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3"/>
  </p:notesMasterIdLst>
  <p:sldIdLst>
    <p:sldId id="256" r:id="rId2"/>
    <p:sldId id="260" r:id="rId3"/>
    <p:sldId id="417" r:id="rId4"/>
    <p:sldId id="261" r:id="rId5"/>
    <p:sldId id="362" r:id="rId6"/>
    <p:sldId id="267" r:id="rId7"/>
    <p:sldId id="329" r:id="rId8"/>
    <p:sldId id="371" r:id="rId9"/>
    <p:sldId id="309" r:id="rId10"/>
    <p:sldId id="312" r:id="rId11"/>
    <p:sldId id="316" r:id="rId12"/>
    <p:sldId id="372" r:id="rId13"/>
    <p:sldId id="378" r:id="rId14"/>
    <p:sldId id="317" r:id="rId15"/>
    <p:sldId id="377" r:id="rId16"/>
    <p:sldId id="337" r:id="rId17"/>
    <p:sldId id="311" r:id="rId18"/>
    <p:sldId id="381" r:id="rId19"/>
    <p:sldId id="379" r:id="rId20"/>
    <p:sldId id="310" r:id="rId21"/>
    <p:sldId id="380" r:id="rId22"/>
    <p:sldId id="366" r:id="rId23"/>
    <p:sldId id="373" r:id="rId24"/>
    <p:sldId id="314" r:id="rId25"/>
    <p:sldId id="414" r:id="rId26"/>
    <p:sldId id="273" r:id="rId27"/>
    <p:sldId id="357" r:id="rId28"/>
    <p:sldId id="318" r:id="rId29"/>
    <p:sldId id="343" r:id="rId30"/>
    <p:sldId id="330" r:id="rId31"/>
    <p:sldId id="358" r:id="rId32"/>
    <p:sldId id="319" r:id="rId33"/>
    <p:sldId id="359" r:id="rId34"/>
    <p:sldId id="355" r:id="rId35"/>
    <p:sldId id="354" r:id="rId36"/>
    <p:sldId id="320" r:id="rId37"/>
    <p:sldId id="344" r:id="rId38"/>
    <p:sldId id="360" r:id="rId39"/>
    <p:sldId id="356" r:id="rId40"/>
    <p:sldId id="348" r:id="rId41"/>
    <p:sldId id="281" r:id="rId42"/>
    <p:sldId id="363" r:id="rId43"/>
    <p:sldId id="324" r:id="rId44"/>
    <p:sldId id="405" r:id="rId45"/>
    <p:sldId id="406" r:id="rId46"/>
    <p:sldId id="412" r:id="rId47"/>
    <p:sldId id="413" r:id="rId48"/>
    <p:sldId id="407" r:id="rId49"/>
    <p:sldId id="408" r:id="rId50"/>
    <p:sldId id="383" r:id="rId51"/>
    <p:sldId id="384" r:id="rId52"/>
    <p:sldId id="385" r:id="rId53"/>
    <p:sldId id="386" r:id="rId54"/>
    <p:sldId id="387" r:id="rId55"/>
    <p:sldId id="388" r:id="rId56"/>
    <p:sldId id="409" r:id="rId57"/>
    <p:sldId id="389" r:id="rId58"/>
    <p:sldId id="390" r:id="rId59"/>
    <p:sldId id="391" r:id="rId60"/>
    <p:sldId id="392" r:id="rId61"/>
    <p:sldId id="393" r:id="rId62"/>
    <p:sldId id="394" r:id="rId63"/>
    <p:sldId id="410" r:id="rId64"/>
    <p:sldId id="395" r:id="rId65"/>
    <p:sldId id="396" r:id="rId66"/>
    <p:sldId id="415" r:id="rId67"/>
    <p:sldId id="416" r:id="rId68"/>
    <p:sldId id="397" r:id="rId69"/>
    <p:sldId id="398" r:id="rId70"/>
    <p:sldId id="399" r:id="rId71"/>
    <p:sldId id="400" r:id="rId72"/>
    <p:sldId id="411" r:id="rId73"/>
    <p:sldId id="401" r:id="rId74"/>
    <p:sldId id="402" r:id="rId75"/>
    <p:sldId id="403" r:id="rId76"/>
    <p:sldId id="404" r:id="rId77"/>
    <p:sldId id="308" r:id="rId78"/>
    <p:sldId id="327" r:id="rId79"/>
    <p:sldId id="328" r:id="rId80"/>
    <p:sldId id="361" r:id="rId81"/>
    <p:sldId id="287" r:id="rId8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248ED8-9B6A-4597-9693-1F54872844C4}">
  <a:tblStyle styleId="{56248ED8-9B6A-4597-9693-1F5487284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6912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86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63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91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95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77ad207148_0_22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77ad207148_0_22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78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77ad207148_0_2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77ad207148_0_2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6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77ad207148_0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77ad207148_0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96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84f0d948b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84f0d948b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3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 txBox="1">
            <a:spLocks noGrp="1"/>
          </p:cNvSpPr>
          <p:nvPr>
            <p:ph type="title" hasCustomPrompt="1"/>
          </p:nvPr>
        </p:nvSpPr>
        <p:spPr>
          <a:xfrm>
            <a:off x="713575" y="1186338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20"/>
          <p:cNvSpPr txBox="1">
            <a:spLocks noGrp="1"/>
          </p:cNvSpPr>
          <p:nvPr>
            <p:ph type="subTitle" idx="1"/>
          </p:nvPr>
        </p:nvSpPr>
        <p:spPr>
          <a:xfrm>
            <a:off x="713575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title" idx="2" hasCustomPrompt="1"/>
          </p:nvPr>
        </p:nvSpPr>
        <p:spPr>
          <a:xfrm>
            <a:off x="3325190" y="3470792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3"/>
          </p:nvPr>
        </p:nvSpPr>
        <p:spPr>
          <a:xfrm>
            <a:off x="3325187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4" hasCustomPrompt="1"/>
          </p:nvPr>
        </p:nvSpPr>
        <p:spPr>
          <a:xfrm>
            <a:off x="5936832" y="1186338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5"/>
          </p:nvPr>
        </p:nvSpPr>
        <p:spPr>
          <a:xfrm>
            <a:off x="5936827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370" name="Google Shape;370;p20"/>
          <p:cNvGrpSpPr/>
          <p:nvPr/>
        </p:nvGrpSpPr>
        <p:grpSpPr>
          <a:xfrm>
            <a:off x="8337074" y="4378279"/>
            <a:ext cx="700570" cy="673028"/>
            <a:chOff x="7047366" y="2801445"/>
            <a:chExt cx="753220" cy="723609"/>
          </a:xfrm>
        </p:grpSpPr>
        <p:sp>
          <p:nvSpPr>
            <p:cNvPr id="371" name="Google Shape;371;p20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8" name="Google Shape;398;p20"/>
          <p:cNvSpPr/>
          <p:nvPr/>
        </p:nvSpPr>
        <p:spPr>
          <a:xfrm>
            <a:off x="8054713" y="4729092"/>
            <a:ext cx="184998" cy="264629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17055" y="3974969"/>
            <a:ext cx="320893" cy="331072"/>
            <a:chOff x="6109266" y="2958701"/>
            <a:chExt cx="158099" cy="163114"/>
          </a:xfrm>
        </p:grpSpPr>
        <p:sp>
          <p:nvSpPr>
            <p:cNvPr id="400" name="Google Shape;400;p2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03" name="Google Shape;403;p20"/>
          <p:cNvSpPr/>
          <p:nvPr/>
        </p:nvSpPr>
        <p:spPr>
          <a:xfrm rot="-9510981">
            <a:off x="8222216" y="4035061"/>
            <a:ext cx="265299" cy="423614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4" name="Google Shape;404;p20"/>
          <p:cNvSpPr/>
          <p:nvPr/>
        </p:nvSpPr>
        <p:spPr>
          <a:xfrm>
            <a:off x="7768166" y="4612581"/>
            <a:ext cx="188835" cy="22826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7837482" y="4378421"/>
            <a:ext cx="188835" cy="22826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6" name="Google Shape;406;p20"/>
          <p:cNvGrpSpPr/>
          <p:nvPr/>
        </p:nvGrpSpPr>
        <p:grpSpPr>
          <a:xfrm>
            <a:off x="144845" y="4192759"/>
            <a:ext cx="752068" cy="903282"/>
            <a:chOff x="6192911" y="156630"/>
            <a:chExt cx="2526260" cy="3034202"/>
          </a:xfrm>
        </p:grpSpPr>
        <p:sp>
          <p:nvSpPr>
            <p:cNvPr id="407" name="Google Shape;407;p20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16" name="Google Shape;416;p20"/>
          <p:cNvSpPr/>
          <p:nvPr/>
        </p:nvSpPr>
        <p:spPr>
          <a:xfrm rot="10181936">
            <a:off x="979853" y="4881475"/>
            <a:ext cx="183640" cy="19376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7" name="Google Shape;417;p20"/>
          <p:cNvSpPr/>
          <p:nvPr/>
        </p:nvSpPr>
        <p:spPr>
          <a:xfrm rot="10181936">
            <a:off x="1175845" y="4747360"/>
            <a:ext cx="111274" cy="10265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8" name="Google Shape;418;p20"/>
          <p:cNvGrpSpPr/>
          <p:nvPr/>
        </p:nvGrpSpPr>
        <p:grpSpPr>
          <a:xfrm>
            <a:off x="548896" y="3779473"/>
            <a:ext cx="312130" cy="345179"/>
            <a:chOff x="5414907" y="2017485"/>
            <a:chExt cx="220338" cy="243702"/>
          </a:xfrm>
        </p:grpSpPr>
        <p:sp>
          <p:nvSpPr>
            <p:cNvPr id="419" name="Google Shape;419;p2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2" name="Google Shape;422;p20"/>
          <p:cNvSpPr/>
          <p:nvPr/>
        </p:nvSpPr>
        <p:spPr>
          <a:xfrm rot="3455409">
            <a:off x="199384" y="3682745"/>
            <a:ext cx="260681" cy="353271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963988" y="4148642"/>
            <a:ext cx="215349" cy="338924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6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5" name="Google Shape;435;p24"/>
          <p:cNvSpPr/>
          <p:nvPr/>
        </p:nvSpPr>
        <p:spPr>
          <a:xfrm rot="-9839136">
            <a:off x="8531278" y="4224467"/>
            <a:ext cx="417263" cy="266352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8760646" y="4895488"/>
            <a:ext cx="158099" cy="163114"/>
            <a:chOff x="6109266" y="2958701"/>
            <a:chExt cx="158099" cy="163114"/>
          </a:xfrm>
        </p:grpSpPr>
        <p:sp>
          <p:nvSpPr>
            <p:cNvPr id="437" name="Google Shape;437;p2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24"/>
          <p:cNvSpPr/>
          <p:nvPr/>
        </p:nvSpPr>
        <p:spPr>
          <a:xfrm>
            <a:off x="8337013" y="4711448"/>
            <a:ext cx="191303" cy="189410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 rot="2700000">
            <a:off x="8391217" y="4956395"/>
            <a:ext cx="134346" cy="1330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8620024" y="4468813"/>
            <a:ext cx="437044" cy="42278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19714" y="54851"/>
            <a:ext cx="623520" cy="516443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51151" y="604621"/>
            <a:ext cx="135917" cy="14339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249650" y="604620"/>
            <a:ext cx="82356" cy="7597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223529" y="771101"/>
            <a:ext cx="215896" cy="21374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7" name="Google Shape;447;p24"/>
          <p:cNvSpPr/>
          <p:nvPr/>
        </p:nvSpPr>
        <p:spPr>
          <a:xfrm rot="1560689">
            <a:off x="354110" y="639289"/>
            <a:ext cx="374201" cy="277559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"/>
          </p:nvPr>
        </p:nvSpPr>
        <p:spPr>
          <a:xfrm>
            <a:off x="902777" y="2511104"/>
            <a:ext cx="24465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4587300" y="1900525"/>
            <a:ext cx="382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4587300" y="2742325"/>
            <a:ext cx="3821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 hasCustomPrompt="1"/>
          </p:nvPr>
        </p:nvSpPr>
        <p:spPr>
          <a:xfrm>
            <a:off x="735600" y="176867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838500" y="1873650"/>
            <a:ext cx="3615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838500" y="2715450"/>
            <a:ext cx="3615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4453788" y="17431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2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1631700" y="978563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1631700" y="1820363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226652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631725" y="2914438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631725" y="3756238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11014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6"/>
          <p:cNvGrpSpPr/>
          <p:nvPr/>
        </p:nvGrpSpPr>
        <p:grpSpPr>
          <a:xfrm>
            <a:off x="104397" y="458563"/>
            <a:ext cx="218024" cy="241143"/>
            <a:chOff x="5414907" y="2017485"/>
            <a:chExt cx="220338" cy="243702"/>
          </a:xfrm>
        </p:grpSpPr>
        <p:sp>
          <p:nvSpPr>
            <p:cNvPr id="65" name="Google Shape;65;p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6"/>
          <p:cNvSpPr/>
          <p:nvPr/>
        </p:nvSpPr>
        <p:spPr>
          <a:xfrm>
            <a:off x="184896" y="808651"/>
            <a:ext cx="329896" cy="310787"/>
          </a:xfrm>
          <a:custGeom>
            <a:avLst/>
            <a:gdLst/>
            <a:ahLst/>
            <a:cxnLst/>
            <a:rect l="l" t="t" r="r" b="b"/>
            <a:pathLst>
              <a:path w="7924" h="7465" extrusionOk="0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685755" y="129491"/>
            <a:ext cx="329834" cy="305328"/>
            <a:chOff x="1412390" y="2258211"/>
            <a:chExt cx="620689" cy="574573"/>
          </a:xfrm>
        </p:grpSpPr>
        <p:sp>
          <p:nvSpPr>
            <p:cNvPr id="70" name="Google Shape;70;p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6"/>
          <p:cNvSpPr/>
          <p:nvPr/>
        </p:nvSpPr>
        <p:spPr>
          <a:xfrm>
            <a:off x="141250" y="105753"/>
            <a:ext cx="417194" cy="35282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461784" y="434953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409748" y="644039"/>
            <a:ext cx="105060" cy="126974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8759231" y="4149252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flipH="1">
            <a:off x="8013440" y="4785226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2700000">
            <a:off x="8647713" y="4929758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rot="2700000">
            <a:off x="8853553" y="4818252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8387459" y="4433697"/>
            <a:ext cx="547229" cy="453282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532450" y="2027325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532450" y="3152225"/>
            <a:ext cx="60789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 rot="9263243">
            <a:off x="205230" y="230060"/>
            <a:ext cx="525166" cy="33523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041161" y="994589"/>
            <a:ext cx="324245" cy="334497"/>
            <a:chOff x="6109266" y="2958701"/>
            <a:chExt cx="158099" cy="163114"/>
          </a:xfrm>
        </p:grpSpPr>
        <p:sp>
          <p:nvSpPr>
            <p:cNvPr id="125" name="Google Shape;125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1"/>
          <p:cNvSpPr/>
          <p:nvPr/>
        </p:nvSpPr>
        <p:spPr>
          <a:xfrm>
            <a:off x="255339" y="1124281"/>
            <a:ext cx="308166" cy="3051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2700000">
            <a:off x="559976" y="1316465"/>
            <a:ext cx="216384" cy="214243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1231098" y="317785"/>
            <a:ext cx="393076" cy="380247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569667" y="305580"/>
            <a:ext cx="378742" cy="824461"/>
            <a:chOff x="3802335" y="3241869"/>
            <a:chExt cx="384392" cy="837867"/>
          </a:xfrm>
        </p:grpSpPr>
        <p:sp>
          <p:nvSpPr>
            <p:cNvPr id="132" name="Google Shape;132;p11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1"/>
          <p:cNvSpPr/>
          <p:nvPr/>
        </p:nvSpPr>
        <p:spPr>
          <a:xfrm rot="-9900185">
            <a:off x="8042781" y="3936555"/>
            <a:ext cx="290101" cy="2872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 rot="-9900185">
            <a:off x="7888572" y="4165279"/>
            <a:ext cx="110663" cy="10208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1"/>
          <p:cNvGrpSpPr/>
          <p:nvPr/>
        </p:nvGrpSpPr>
        <p:grpSpPr>
          <a:xfrm rot="1638200">
            <a:off x="7820250" y="4112423"/>
            <a:ext cx="1083422" cy="717701"/>
            <a:chOff x="7328322" y="3673510"/>
            <a:chExt cx="1126909" cy="745122"/>
          </a:xfrm>
        </p:grpSpPr>
        <p:sp>
          <p:nvSpPr>
            <p:cNvPr id="142" name="Google Shape;142;p11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1"/>
          <p:cNvSpPr/>
          <p:nvPr/>
        </p:nvSpPr>
        <p:spPr>
          <a:xfrm rot="-9186183">
            <a:off x="8553442" y="3718032"/>
            <a:ext cx="640906" cy="47538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7006149" y="4603995"/>
            <a:ext cx="457491" cy="38689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-6299928">
            <a:off x="7606517" y="4775210"/>
            <a:ext cx="290114" cy="299300"/>
            <a:chOff x="6109266" y="2958701"/>
            <a:chExt cx="158099" cy="163114"/>
          </a:xfrm>
        </p:grpSpPr>
        <p:sp>
          <p:nvSpPr>
            <p:cNvPr id="148" name="Google Shape;148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text">
  <p:cSld name="CUSTOM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"/>
          </p:nvPr>
        </p:nvSpPr>
        <p:spPr>
          <a:xfrm>
            <a:off x="1006125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 dirty="0"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2"/>
          </p:nvPr>
        </p:nvSpPr>
        <p:spPr>
          <a:xfrm>
            <a:off x="1006125" y="2212385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3"/>
          </p:nvPr>
        </p:nvSpPr>
        <p:spPr>
          <a:xfrm>
            <a:off x="1006125" y="3466393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4"/>
          </p:nvPr>
        </p:nvSpPr>
        <p:spPr>
          <a:xfrm>
            <a:off x="1006125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5"/>
          </p:nvPr>
        </p:nvSpPr>
        <p:spPr>
          <a:xfrm>
            <a:off x="3583337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6"/>
          </p:nvPr>
        </p:nvSpPr>
        <p:spPr>
          <a:xfrm>
            <a:off x="3583337" y="2212385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7"/>
          </p:nvPr>
        </p:nvSpPr>
        <p:spPr>
          <a:xfrm>
            <a:off x="3583362" y="3466393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8"/>
          </p:nvPr>
        </p:nvSpPr>
        <p:spPr>
          <a:xfrm>
            <a:off x="3583337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9"/>
          </p:nvPr>
        </p:nvSpPr>
        <p:spPr>
          <a:xfrm>
            <a:off x="6160600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3"/>
          </p:nvPr>
        </p:nvSpPr>
        <p:spPr>
          <a:xfrm>
            <a:off x="6160600" y="2212385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4"/>
          </p:nvPr>
        </p:nvSpPr>
        <p:spPr>
          <a:xfrm>
            <a:off x="6160600" y="3466393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5"/>
          </p:nvPr>
        </p:nvSpPr>
        <p:spPr>
          <a:xfrm>
            <a:off x="6160600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66" name="Google Shape;166;p13"/>
          <p:cNvGrpSpPr/>
          <p:nvPr/>
        </p:nvGrpSpPr>
        <p:grpSpPr>
          <a:xfrm>
            <a:off x="336716" y="4334653"/>
            <a:ext cx="273911" cy="682167"/>
            <a:chOff x="5851630" y="1701918"/>
            <a:chExt cx="1333548" cy="3321162"/>
          </a:xfrm>
        </p:grpSpPr>
        <p:sp>
          <p:nvSpPr>
            <p:cNvPr id="167" name="Google Shape;167;p13"/>
            <p:cNvSpPr/>
            <p:nvPr/>
          </p:nvSpPr>
          <p:spPr>
            <a:xfrm>
              <a:off x="6238009" y="1777170"/>
              <a:ext cx="236041" cy="134018"/>
            </a:xfrm>
            <a:custGeom>
              <a:avLst/>
              <a:gdLst/>
              <a:ahLst/>
              <a:cxnLst/>
              <a:rect l="l" t="t" r="r" b="b"/>
              <a:pathLst>
                <a:path w="1136" h="645" extrusionOk="0">
                  <a:moveTo>
                    <a:pt x="284" y="0"/>
                  </a:moveTo>
                  <a:cubicBezTo>
                    <a:pt x="87" y="0"/>
                    <a:pt x="0" y="181"/>
                    <a:pt x="145" y="362"/>
                  </a:cubicBezTo>
                  <a:cubicBezTo>
                    <a:pt x="224" y="481"/>
                    <a:pt x="343" y="600"/>
                    <a:pt x="502" y="639"/>
                  </a:cubicBezTo>
                  <a:cubicBezTo>
                    <a:pt x="525" y="643"/>
                    <a:pt x="548" y="644"/>
                    <a:pt x="571" y="644"/>
                  </a:cubicBezTo>
                  <a:cubicBezTo>
                    <a:pt x="812" y="644"/>
                    <a:pt x="990" y="454"/>
                    <a:pt x="1135" y="164"/>
                  </a:cubicBezTo>
                  <a:cubicBezTo>
                    <a:pt x="858" y="85"/>
                    <a:pt x="581" y="45"/>
                    <a:pt x="343" y="6"/>
                  </a:cubicBezTo>
                  <a:cubicBezTo>
                    <a:pt x="322" y="2"/>
                    <a:pt x="303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3"/>
            <p:cNvGrpSpPr/>
            <p:nvPr/>
          </p:nvGrpSpPr>
          <p:grpSpPr>
            <a:xfrm>
              <a:off x="5851630" y="1701918"/>
              <a:ext cx="1333548" cy="3321162"/>
              <a:chOff x="4865992" y="1741093"/>
              <a:chExt cx="1333548" cy="3321162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5672610" y="2020560"/>
                <a:ext cx="131942" cy="12362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95" extrusionOk="0">
                    <a:moveTo>
                      <a:pt x="317" y="0"/>
                    </a:moveTo>
                    <a:cubicBezTo>
                      <a:pt x="238" y="0"/>
                      <a:pt x="159" y="198"/>
                      <a:pt x="0" y="317"/>
                    </a:cubicBezTo>
                    <a:cubicBezTo>
                      <a:pt x="159" y="436"/>
                      <a:pt x="278" y="594"/>
                      <a:pt x="317" y="594"/>
                    </a:cubicBezTo>
                    <a:cubicBezTo>
                      <a:pt x="436" y="476"/>
                      <a:pt x="555" y="396"/>
                      <a:pt x="634" y="278"/>
                    </a:cubicBezTo>
                    <a:cubicBezTo>
                      <a:pt x="555" y="198"/>
                      <a:pt x="436" y="4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5096425" y="2157072"/>
                <a:ext cx="345958" cy="28341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364" extrusionOk="0">
                    <a:moveTo>
                      <a:pt x="970" y="0"/>
                    </a:moveTo>
                    <a:cubicBezTo>
                      <a:pt x="867" y="0"/>
                      <a:pt x="764" y="31"/>
                      <a:pt x="674" y="96"/>
                    </a:cubicBezTo>
                    <a:cubicBezTo>
                      <a:pt x="436" y="254"/>
                      <a:pt x="238" y="413"/>
                      <a:pt x="80" y="650"/>
                    </a:cubicBezTo>
                    <a:cubicBezTo>
                      <a:pt x="1" y="690"/>
                      <a:pt x="1" y="769"/>
                      <a:pt x="1" y="849"/>
                    </a:cubicBezTo>
                    <a:cubicBezTo>
                      <a:pt x="40" y="1165"/>
                      <a:pt x="238" y="1324"/>
                      <a:pt x="634" y="1364"/>
                    </a:cubicBezTo>
                    <a:cubicBezTo>
                      <a:pt x="832" y="1324"/>
                      <a:pt x="991" y="1284"/>
                      <a:pt x="1189" y="1205"/>
                    </a:cubicBezTo>
                    <a:cubicBezTo>
                      <a:pt x="1506" y="1086"/>
                      <a:pt x="1664" y="690"/>
                      <a:pt x="1506" y="373"/>
                    </a:cubicBezTo>
                    <a:cubicBezTo>
                      <a:pt x="1399" y="133"/>
                      <a:pt x="1184" y="0"/>
                      <a:pt x="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5170604" y="3070897"/>
                <a:ext cx="938346" cy="1906174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9174" extrusionOk="0">
                    <a:moveTo>
                      <a:pt x="731" y="0"/>
                    </a:moveTo>
                    <a:cubicBezTo>
                      <a:pt x="606" y="0"/>
                      <a:pt x="481" y="20"/>
                      <a:pt x="357" y="55"/>
                    </a:cubicBezTo>
                    <a:cubicBezTo>
                      <a:pt x="40" y="135"/>
                      <a:pt x="0" y="174"/>
                      <a:pt x="198" y="491"/>
                    </a:cubicBezTo>
                    <a:cubicBezTo>
                      <a:pt x="317" y="451"/>
                      <a:pt x="475" y="412"/>
                      <a:pt x="594" y="372"/>
                    </a:cubicBezTo>
                    <a:cubicBezTo>
                      <a:pt x="753" y="333"/>
                      <a:pt x="911" y="293"/>
                      <a:pt x="1109" y="293"/>
                    </a:cubicBezTo>
                    <a:cubicBezTo>
                      <a:pt x="951" y="729"/>
                      <a:pt x="555" y="808"/>
                      <a:pt x="277" y="927"/>
                    </a:cubicBezTo>
                    <a:cubicBezTo>
                      <a:pt x="357" y="1362"/>
                      <a:pt x="436" y="1798"/>
                      <a:pt x="515" y="2234"/>
                    </a:cubicBezTo>
                    <a:cubicBezTo>
                      <a:pt x="792" y="2115"/>
                      <a:pt x="1070" y="1996"/>
                      <a:pt x="1307" y="1957"/>
                    </a:cubicBezTo>
                    <a:cubicBezTo>
                      <a:pt x="1401" y="1933"/>
                      <a:pt x="1522" y="1868"/>
                      <a:pt x="1622" y="1868"/>
                    </a:cubicBezTo>
                    <a:cubicBezTo>
                      <a:pt x="1691" y="1868"/>
                      <a:pt x="1750" y="1899"/>
                      <a:pt x="1783" y="1996"/>
                    </a:cubicBezTo>
                    <a:cubicBezTo>
                      <a:pt x="1822" y="2076"/>
                      <a:pt x="1585" y="2274"/>
                      <a:pt x="1426" y="2353"/>
                    </a:cubicBezTo>
                    <a:cubicBezTo>
                      <a:pt x="1149" y="2472"/>
                      <a:pt x="872" y="2590"/>
                      <a:pt x="594" y="2670"/>
                    </a:cubicBezTo>
                    <a:cubicBezTo>
                      <a:pt x="634" y="3066"/>
                      <a:pt x="713" y="3502"/>
                      <a:pt x="792" y="3937"/>
                    </a:cubicBezTo>
                    <a:cubicBezTo>
                      <a:pt x="1273" y="3841"/>
                      <a:pt x="1702" y="3667"/>
                      <a:pt x="2163" y="3667"/>
                    </a:cubicBezTo>
                    <a:cubicBezTo>
                      <a:pt x="2272" y="3667"/>
                      <a:pt x="2382" y="3677"/>
                      <a:pt x="2496" y="3700"/>
                    </a:cubicBezTo>
                    <a:cubicBezTo>
                      <a:pt x="2100" y="4294"/>
                      <a:pt x="1387" y="4096"/>
                      <a:pt x="832" y="4413"/>
                    </a:cubicBezTo>
                    <a:cubicBezTo>
                      <a:pt x="911" y="4928"/>
                      <a:pt x="990" y="5482"/>
                      <a:pt x="1030" y="5997"/>
                    </a:cubicBezTo>
                    <a:cubicBezTo>
                      <a:pt x="1284" y="5882"/>
                      <a:pt x="1565" y="5820"/>
                      <a:pt x="1849" y="5820"/>
                    </a:cubicBezTo>
                    <a:cubicBezTo>
                      <a:pt x="2052" y="5820"/>
                      <a:pt x="2258" y="5852"/>
                      <a:pt x="2456" y="5918"/>
                    </a:cubicBezTo>
                    <a:cubicBezTo>
                      <a:pt x="2100" y="6167"/>
                      <a:pt x="1681" y="6320"/>
                      <a:pt x="1226" y="6320"/>
                    </a:cubicBezTo>
                    <a:cubicBezTo>
                      <a:pt x="1174" y="6320"/>
                      <a:pt x="1122" y="6318"/>
                      <a:pt x="1070" y="6314"/>
                    </a:cubicBezTo>
                    <a:lnTo>
                      <a:pt x="1070" y="6314"/>
                    </a:lnTo>
                    <a:cubicBezTo>
                      <a:pt x="1149" y="6671"/>
                      <a:pt x="1268" y="7067"/>
                      <a:pt x="1347" y="7423"/>
                    </a:cubicBezTo>
                    <a:cubicBezTo>
                      <a:pt x="1703" y="7265"/>
                      <a:pt x="1981" y="7186"/>
                      <a:pt x="2258" y="7067"/>
                    </a:cubicBezTo>
                    <a:cubicBezTo>
                      <a:pt x="2352" y="7043"/>
                      <a:pt x="2487" y="6978"/>
                      <a:pt x="2590" y="6978"/>
                    </a:cubicBezTo>
                    <a:cubicBezTo>
                      <a:pt x="2661" y="6978"/>
                      <a:pt x="2717" y="7009"/>
                      <a:pt x="2733" y="7106"/>
                    </a:cubicBezTo>
                    <a:cubicBezTo>
                      <a:pt x="2813" y="7344"/>
                      <a:pt x="2535" y="7423"/>
                      <a:pt x="2377" y="7463"/>
                    </a:cubicBezTo>
                    <a:cubicBezTo>
                      <a:pt x="2100" y="7582"/>
                      <a:pt x="1822" y="7700"/>
                      <a:pt x="1505" y="7780"/>
                    </a:cubicBezTo>
                    <a:cubicBezTo>
                      <a:pt x="1624" y="8057"/>
                      <a:pt x="1703" y="8295"/>
                      <a:pt x="1822" y="8493"/>
                    </a:cubicBezTo>
                    <a:cubicBezTo>
                      <a:pt x="2005" y="8859"/>
                      <a:pt x="2552" y="9174"/>
                      <a:pt x="3050" y="9174"/>
                    </a:cubicBezTo>
                    <a:cubicBezTo>
                      <a:pt x="3306" y="9174"/>
                      <a:pt x="3549" y="9091"/>
                      <a:pt x="3724" y="8889"/>
                    </a:cubicBezTo>
                    <a:cubicBezTo>
                      <a:pt x="3803" y="8849"/>
                      <a:pt x="3882" y="8770"/>
                      <a:pt x="4001" y="8730"/>
                    </a:cubicBezTo>
                    <a:cubicBezTo>
                      <a:pt x="4199" y="8651"/>
                      <a:pt x="4357" y="8453"/>
                      <a:pt x="4397" y="8255"/>
                    </a:cubicBezTo>
                    <a:cubicBezTo>
                      <a:pt x="4516" y="7700"/>
                      <a:pt x="4516" y="7146"/>
                      <a:pt x="4476" y="6591"/>
                    </a:cubicBezTo>
                    <a:cubicBezTo>
                      <a:pt x="4397" y="4730"/>
                      <a:pt x="3842" y="2947"/>
                      <a:pt x="3486" y="1125"/>
                    </a:cubicBezTo>
                    <a:cubicBezTo>
                      <a:pt x="2416" y="1125"/>
                      <a:pt x="2179" y="1046"/>
                      <a:pt x="1585" y="372"/>
                    </a:cubicBezTo>
                    <a:cubicBezTo>
                      <a:pt x="1466" y="253"/>
                      <a:pt x="1347" y="135"/>
                      <a:pt x="1188" y="95"/>
                    </a:cubicBezTo>
                    <a:cubicBezTo>
                      <a:pt x="1036" y="29"/>
                      <a:pt x="883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4865992" y="2508016"/>
                <a:ext cx="1333548" cy="255424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2293" extrusionOk="0">
                    <a:moveTo>
                      <a:pt x="4888" y="413"/>
                    </a:moveTo>
                    <a:cubicBezTo>
                      <a:pt x="5078" y="413"/>
                      <a:pt x="5276" y="465"/>
                      <a:pt x="5427" y="586"/>
                    </a:cubicBezTo>
                    <a:cubicBezTo>
                      <a:pt x="5229" y="863"/>
                      <a:pt x="4952" y="1101"/>
                      <a:pt x="4635" y="1140"/>
                    </a:cubicBezTo>
                    <a:cubicBezTo>
                      <a:pt x="4516" y="1140"/>
                      <a:pt x="4437" y="1180"/>
                      <a:pt x="4358" y="1259"/>
                    </a:cubicBezTo>
                    <a:cubicBezTo>
                      <a:pt x="4318" y="1299"/>
                      <a:pt x="4318" y="1378"/>
                      <a:pt x="4318" y="1457"/>
                    </a:cubicBezTo>
                    <a:cubicBezTo>
                      <a:pt x="4556" y="1576"/>
                      <a:pt x="4556" y="1814"/>
                      <a:pt x="4595" y="2012"/>
                    </a:cubicBezTo>
                    <a:cubicBezTo>
                      <a:pt x="4714" y="2447"/>
                      <a:pt x="4794" y="2923"/>
                      <a:pt x="4873" y="3358"/>
                    </a:cubicBezTo>
                    <a:cubicBezTo>
                      <a:pt x="4743" y="3417"/>
                      <a:pt x="4607" y="3445"/>
                      <a:pt x="4469" y="3445"/>
                    </a:cubicBezTo>
                    <a:cubicBezTo>
                      <a:pt x="4145" y="3445"/>
                      <a:pt x="3816" y="3292"/>
                      <a:pt x="3566" y="3042"/>
                    </a:cubicBezTo>
                    <a:cubicBezTo>
                      <a:pt x="3254" y="2601"/>
                      <a:pt x="2756" y="2364"/>
                      <a:pt x="2238" y="2364"/>
                    </a:cubicBezTo>
                    <a:cubicBezTo>
                      <a:pt x="1965" y="2364"/>
                      <a:pt x="1686" y="2429"/>
                      <a:pt x="1426" y="2566"/>
                    </a:cubicBezTo>
                    <a:cubicBezTo>
                      <a:pt x="1506" y="2051"/>
                      <a:pt x="1189" y="1972"/>
                      <a:pt x="872" y="1853"/>
                    </a:cubicBezTo>
                    <a:cubicBezTo>
                      <a:pt x="753" y="1774"/>
                      <a:pt x="555" y="1695"/>
                      <a:pt x="555" y="1616"/>
                    </a:cubicBezTo>
                    <a:cubicBezTo>
                      <a:pt x="515" y="1497"/>
                      <a:pt x="753" y="1101"/>
                      <a:pt x="991" y="1061"/>
                    </a:cubicBezTo>
                    <a:lnTo>
                      <a:pt x="991" y="1101"/>
                    </a:lnTo>
                    <a:cubicBezTo>
                      <a:pt x="1347" y="1021"/>
                      <a:pt x="1664" y="1021"/>
                      <a:pt x="1981" y="942"/>
                    </a:cubicBezTo>
                    <a:cubicBezTo>
                      <a:pt x="2892" y="784"/>
                      <a:pt x="3803" y="625"/>
                      <a:pt x="4714" y="427"/>
                    </a:cubicBezTo>
                    <a:cubicBezTo>
                      <a:pt x="4770" y="418"/>
                      <a:pt x="4829" y="413"/>
                      <a:pt x="4888" y="413"/>
                    </a:cubicBezTo>
                    <a:close/>
                    <a:moveTo>
                      <a:pt x="2218" y="2689"/>
                    </a:moveTo>
                    <a:cubicBezTo>
                      <a:pt x="2370" y="2689"/>
                      <a:pt x="2524" y="2721"/>
                      <a:pt x="2654" y="2764"/>
                    </a:cubicBezTo>
                    <a:cubicBezTo>
                      <a:pt x="2813" y="2844"/>
                      <a:pt x="2971" y="2962"/>
                      <a:pt x="3051" y="3081"/>
                    </a:cubicBezTo>
                    <a:cubicBezTo>
                      <a:pt x="3645" y="3755"/>
                      <a:pt x="3882" y="3834"/>
                      <a:pt x="4952" y="3834"/>
                    </a:cubicBezTo>
                    <a:cubicBezTo>
                      <a:pt x="5308" y="5656"/>
                      <a:pt x="5863" y="7439"/>
                      <a:pt x="5942" y="9300"/>
                    </a:cubicBezTo>
                    <a:cubicBezTo>
                      <a:pt x="6021" y="9855"/>
                      <a:pt x="5982" y="10409"/>
                      <a:pt x="5863" y="10964"/>
                    </a:cubicBezTo>
                    <a:cubicBezTo>
                      <a:pt x="5823" y="11162"/>
                      <a:pt x="5665" y="11360"/>
                      <a:pt x="5467" y="11439"/>
                    </a:cubicBezTo>
                    <a:cubicBezTo>
                      <a:pt x="5388" y="11479"/>
                      <a:pt x="5269" y="11519"/>
                      <a:pt x="5229" y="11598"/>
                    </a:cubicBezTo>
                    <a:cubicBezTo>
                      <a:pt x="5054" y="11800"/>
                      <a:pt x="4811" y="11883"/>
                      <a:pt x="4554" y="11883"/>
                    </a:cubicBezTo>
                    <a:cubicBezTo>
                      <a:pt x="4053" y="11883"/>
                      <a:pt x="3498" y="11568"/>
                      <a:pt x="3288" y="11202"/>
                    </a:cubicBezTo>
                    <a:cubicBezTo>
                      <a:pt x="3169" y="11004"/>
                      <a:pt x="3090" y="10766"/>
                      <a:pt x="2971" y="10489"/>
                    </a:cubicBezTo>
                    <a:cubicBezTo>
                      <a:pt x="3288" y="10370"/>
                      <a:pt x="3566" y="10291"/>
                      <a:pt x="3843" y="10172"/>
                    </a:cubicBezTo>
                    <a:cubicBezTo>
                      <a:pt x="4041" y="10132"/>
                      <a:pt x="4318" y="10053"/>
                      <a:pt x="4239" y="9815"/>
                    </a:cubicBezTo>
                    <a:cubicBezTo>
                      <a:pt x="4205" y="9731"/>
                      <a:pt x="4136" y="9704"/>
                      <a:pt x="4054" y="9704"/>
                    </a:cubicBezTo>
                    <a:cubicBezTo>
                      <a:pt x="3945" y="9704"/>
                      <a:pt x="3815" y="9753"/>
                      <a:pt x="3724" y="9776"/>
                    </a:cubicBezTo>
                    <a:cubicBezTo>
                      <a:pt x="3447" y="9855"/>
                      <a:pt x="3169" y="9974"/>
                      <a:pt x="2853" y="10093"/>
                    </a:cubicBezTo>
                    <a:cubicBezTo>
                      <a:pt x="2734" y="9736"/>
                      <a:pt x="2654" y="9380"/>
                      <a:pt x="2536" y="9023"/>
                    </a:cubicBezTo>
                    <a:lnTo>
                      <a:pt x="2536" y="9023"/>
                    </a:lnTo>
                    <a:cubicBezTo>
                      <a:pt x="2588" y="9027"/>
                      <a:pt x="2641" y="9029"/>
                      <a:pt x="2693" y="9029"/>
                    </a:cubicBezTo>
                    <a:cubicBezTo>
                      <a:pt x="3154" y="9029"/>
                      <a:pt x="3606" y="8876"/>
                      <a:pt x="3962" y="8627"/>
                    </a:cubicBezTo>
                    <a:cubicBezTo>
                      <a:pt x="3748" y="8556"/>
                      <a:pt x="3526" y="8516"/>
                      <a:pt x="3304" y="8516"/>
                    </a:cubicBezTo>
                    <a:cubicBezTo>
                      <a:pt x="3031" y="8516"/>
                      <a:pt x="2758" y="8575"/>
                      <a:pt x="2496" y="8706"/>
                    </a:cubicBezTo>
                    <a:cubicBezTo>
                      <a:pt x="2456" y="8191"/>
                      <a:pt x="2377" y="7637"/>
                      <a:pt x="2338" y="7122"/>
                    </a:cubicBezTo>
                    <a:cubicBezTo>
                      <a:pt x="2853" y="6805"/>
                      <a:pt x="3605" y="7003"/>
                      <a:pt x="3962" y="6369"/>
                    </a:cubicBezTo>
                    <a:cubicBezTo>
                      <a:pt x="3880" y="6358"/>
                      <a:pt x="3799" y="6353"/>
                      <a:pt x="3720" y="6353"/>
                    </a:cubicBezTo>
                    <a:cubicBezTo>
                      <a:pt x="3224" y="6353"/>
                      <a:pt x="2770" y="6544"/>
                      <a:pt x="2258" y="6646"/>
                    </a:cubicBezTo>
                    <a:cubicBezTo>
                      <a:pt x="2219" y="6171"/>
                      <a:pt x="2139" y="5775"/>
                      <a:pt x="2060" y="5379"/>
                    </a:cubicBezTo>
                    <a:cubicBezTo>
                      <a:pt x="2338" y="5260"/>
                      <a:pt x="2654" y="5181"/>
                      <a:pt x="2932" y="5062"/>
                    </a:cubicBezTo>
                    <a:cubicBezTo>
                      <a:pt x="3051" y="4983"/>
                      <a:pt x="3288" y="4785"/>
                      <a:pt x="3249" y="4705"/>
                    </a:cubicBezTo>
                    <a:cubicBezTo>
                      <a:pt x="3212" y="4595"/>
                      <a:pt x="3149" y="4561"/>
                      <a:pt x="3076" y="4561"/>
                    </a:cubicBezTo>
                    <a:cubicBezTo>
                      <a:pt x="2993" y="4561"/>
                      <a:pt x="2897" y="4605"/>
                      <a:pt x="2813" y="4626"/>
                    </a:cubicBezTo>
                    <a:cubicBezTo>
                      <a:pt x="2536" y="4705"/>
                      <a:pt x="2258" y="4824"/>
                      <a:pt x="1981" y="4903"/>
                    </a:cubicBezTo>
                    <a:cubicBezTo>
                      <a:pt x="1902" y="4507"/>
                      <a:pt x="1823" y="4071"/>
                      <a:pt x="1743" y="3636"/>
                    </a:cubicBezTo>
                    <a:cubicBezTo>
                      <a:pt x="2021" y="3477"/>
                      <a:pt x="2417" y="3438"/>
                      <a:pt x="2575" y="3002"/>
                    </a:cubicBezTo>
                    <a:cubicBezTo>
                      <a:pt x="2417" y="3002"/>
                      <a:pt x="2258" y="3042"/>
                      <a:pt x="2060" y="3081"/>
                    </a:cubicBezTo>
                    <a:cubicBezTo>
                      <a:pt x="1941" y="3121"/>
                      <a:pt x="1783" y="3160"/>
                      <a:pt x="1664" y="3200"/>
                    </a:cubicBezTo>
                    <a:cubicBezTo>
                      <a:pt x="1506" y="2883"/>
                      <a:pt x="1506" y="2844"/>
                      <a:pt x="1862" y="2764"/>
                    </a:cubicBezTo>
                    <a:cubicBezTo>
                      <a:pt x="1969" y="2711"/>
                      <a:pt x="2093" y="2689"/>
                      <a:pt x="2218" y="2689"/>
                    </a:cubicBezTo>
                    <a:close/>
                    <a:moveTo>
                      <a:pt x="4798" y="1"/>
                    </a:moveTo>
                    <a:cubicBezTo>
                      <a:pt x="4703" y="1"/>
                      <a:pt x="4608" y="11"/>
                      <a:pt x="4516" y="31"/>
                    </a:cubicBezTo>
                    <a:cubicBezTo>
                      <a:pt x="3526" y="189"/>
                      <a:pt x="2575" y="348"/>
                      <a:pt x="1625" y="506"/>
                    </a:cubicBezTo>
                    <a:cubicBezTo>
                      <a:pt x="1110" y="586"/>
                      <a:pt x="595" y="506"/>
                      <a:pt x="278" y="1101"/>
                    </a:cubicBezTo>
                    <a:cubicBezTo>
                      <a:pt x="159" y="1378"/>
                      <a:pt x="0" y="1616"/>
                      <a:pt x="198" y="1893"/>
                    </a:cubicBezTo>
                    <a:cubicBezTo>
                      <a:pt x="336" y="2065"/>
                      <a:pt x="565" y="2178"/>
                      <a:pt x="804" y="2178"/>
                    </a:cubicBezTo>
                    <a:cubicBezTo>
                      <a:pt x="840" y="2178"/>
                      <a:pt x="876" y="2175"/>
                      <a:pt x="912" y="2170"/>
                    </a:cubicBezTo>
                    <a:lnTo>
                      <a:pt x="1030" y="2170"/>
                    </a:lnTo>
                    <a:cubicBezTo>
                      <a:pt x="1110" y="2606"/>
                      <a:pt x="1149" y="3002"/>
                      <a:pt x="1228" y="3438"/>
                    </a:cubicBezTo>
                    <a:cubicBezTo>
                      <a:pt x="1466" y="4864"/>
                      <a:pt x="1743" y="6290"/>
                      <a:pt x="1941" y="7755"/>
                    </a:cubicBezTo>
                    <a:cubicBezTo>
                      <a:pt x="2060" y="8944"/>
                      <a:pt x="2338" y="10132"/>
                      <a:pt x="2813" y="11281"/>
                    </a:cubicBezTo>
                    <a:cubicBezTo>
                      <a:pt x="3127" y="11910"/>
                      <a:pt x="3781" y="12292"/>
                      <a:pt x="4474" y="12292"/>
                    </a:cubicBezTo>
                    <a:cubicBezTo>
                      <a:pt x="4567" y="12292"/>
                      <a:pt x="4660" y="12285"/>
                      <a:pt x="4754" y="12271"/>
                    </a:cubicBezTo>
                    <a:cubicBezTo>
                      <a:pt x="5110" y="12113"/>
                      <a:pt x="5427" y="11954"/>
                      <a:pt x="5705" y="11756"/>
                    </a:cubicBezTo>
                    <a:cubicBezTo>
                      <a:pt x="5982" y="11637"/>
                      <a:pt x="6180" y="11400"/>
                      <a:pt x="6259" y="11083"/>
                    </a:cubicBezTo>
                    <a:cubicBezTo>
                      <a:pt x="6338" y="10726"/>
                      <a:pt x="6378" y="10370"/>
                      <a:pt x="6418" y="10013"/>
                    </a:cubicBezTo>
                    <a:cubicBezTo>
                      <a:pt x="6378" y="9261"/>
                      <a:pt x="6338" y="8548"/>
                      <a:pt x="6220" y="7835"/>
                    </a:cubicBezTo>
                    <a:cubicBezTo>
                      <a:pt x="5863" y="5696"/>
                      <a:pt x="5348" y="3596"/>
                      <a:pt x="4912" y="1457"/>
                    </a:cubicBezTo>
                    <a:cubicBezTo>
                      <a:pt x="5229" y="1378"/>
                      <a:pt x="5507" y="1140"/>
                      <a:pt x="5665" y="863"/>
                    </a:cubicBezTo>
                    <a:cubicBezTo>
                      <a:pt x="5863" y="665"/>
                      <a:pt x="5784" y="348"/>
                      <a:pt x="5546" y="229"/>
                    </a:cubicBezTo>
                    <a:cubicBezTo>
                      <a:pt x="5340" y="82"/>
                      <a:pt x="5069" y="1"/>
                      <a:pt x="4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5606743" y="1935993"/>
                <a:ext cx="352399" cy="30751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480" extrusionOk="0">
                    <a:moveTo>
                      <a:pt x="634" y="407"/>
                    </a:moveTo>
                    <a:cubicBezTo>
                      <a:pt x="714" y="447"/>
                      <a:pt x="872" y="605"/>
                      <a:pt x="951" y="685"/>
                    </a:cubicBezTo>
                    <a:cubicBezTo>
                      <a:pt x="872" y="803"/>
                      <a:pt x="753" y="883"/>
                      <a:pt x="634" y="1001"/>
                    </a:cubicBezTo>
                    <a:cubicBezTo>
                      <a:pt x="595" y="1001"/>
                      <a:pt x="476" y="843"/>
                      <a:pt x="317" y="724"/>
                    </a:cubicBezTo>
                    <a:cubicBezTo>
                      <a:pt x="476" y="605"/>
                      <a:pt x="595" y="407"/>
                      <a:pt x="634" y="407"/>
                    </a:cubicBezTo>
                    <a:close/>
                    <a:moveTo>
                      <a:pt x="771" y="1"/>
                    </a:moveTo>
                    <a:cubicBezTo>
                      <a:pt x="727" y="1"/>
                      <a:pt x="682" y="4"/>
                      <a:pt x="634" y="11"/>
                    </a:cubicBezTo>
                    <a:cubicBezTo>
                      <a:pt x="278" y="90"/>
                      <a:pt x="1" y="407"/>
                      <a:pt x="40" y="764"/>
                    </a:cubicBezTo>
                    <a:cubicBezTo>
                      <a:pt x="1" y="1120"/>
                      <a:pt x="278" y="1437"/>
                      <a:pt x="674" y="1477"/>
                    </a:cubicBezTo>
                    <a:cubicBezTo>
                      <a:pt x="698" y="1479"/>
                      <a:pt x="722" y="1479"/>
                      <a:pt x="745" y="1479"/>
                    </a:cubicBezTo>
                    <a:cubicBezTo>
                      <a:pt x="1696" y="1479"/>
                      <a:pt x="1683" y="1"/>
                      <a:pt x="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5187019" y="1741093"/>
                <a:ext cx="419928" cy="312501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04" extrusionOk="0">
                    <a:moveTo>
                      <a:pt x="614" y="389"/>
                    </a:moveTo>
                    <a:cubicBezTo>
                      <a:pt x="633" y="389"/>
                      <a:pt x="653" y="391"/>
                      <a:pt x="674" y="395"/>
                    </a:cubicBezTo>
                    <a:cubicBezTo>
                      <a:pt x="872" y="434"/>
                      <a:pt x="1149" y="474"/>
                      <a:pt x="1466" y="553"/>
                    </a:cubicBezTo>
                    <a:cubicBezTo>
                      <a:pt x="1285" y="843"/>
                      <a:pt x="1104" y="1033"/>
                      <a:pt x="862" y="1033"/>
                    </a:cubicBezTo>
                    <a:cubicBezTo>
                      <a:pt x="839" y="1033"/>
                      <a:pt x="816" y="1032"/>
                      <a:pt x="793" y="1028"/>
                    </a:cubicBezTo>
                    <a:lnTo>
                      <a:pt x="832" y="1028"/>
                    </a:lnTo>
                    <a:cubicBezTo>
                      <a:pt x="674" y="989"/>
                      <a:pt x="515" y="870"/>
                      <a:pt x="436" y="751"/>
                    </a:cubicBezTo>
                    <a:cubicBezTo>
                      <a:pt x="328" y="570"/>
                      <a:pt x="417" y="389"/>
                      <a:pt x="614" y="389"/>
                    </a:cubicBezTo>
                    <a:close/>
                    <a:moveTo>
                      <a:pt x="984" y="1"/>
                    </a:moveTo>
                    <a:cubicBezTo>
                      <a:pt x="717" y="1"/>
                      <a:pt x="459" y="82"/>
                      <a:pt x="238" y="236"/>
                    </a:cubicBezTo>
                    <a:cubicBezTo>
                      <a:pt x="119" y="315"/>
                      <a:pt x="80" y="434"/>
                      <a:pt x="40" y="553"/>
                    </a:cubicBezTo>
                    <a:cubicBezTo>
                      <a:pt x="0" y="1068"/>
                      <a:pt x="396" y="1464"/>
                      <a:pt x="872" y="1504"/>
                    </a:cubicBezTo>
                    <a:cubicBezTo>
                      <a:pt x="1268" y="1464"/>
                      <a:pt x="1624" y="1266"/>
                      <a:pt x="1822" y="949"/>
                    </a:cubicBezTo>
                    <a:cubicBezTo>
                      <a:pt x="2021" y="672"/>
                      <a:pt x="1941" y="276"/>
                      <a:pt x="1624" y="157"/>
                    </a:cubicBezTo>
                    <a:cubicBezTo>
                      <a:pt x="1414" y="52"/>
                      <a:pt x="1196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5014766" y="2069181"/>
                <a:ext cx="526313" cy="47041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264" extrusionOk="0">
                    <a:moveTo>
                      <a:pt x="1373" y="423"/>
                    </a:moveTo>
                    <a:cubicBezTo>
                      <a:pt x="1599" y="423"/>
                      <a:pt x="1832" y="556"/>
                      <a:pt x="1938" y="796"/>
                    </a:cubicBezTo>
                    <a:cubicBezTo>
                      <a:pt x="2057" y="1113"/>
                      <a:pt x="1899" y="1509"/>
                      <a:pt x="1582" y="1628"/>
                    </a:cubicBezTo>
                    <a:cubicBezTo>
                      <a:pt x="1423" y="1707"/>
                      <a:pt x="1225" y="1747"/>
                      <a:pt x="1027" y="1787"/>
                    </a:cubicBezTo>
                    <a:cubicBezTo>
                      <a:pt x="671" y="1747"/>
                      <a:pt x="473" y="1588"/>
                      <a:pt x="433" y="1272"/>
                    </a:cubicBezTo>
                    <a:cubicBezTo>
                      <a:pt x="394" y="1192"/>
                      <a:pt x="433" y="1113"/>
                      <a:pt x="473" y="1073"/>
                    </a:cubicBezTo>
                    <a:cubicBezTo>
                      <a:pt x="631" y="875"/>
                      <a:pt x="829" y="677"/>
                      <a:pt x="1067" y="519"/>
                    </a:cubicBezTo>
                    <a:cubicBezTo>
                      <a:pt x="1157" y="454"/>
                      <a:pt x="1264" y="423"/>
                      <a:pt x="1373" y="423"/>
                    </a:cubicBezTo>
                    <a:close/>
                    <a:moveTo>
                      <a:pt x="1383" y="1"/>
                    </a:moveTo>
                    <a:cubicBezTo>
                      <a:pt x="1357" y="1"/>
                      <a:pt x="1331" y="2"/>
                      <a:pt x="1305" y="4"/>
                    </a:cubicBezTo>
                    <a:cubicBezTo>
                      <a:pt x="750" y="162"/>
                      <a:pt x="314" y="559"/>
                      <a:pt x="77" y="1073"/>
                    </a:cubicBezTo>
                    <a:lnTo>
                      <a:pt x="77" y="1192"/>
                    </a:lnTo>
                    <a:cubicBezTo>
                      <a:pt x="0" y="1765"/>
                      <a:pt x="476" y="2264"/>
                      <a:pt x="1042" y="2264"/>
                    </a:cubicBezTo>
                    <a:cubicBezTo>
                      <a:pt x="1064" y="2264"/>
                      <a:pt x="1085" y="2263"/>
                      <a:pt x="1107" y="2262"/>
                    </a:cubicBezTo>
                    <a:cubicBezTo>
                      <a:pt x="1344" y="2222"/>
                      <a:pt x="1542" y="2143"/>
                      <a:pt x="1780" y="2103"/>
                    </a:cubicBezTo>
                    <a:cubicBezTo>
                      <a:pt x="2255" y="1866"/>
                      <a:pt x="2533" y="1351"/>
                      <a:pt x="2453" y="796"/>
                    </a:cubicBezTo>
                    <a:cubicBezTo>
                      <a:pt x="2303" y="345"/>
                      <a:pt x="1867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13"/>
          <p:cNvGrpSpPr/>
          <p:nvPr/>
        </p:nvGrpSpPr>
        <p:grpSpPr>
          <a:xfrm>
            <a:off x="8494282" y="195825"/>
            <a:ext cx="371850" cy="474763"/>
            <a:chOff x="7470798" y="1116578"/>
            <a:chExt cx="1373660" cy="1751893"/>
          </a:xfrm>
        </p:grpSpPr>
        <p:sp>
          <p:nvSpPr>
            <p:cNvPr id="177" name="Google Shape;177;p13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5" name="Google Shape;185;p13"/>
          <p:cNvSpPr/>
          <p:nvPr/>
        </p:nvSpPr>
        <p:spPr>
          <a:xfrm>
            <a:off x="676647" y="4736931"/>
            <a:ext cx="329909" cy="31851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090269">
            <a:off x="8051451" y="185989"/>
            <a:ext cx="354800" cy="22648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7" name="Google Shape;187;p13"/>
          <p:cNvSpPr/>
          <p:nvPr/>
        </p:nvSpPr>
        <p:spPr>
          <a:xfrm rot="1256407">
            <a:off x="-3455" y="4705797"/>
            <a:ext cx="429424" cy="318498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155337" y="4217450"/>
            <a:ext cx="144161" cy="17425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9" name="Google Shape;189;p13"/>
          <p:cNvGrpSpPr/>
          <p:nvPr/>
        </p:nvGrpSpPr>
        <p:grpSpPr>
          <a:xfrm>
            <a:off x="8794007" y="574661"/>
            <a:ext cx="166663" cy="184287"/>
            <a:chOff x="5414907" y="2017485"/>
            <a:chExt cx="220338" cy="243702"/>
          </a:xfrm>
        </p:grpSpPr>
        <p:sp>
          <p:nvSpPr>
            <p:cNvPr id="190" name="Google Shape;190;p1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Google Shape;193;p13"/>
          <p:cNvSpPr/>
          <p:nvPr/>
        </p:nvSpPr>
        <p:spPr>
          <a:xfrm>
            <a:off x="8195945" y="32151"/>
            <a:ext cx="279497" cy="236255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8902400" y="112365"/>
            <a:ext cx="147078" cy="17778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123011" y="4391712"/>
            <a:ext cx="144161" cy="17425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9025243" y="330871"/>
            <a:ext cx="109748" cy="132641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467800" y="1855570"/>
            <a:ext cx="2913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466588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4759463" y="1855570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4757075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469016" y="3673271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467804" y="3881388"/>
            <a:ext cx="29136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4757075" y="3673267"/>
            <a:ext cx="2916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4757075" y="3881388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8436984" y="146533"/>
            <a:ext cx="552366" cy="574107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8660986" y="685955"/>
            <a:ext cx="363468" cy="23201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8705378" y="65881"/>
            <a:ext cx="81357" cy="7505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8838144" y="95557"/>
            <a:ext cx="213276" cy="21116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8236436" y="56700"/>
            <a:ext cx="240663" cy="318222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331373" y="4462084"/>
            <a:ext cx="242851" cy="569446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676426" y="4835471"/>
            <a:ext cx="255451" cy="246666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4027620">
            <a:off x="1943" y="4227658"/>
            <a:ext cx="384367" cy="2850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125601" y="4762225"/>
            <a:ext cx="156662" cy="18937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315566" y="4200634"/>
            <a:ext cx="274422" cy="2319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282272" y="4951590"/>
            <a:ext cx="139598" cy="14729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2477025" y="1017709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5767500" y="10177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2477038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5767513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CUSTOM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111776" y="2434800"/>
            <a:ext cx="1719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111775" y="2823300"/>
            <a:ext cx="17196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371257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3712568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631263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6312626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640705" y="63666"/>
            <a:ext cx="329834" cy="305328"/>
            <a:chOff x="1412390" y="2258211"/>
            <a:chExt cx="620689" cy="574573"/>
          </a:xfrm>
        </p:grpSpPr>
        <p:sp>
          <p:nvSpPr>
            <p:cNvPr id="282" name="Google Shape;282;p1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78470" y="139886"/>
            <a:ext cx="523753" cy="38851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" name="Google Shape;286;p16"/>
          <p:cNvSpPr/>
          <p:nvPr/>
        </p:nvSpPr>
        <p:spPr>
          <a:xfrm rot="-7381728">
            <a:off x="696224" y="457179"/>
            <a:ext cx="218807" cy="296509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7" name="Google Shape;287;p16"/>
          <p:cNvGrpSpPr/>
          <p:nvPr/>
        </p:nvGrpSpPr>
        <p:grpSpPr>
          <a:xfrm>
            <a:off x="265266" y="540294"/>
            <a:ext cx="255570" cy="282670"/>
            <a:chOff x="5414907" y="2017485"/>
            <a:chExt cx="220338" cy="243702"/>
          </a:xfrm>
        </p:grpSpPr>
        <p:sp>
          <p:nvSpPr>
            <p:cNvPr id="288" name="Google Shape;288;p1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1" name="Google Shape;291;p16"/>
          <p:cNvSpPr/>
          <p:nvPr/>
        </p:nvSpPr>
        <p:spPr>
          <a:xfrm>
            <a:off x="8251026" y="4327178"/>
            <a:ext cx="443424" cy="42817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2" name="Google Shape;292;p16"/>
          <p:cNvSpPr/>
          <p:nvPr/>
        </p:nvSpPr>
        <p:spPr>
          <a:xfrm rot="10800000" flipH="1">
            <a:off x="8482528" y="4154851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436621" y="484404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8744813" y="4704061"/>
            <a:ext cx="329859" cy="278806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8301396" y="4886463"/>
            <a:ext cx="102786" cy="1242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713225" y="791525"/>
            <a:ext cx="30963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2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4244600" y="2096150"/>
            <a:ext cx="3636300" cy="14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246696" y="4561375"/>
            <a:ext cx="542721" cy="41345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616515" y="4741864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 rot="5400000">
            <a:off x="73745" y="4531915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5400000">
            <a:off x="114678" y="4382982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 rot="5400000">
            <a:off x="73037" y="4027401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8"/>
          <p:cNvGrpSpPr/>
          <p:nvPr/>
        </p:nvGrpSpPr>
        <p:grpSpPr>
          <a:xfrm>
            <a:off x="334116" y="4364676"/>
            <a:ext cx="158099" cy="163114"/>
            <a:chOff x="6109266" y="2958701"/>
            <a:chExt cx="158099" cy="163114"/>
          </a:xfrm>
        </p:grpSpPr>
        <p:sp>
          <p:nvSpPr>
            <p:cNvPr id="331" name="Google Shape;331;p18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8"/>
          <p:cNvSpPr/>
          <p:nvPr/>
        </p:nvSpPr>
        <p:spPr>
          <a:xfrm>
            <a:off x="74238" y="4813195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>
            <a:off x="7822368" y="276811"/>
            <a:ext cx="557395" cy="41344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8577384" y="43494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8"/>
          <p:cNvGrpSpPr/>
          <p:nvPr/>
        </p:nvGrpSpPr>
        <p:grpSpPr>
          <a:xfrm>
            <a:off x="8304378" y="144644"/>
            <a:ext cx="252794" cy="279648"/>
            <a:chOff x="5414907" y="2017485"/>
            <a:chExt cx="220338" cy="243702"/>
          </a:xfrm>
        </p:grpSpPr>
        <p:sp>
          <p:nvSpPr>
            <p:cNvPr id="338" name="Google Shape;338;p18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18"/>
          <p:cNvSpPr/>
          <p:nvPr/>
        </p:nvSpPr>
        <p:spPr>
          <a:xfrm rot="-8999654">
            <a:off x="8818141" y="474913"/>
            <a:ext cx="250465" cy="338146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8558063" y="84381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4244450" y="3554600"/>
            <a:ext cx="36366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9" r:id="rId6"/>
    <p:sldLayoutId id="2147483661" r:id="rId7"/>
    <p:sldLayoutId id="2147483662" r:id="rId8"/>
    <p:sldLayoutId id="2147483664" r:id="rId9"/>
    <p:sldLayoutId id="2147483666" r:id="rId10"/>
    <p:sldLayoutId id="2147483670" r:id="rId11"/>
    <p:sldLayoutId id="2147483679" r:id="rId12"/>
    <p:sldLayoutId id="2147483680" r:id="rId13"/>
    <p:sldLayoutId id="2147483681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高維度期末報告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sym typeface="Kalam"/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P2P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違約預測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506378" y="392039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2" name="Google Shape;882;p39"/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7" name="Google Shape;887;p39"/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6" name="Google Shape;906;p39"/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3886777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578602" y="537035"/>
            <a:ext cx="992342" cy="124691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085376" y="3807646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5564211" y="3438314"/>
            <a:ext cx="1714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張逸昇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王薇淳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陳怡升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805" y="518896"/>
            <a:ext cx="7304340" cy="478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收入驗證                        是否單筆貸款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13225" y="1103839"/>
            <a:ext cx="3799233" cy="37992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71975" y="1103839"/>
            <a:ext cx="3773557" cy="377355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6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48157" y="1300370"/>
            <a:ext cx="4123818" cy="329905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97895" y="1300370"/>
            <a:ext cx="4123818" cy="329905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844705" y="652143"/>
            <a:ext cx="1330721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831396" y="652143"/>
            <a:ext cx="185681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貸款金額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9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34;p65"/>
          <p:cNvSpPr txBox="1">
            <a:spLocks noGrp="1"/>
          </p:cNvSpPr>
          <p:nvPr>
            <p:ph type="title"/>
          </p:nvPr>
        </p:nvSpPr>
        <p:spPr>
          <a:xfrm>
            <a:off x="1532550" y="2592372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變數選擇與處理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Google Shape;1985;p71"/>
          <p:cNvGrpSpPr/>
          <p:nvPr/>
        </p:nvGrpSpPr>
        <p:grpSpPr>
          <a:xfrm>
            <a:off x="4010583" y="1211110"/>
            <a:ext cx="1122833" cy="1176246"/>
            <a:chOff x="6491826" y="569465"/>
            <a:chExt cx="938823" cy="988359"/>
          </a:xfrm>
        </p:grpSpPr>
        <p:sp>
          <p:nvSpPr>
            <p:cNvPr id="15" name="Google Shape;1986;p71"/>
            <p:cNvSpPr/>
            <p:nvPr/>
          </p:nvSpPr>
          <p:spPr>
            <a:xfrm>
              <a:off x="6527593" y="875951"/>
              <a:ext cx="686844" cy="653812"/>
            </a:xfrm>
            <a:custGeom>
              <a:avLst/>
              <a:gdLst/>
              <a:ahLst/>
              <a:cxnLst/>
              <a:rect l="l" t="t" r="r" b="b"/>
              <a:pathLst>
                <a:path w="10696" h="10182" extrusionOk="0">
                  <a:moveTo>
                    <a:pt x="6320" y="855"/>
                  </a:moveTo>
                  <a:cubicBezTo>
                    <a:pt x="6400" y="855"/>
                    <a:pt x="6497" y="872"/>
                    <a:pt x="6576" y="872"/>
                  </a:cubicBezTo>
                  <a:cubicBezTo>
                    <a:pt x="6536" y="991"/>
                    <a:pt x="6536" y="1150"/>
                    <a:pt x="6457" y="1229"/>
                  </a:cubicBezTo>
                  <a:cubicBezTo>
                    <a:pt x="6219" y="1427"/>
                    <a:pt x="5982" y="1625"/>
                    <a:pt x="5744" y="1783"/>
                  </a:cubicBezTo>
                  <a:cubicBezTo>
                    <a:pt x="5585" y="1863"/>
                    <a:pt x="5387" y="1942"/>
                    <a:pt x="5229" y="2021"/>
                  </a:cubicBezTo>
                  <a:lnTo>
                    <a:pt x="5150" y="1942"/>
                  </a:lnTo>
                  <a:cubicBezTo>
                    <a:pt x="5229" y="1783"/>
                    <a:pt x="5308" y="1664"/>
                    <a:pt x="5387" y="1546"/>
                  </a:cubicBezTo>
                  <a:cubicBezTo>
                    <a:pt x="5665" y="1308"/>
                    <a:pt x="5942" y="1070"/>
                    <a:pt x="6219" y="872"/>
                  </a:cubicBezTo>
                  <a:cubicBezTo>
                    <a:pt x="6246" y="859"/>
                    <a:pt x="6281" y="855"/>
                    <a:pt x="6320" y="855"/>
                  </a:cubicBezTo>
                  <a:close/>
                  <a:moveTo>
                    <a:pt x="6150" y="2201"/>
                  </a:moveTo>
                  <a:cubicBezTo>
                    <a:pt x="6215" y="2201"/>
                    <a:pt x="6285" y="2219"/>
                    <a:pt x="6338" y="2219"/>
                  </a:cubicBezTo>
                  <a:cubicBezTo>
                    <a:pt x="6338" y="2338"/>
                    <a:pt x="6338" y="2496"/>
                    <a:pt x="6298" y="2536"/>
                  </a:cubicBezTo>
                  <a:cubicBezTo>
                    <a:pt x="6021" y="2774"/>
                    <a:pt x="5783" y="3051"/>
                    <a:pt x="5506" y="3249"/>
                  </a:cubicBezTo>
                  <a:cubicBezTo>
                    <a:pt x="5427" y="3328"/>
                    <a:pt x="5348" y="3368"/>
                    <a:pt x="5229" y="3407"/>
                  </a:cubicBezTo>
                  <a:cubicBezTo>
                    <a:pt x="5229" y="3289"/>
                    <a:pt x="5229" y="3130"/>
                    <a:pt x="5269" y="3011"/>
                  </a:cubicBezTo>
                  <a:cubicBezTo>
                    <a:pt x="5427" y="2655"/>
                    <a:pt x="5704" y="2377"/>
                    <a:pt x="6061" y="2219"/>
                  </a:cubicBezTo>
                  <a:cubicBezTo>
                    <a:pt x="6087" y="2206"/>
                    <a:pt x="6118" y="2201"/>
                    <a:pt x="6150" y="2201"/>
                  </a:cubicBezTo>
                  <a:close/>
                  <a:moveTo>
                    <a:pt x="4962" y="2184"/>
                  </a:moveTo>
                  <a:cubicBezTo>
                    <a:pt x="5026" y="2184"/>
                    <a:pt x="5097" y="2219"/>
                    <a:pt x="5150" y="2219"/>
                  </a:cubicBezTo>
                  <a:cubicBezTo>
                    <a:pt x="5150" y="2298"/>
                    <a:pt x="5189" y="2417"/>
                    <a:pt x="5150" y="2496"/>
                  </a:cubicBezTo>
                  <a:cubicBezTo>
                    <a:pt x="4912" y="2813"/>
                    <a:pt x="4635" y="3130"/>
                    <a:pt x="4278" y="3487"/>
                  </a:cubicBezTo>
                  <a:cubicBezTo>
                    <a:pt x="4239" y="3368"/>
                    <a:pt x="4199" y="3249"/>
                    <a:pt x="4199" y="3130"/>
                  </a:cubicBezTo>
                  <a:cubicBezTo>
                    <a:pt x="4318" y="2774"/>
                    <a:pt x="4556" y="2417"/>
                    <a:pt x="4872" y="2219"/>
                  </a:cubicBezTo>
                  <a:cubicBezTo>
                    <a:pt x="4899" y="2193"/>
                    <a:pt x="4930" y="2184"/>
                    <a:pt x="4962" y="2184"/>
                  </a:cubicBezTo>
                  <a:close/>
                  <a:moveTo>
                    <a:pt x="6995" y="1"/>
                  </a:moveTo>
                  <a:cubicBezTo>
                    <a:pt x="6452" y="1"/>
                    <a:pt x="5916" y="159"/>
                    <a:pt x="5467" y="476"/>
                  </a:cubicBezTo>
                  <a:cubicBezTo>
                    <a:pt x="5031" y="753"/>
                    <a:pt x="4635" y="1150"/>
                    <a:pt x="4318" y="1546"/>
                  </a:cubicBezTo>
                  <a:cubicBezTo>
                    <a:pt x="3684" y="2298"/>
                    <a:pt x="3090" y="3091"/>
                    <a:pt x="2496" y="3883"/>
                  </a:cubicBezTo>
                  <a:cubicBezTo>
                    <a:pt x="2335" y="4123"/>
                    <a:pt x="2067" y="4255"/>
                    <a:pt x="1800" y="4255"/>
                  </a:cubicBezTo>
                  <a:cubicBezTo>
                    <a:pt x="1671" y="4255"/>
                    <a:pt x="1542" y="4225"/>
                    <a:pt x="1426" y="4160"/>
                  </a:cubicBezTo>
                  <a:cubicBezTo>
                    <a:pt x="1070" y="4041"/>
                    <a:pt x="713" y="3962"/>
                    <a:pt x="357" y="3883"/>
                  </a:cubicBezTo>
                  <a:cubicBezTo>
                    <a:pt x="79" y="3883"/>
                    <a:pt x="0" y="4002"/>
                    <a:pt x="79" y="4239"/>
                  </a:cubicBezTo>
                  <a:cubicBezTo>
                    <a:pt x="159" y="4477"/>
                    <a:pt x="238" y="4715"/>
                    <a:pt x="396" y="4952"/>
                  </a:cubicBezTo>
                  <a:cubicBezTo>
                    <a:pt x="990" y="5903"/>
                    <a:pt x="1743" y="6814"/>
                    <a:pt x="2615" y="7567"/>
                  </a:cubicBezTo>
                  <a:cubicBezTo>
                    <a:pt x="3248" y="8121"/>
                    <a:pt x="3922" y="8597"/>
                    <a:pt x="4674" y="9032"/>
                  </a:cubicBezTo>
                  <a:cubicBezTo>
                    <a:pt x="5665" y="9587"/>
                    <a:pt x="6655" y="10181"/>
                    <a:pt x="7843" y="10181"/>
                  </a:cubicBezTo>
                  <a:cubicBezTo>
                    <a:pt x="8160" y="10181"/>
                    <a:pt x="8239" y="10102"/>
                    <a:pt x="8121" y="9785"/>
                  </a:cubicBezTo>
                  <a:cubicBezTo>
                    <a:pt x="8002" y="9468"/>
                    <a:pt x="7843" y="9112"/>
                    <a:pt x="7685" y="8795"/>
                  </a:cubicBezTo>
                  <a:cubicBezTo>
                    <a:pt x="7447" y="8438"/>
                    <a:pt x="7487" y="7963"/>
                    <a:pt x="7764" y="7646"/>
                  </a:cubicBezTo>
                  <a:cubicBezTo>
                    <a:pt x="7843" y="7567"/>
                    <a:pt x="7923" y="7408"/>
                    <a:pt x="8041" y="7329"/>
                  </a:cubicBezTo>
                  <a:cubicBezTo>
                    <a:pt x="8517" y="6774"/>
                    <a:pt x="9071" y="6260"/>
                    <a:pt x="9586" y="5705"/>
                  </a:cubicBezTo>
                  <a:cubicBezTo>
                    <a:pt x="9626" y="5626"/>
                    <a:pt x="9705" y="5546"/>
                    <a:pt x="9784" y="5467"/>
                  </a:cubicBezTo>
                  <a:cubicBezTo>
                    <a:pt x="10220" y="4873"/>
                    <a:pt x="10497" y="4200"/>
                    <a:pt x="10616" y="3526"/>
                  </a:cubicBezTo>
                  <a:cubicBezTo>
                    <a:pt x="10695" y="2655"/>
                    <a:pt x="10379" y="1783"/>
                    <a:pt x="9784" y="1150"/>
                  </a:cubicBezTo>
                  <a:cubicBezTo>
                    <a:pt x="9626" y="912"/>
                    <a:pt x="9428" y="714"/>
                    <a:pt x="9151" y="595"/>
                  </a:cubicBezTo>
                  <a:cubicBezTo>
                    <a:pt x="8715" y="397"/>
                    <a:pt x="8279" y="199"/>
                    <a:pt x="7804" y="120"/>
                  </a:cubicBezTo>
                  <a:cubicBezTo>
                    <a:pt x="7540" y="40"/>
                    <a:pt x="7267" y="1"/>
                    <a:pt x="6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7;p71"/>
            <p:cNvSpPr/>
            <p:nvPr/>
          </p:nvSpPr>
          <p:spPr>
            <a:xfrm>
              <a:off x="6491826" y="569465"/>
              <a:ext cx="938823" cy="988359"/>
            </a:xfrm>
            <a:custGeom>
              <a:avLst/>
              <a:gdLst/>
              <a:ahLst/>
              <a:cxnLst/>
              <a:rect l="l" t="t" r="r" b="b"/>
              <a:pathLst>
                <a:path w="14620" h="15392" extrusionOk="0">
                  <a:moveTo>
                    <a:pt x="13299" y="433"/>
                  </a:moveTo>
                  <a:cubicBezTo>
                    <a:pt x="13487" y="433"/>
                    <a:pt x="13672" y="490"/>
                    <a:pt x="13827" y="614"/>
                  </a:cubicBezTo>
                  <a:cubicBezTo>
                    <a:pt x="14184" y="773"/>
                    <a:pt x="14263" y="1209"/>
                    <a:pt x="13986" y="1486"/>
                  </a:cubicBezTo>
                  <a:lnTo>
                    <a:pt x="13986" y="1446"/>
                  </a:lnTo>
                  <a:cubicBezTo>
                    <a:pt x="13590" y="1961"/>
                    <a:pt x="13154" y="2437"/>
                    <a:pt x="12678" y="2912"/>
                  </a:cubicBezTo>
                  <a:cubicBezTo>
                    <a:pt x="12322" y="3189"/>
                    <a:pt x="11965" y="3467"/>
                    <a:pt x="11609" y="3744"/>
                  </a:cubicBezTo>
                  <a:lnTo>
                    <a:pt x="10737" y="4417"/>
                  </a:lnTo>
                  <a:cubicBezTo>
                    <a:pt x="10222" y="3783"/>
                    <a:pt x="10183" y="4021"/>
                    <a:pt x="10619" y="3427"/>
                  </a:cubicBezTo>
                  <a:cubicBezTo>
                    <a:pt x="10777" y="3189"/>
                    <a:pt x="10936" y="2952"/>
                    <a:pt x="11094" y="2714"/>
                  </a:cubicBezTo>
                  <a:cubicBezTo>
                    <a:pt x="11569" y="2080"/>
                    <a:pt x="12045" y="1446"/>
                    <a:pt x="12520" y="812"/>
                  </a:cubicBezTo>
                  <a:cubicBezTo>
                    <a:pt x="12713" y="571"/>
                    <a:pt x="13008" y="433"/>
                    <a:pt x="13299" y="433"/>
                  </a:cubicBezTo>
                  <a:close/>
                  <a:moveTo>
                    <a:pt x="7541" y="4774"/>
                  </a:moveTo>
                  <a:cubicBezTo>
                    <a:pt x="7806" y="4774"/>
                    <a:pt x="8070" y="4813"/>
                    <a:pt x="8321" y="4893"/>
                  </a:cubicBezTo>
                  <a:cubicBezTo>
                    <a:pt x="8796" y="4972"/>
                    <a:pt x="9272" y="5170"/>
                    <a:pt x="9708" y="5368"/>
                  </a:cubicBezTo>
                  <a:cubicBezTo>
                    <a:pt x="9945" y="5526"/>
                    <a:pt x="10183" y="5685"/>
                    <a:pt x="10341" y="5923"/>
                  </a:cubicBezTo>
                  <a:cubicBezTo>
                    <a:pt x="10936" y="6556"/>
                    <a:pt x="11252" y="7428"/>
                    <a:pt x="11173" y="8299"/>
                  </a:cubicBezTo>
                  <a:cubicBezTo>
                    <a:pt x="11054" y="8973"/>
                    <a:pt x="10777" y="9646"/>
                    <a:pt x="10302" y="10201"/>
                  </a:cubicBezTo>
                  <a:cubicBezTo>
                    <a:pt x="10262" y="10280"/>
                    <a:pt x="10183" y="10359"/>
                    <a:pt x="10143" y="10438"/>
                  </a:cubicBezTo>
                  <a:cubicBezTo>
                    <a:pt x="9628" y="10993"/>
                    <a:pt x="9113" y="11508"/>
                    <a:pt x="8598" y="12062"/>
                  </a:cubicBezTo>
                  <a:cubicBezTo>
                    <a:pt x="8480" y="12181"/>
                    <a:pt x="8400" y="12300"/>
                    <a:pt x="8321" y="12419"/>
                  </a:cubicBezTo>
                  <a:cubicBezTo>
                    <a:pt x="8044" y="12736"/>
                    <a:pt x="8004" y="13172"/>
                    <a:pt x="8242" y="13528"/>
                  </a:cubicBezTo>
                  <a:cubicBezTo>
                    <a:pt x="8400" y="13845"/>
                    <a:pt x="8559" y="14202"/>
                    <a:pt x="8678" y="14518"/>
                  </a:cubicBezTo>
                  <a:cubicBezTo>
                    <a:pt x="8836" y="14875"/>
                    <a:pt x="8717" y="14915"/>
                    <a:pt x="8400" y="14915"/>
                  </a:cubicBezTo>
                  <a:cubicBezTo>
                    <a:pt x="7172" y="14915"/>
                    <a:pt x="6222" y="14320"/>
                    <a:pt x="5231" y="13766"/>
                  </a:cubicBezTo>
                  <a:cubicBezTo>
                    <a:pt x="4479" y="13330"/>
                    <a:pt x="3805" y="12855"/>
                    <a:pt x="3132" y="12340"/>
                  </a:cubicBezTo>
                  <a:cubicBezTo>
                    <a:pt x="2300" y="11547"/>
                    <a:pt x="1547" y="10676"/>
                    <a:pt x="953" y="9686"/>
                  </a:cubicBezTo>
                  <a:cubicBezTo>
                    <a:pt x="795" y="9448"/>
                    <a:pt x="716" y="9210"/>
                    <a:pt x="636" y="8973"/>
                  </a:cubicBezTo>
                  <a:cubicBezTo>
                    <a:pt x="567" y="8765"/>
                    <a:pt x="619" y="8648"/>
                    <a:pt x="817" y="8648"/>
                  </a:cubicBezTo>
                  <a:cubicBezTo>
                    <a:pt x="846" y="8648"/>
                    <a:pt x="878" y="8651"/>
                    <a:pt x="914" y="8656"/>
                  </a:cubicBezTo>
                  <a:cubicBezTo>
                    <a:pt x="1270" y="8735"/>
                    <a:pt x="1627" y="8814"/>
                    <a:pt x="1983" y="8933"/>
                  </a:cubicBezTo>
                  <a:cubicBezTo>
                    <a:pt x="2100" y="9011"/>
                    <a:pt x="2229" y="9046"/>
                    <a:pt x="2357" y="9046"/>
                  </a:cubicBezTo>
                  <a:cubicBezTo>
                    <a:pt x="2621" y="9046"/>
                    <a:pt x="2880" y="8896"/>
                    <a:pt x="3013" y="8656"/>
                  </a:cubicBezTo>
                  <a:cubicBezTo>
                    <a:pt x="3647" y="7864"/>
                    <a:pt x="4201" y="7071"/>
                    <a:pt x="4835" y="6319"/>
                  </a:cubicBezTo>
                  <a:cubicBezTo>
                    <a:pt x="5192" y="5923"/>
                    <a:pt x="5588" y="5566"/>
                    <a:pt x="6024" y="5249"/>
                  </a:cubicBezTo>
                  <a:cubicBezTo>
                    <a:pt x="6473" y="4932"/>
                    <a:pt x="7009" y="4774"/>
                    <a:pt x="7541" y="4774"/>
                  </a:cubicBezTo>
                  <a:close/>
                  <a:moveTo>
                    <a:pt x="13156" y="0"/>
                  </a:moveTo>
                  <a:cubicBezTo>
                    <a:pt x="12838" y="0"/>
                    <a:pt x="12541" y="98"/>
                    <a:pt x="12362" y="337"/>
                  </a:cubicBezTo>
                  <a:cubicBezTo>
                    <a:pt x="11649" y="1367"/>
                    <a:pt x="10856" y="2357"/>
                    <a:pt x="10104" y="3348"/>
                  </a:cubicBezTo>
                  <a:cubicBezTo>
                    <a:pt x="9945" y="3585"/>
                    <a:pt x="9906" y="3863"/>
                    <a:pt x="9628" y="3981"/>
                  </a:cubicBezTo>
                  <a:cubicBezTo>
                    <a:pt x="9470" y="4061"/>
                    <a:pt x="9391" y="4298"/>
                    <a:pt x="9272" y="4457"/>
                  </a:cubicBezTo>
                  <a:cubicBezTo>
                    <a:pt x="9232" y="4536"/>
                    <a:pt x="9153" y="4615"/>
                    <a:pt x="9113" y="4695"/>
                  </a:cubicBezTo>
                  <a:cubicBezTo>
                    <a:pt x="8915" y="4615"/>
                    <a:pt x="8717" y="4576"/>
                    <a:pt x="8559" y="4536"/>
                  </a:cubicBezTo>
                  <a:cubicBezTo>
                    <a:pt x="8234" y="4437"/>
                    <a:pt x="7904" y="4389"/>
                    <a:pt x="7579" y="4389"/>
                  </a:cubicBezTo>
                  <a:cubicBezTo>
                    <a:pt x="6990" y="4389"/>
                    <a:pt x="6415" y="4547"/>
                    <a:pt x="5905" y="4853"/>
                  </a:cubicBezTo>
                  <a:cubicBezTo>
                    <a:pt x="5429" y="5130"/>
                    <a:pt x="5033" y="5526"/>
                    <a:pt x="4677" y="5923"/>
                  </a:cubicBezTo>
                  <a:cubicBezTo>
                    <a:pt x="3964" y="6715"/>
                    <a:pt x="3370" y="7547"/>
                    <a:pt x="2736" y="8378"/>
                  </a:cubicBezTo>
                  <a:cubicBezTo>
                    <a:pt x="2655" y="8513"/>
                    <a:pt x="2501" y="8593"/>
                    <a:pt x="2349" y="8593"/>
                  </a:cubicBezTo>
                  <a:cubicBezTo>
                    <a:pt x="2277" y="8593"/>
                    <a:pt x="2205" y="8575"/>
                    <a:pt x="2142" y="8537"/>
                  </a:cubicBezTo>
                  <a:cubicBezTo>
                    <a:pt x="1745" y="8418"/>
                    <a:pt x="1389" y="8299"/>
                    <a:pt x="993" y="8260"/>
                  </a:cubicBezTo>
                  <a:cubicBezTo>
                    <a:pt x="918" y="8233"/>
                    <a:pt x="845" y="8221"/>
                    <a:pt x="774" y="8221"/>
                  </a:cubicBezTo>
                  <a:cubicBezTo>
                    <a:pt x="324" y="8221"/>
                    <a:pt x="0" y="8725"/>
                    <a:pt x="240" y="9171"/>
                  </a:cubicBezTo>
                  <a:cubicBezTo>
                    <a:pt x="319" y="9448"/>
                    <a:pt x="438" y="9686"/>
                    <a:pt x="636" y="9963"/>
                  </a:cubicBezTo>
                  <a:cubicBezTo>
                    <a:pt x="1151" y="10755"/>
                    <a:pt x="1745" y="11508"/>
                    <a:pt x="2340" y="12300"/>
                  </a:cubicBezTo>
                  <a:lnTo>
                    <a:pt x="2340" y="12340"/>
                  </a:lnTo>
                  <a:cubicBezTo>
                    <a:pt x="2300" y="12379"/>
                    <a:pt x="2300" y="12419"/>
                    <a:pt x="2260" y="12459"/>
                  </a:cubicBezTo>
                  <a:cubicBezTo>
                    <a:pt x="2142" y="12775"/>
                    <a:pt x="2102" y="13132"/>
                    <a:pt x="2260" y="13449"/>
                  </a:cubicBezTo>
                  <a:cubicBezTo>
                    <a:pt x="2546" y="14078"/>
                    <a:pt x="3183" y="14459"/>
                    <a:pt x="3842" y="14459"/>
                  </a:cubicBezTo>
                  <a:cubicBezTo>
                    <a:pt x="4097" y="14459"/>
                    <a:pt x="4355" y="14402"/>
                    <a:pt x="4598" y="14281"/>
                  </a:cubicBezTo>
                  <a:cubicBezTo>
                    <a:pt x="4677" y="14241"/>
                    <a:pt x="4776" y="14221"/>
                    <a:pt x="4875" y="14221"/>
                  </a:cubicBezTo>
                  <a:cubicBezTo>
                    <a:pt x="4974" y="14221"/>
                    <a:pt x="5073" y="14241"/>
                    <a:pt x="5152" y="14281"/>
                  </a:cubicBezTo>
                  <a:cubicBezTo>
                    <a:pt x="6151" y="14780"/>
                    <a:pt x="7076" y="15392"/>
                    <a:pt x="8287" y="15392"/>
                  </a:cubicBezTo>
                  <a:cubicBezTo>
                    <a:pt x="8325" y="15392"/>
                    <a:pt x="8362" y="15391"/>
                    <a:pt x="8400" y="15390"/>
                  </a:cubicBezTo>
                  <a:cubicBezTo>
                    <a:pt x="9034" y="15350"/>
                    <a:pt x="9391" y="14994"/>
                    <a:pt x="9113" y="14400"/>
                  </a:cubicBezTo>
                  <a:cubicBezTo>
                    <a:pt x="8955" y="14003"/>
                    <a:pt x="8796" y="13647"/>
                    <a:pt x="8598" y="13290"/>
                  </a:cubicBezTo>
                  <a:cubicBezTo>
                    <a:pt x="8519" y="13092"/>
                    <a:pt x="8519" y="12894"/>
                    <a:pt x="8678" y="12736"/>
                  </a:cubicBezTo>
                  <a:cubicBezTo>
                    <a:pt x="8915" y="12459"/>
                    <a:pt x="9153" y="12142"/>
                    <a:pt x="9391" y="11864"/>
                  </a:cubicBezTo>
                  <a:cubicBezTo>
                    <a:pt x="9985" y="11310"/>
                    <a:pt x="10539" y="10676"/>
                    <a:pt x="10975" y="10003"/>
                  </a:cubicBezTo>
                  <a:cubicBezTo>
                    <a:pt x="11688" y="8854"/>
                    <a:pt x="11926" y="7665"/>
                    <a:pt x="11173" y="6398"/>
                  </a:cubicBezTo>
                  <a:cubicBezTo>
                    <a:pt x="11094" y="6239"/>
                    <a:pt x="10975" y="6121"/>
                    <a:pt x="10896" y="5923"/>
                  </a:cubicBezTo>
                  <a:cubicBezTo>
                    <a:pt x="10856" y="5843"/>
                    <a:pt x="10856" y="5764"/>
                    <a:pt x="10896" y="5645"/>
                  </a:cubicBezTo>
                  <a:cubicBezTo>
                    <a:pt x="11134" y="5408"/>
                    <a:pt x="11173" y="5051"/>
                    <a:pt x="11054" y="4774"/>
                  </a:cubicBezTo>
                  <a:cubicBezTo>
                    <a:pt x="11688" y="4259"/>
                    <a:pt x="12322" y="3783"/>
                    <a:pt x="12956" y="3268"/>
                  </a:cubicBezTo>
                  <a:cubicBezTo>
                    <a:pt x="13550" y="2833"/>
                    <a:pt x="14025" y="2239"/>
                    <a:pt x="14421" y="1605"/>
                  </a:cubicBezTo>
                  <a:cubicBezTo>
                    <a:pt x="14619" y="1288"/>
                    <a:pt x="14619" y="931"/>
                    <a:pt x="14461" y="614"/>
                  </a:cubicBezTo>
                  <a:cubicBezTo>
                    <a:pt x="14264" y="269"/>
                    <a:pt x="13681" y="0"/>
                    <a:pt x="13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8;p71"/>
            <p:cNvSpPr/>
            <p:nvPr/>
          </p:nvSpPr>
          <p:spPr>
            <a:xfrm>
              <a:off x="7300843" y="657822"/>
              <a:ext cx="45850" cy="55415"/>
            </a:xfrm>
            <a:custGeom>
              <a:avLst/>
              <a:gdLst/>
              <a:ahLst/>
              <a:cxnLst/>
              <a:rect l="l" t="t" r="r" b="b"/>
              <a:pathLst>
                <a:path w="714" h="863" extrusionOk="0">
                  <a:moveTo>
                    <a:pt x="580" y="1"/>
                  </a:moveTo>
                  <a:cubicBezTo>
                    <a:pt x="555" y="1"/>
                    <a:pt x="535" y="11"/>
                    <a:pt x="515" y="31"/>
                  </a:cubicBezTo>
                  <a:cubicBezTo>
                    <a:pt x="238" y="229"/>
                    <a:pt x="79" y="546"/>
                    <a:pt x="0" y="863"/>
                  </a:cubicBezTo>
                  <a:cubicBezTo>
                    <a:pt x="317" y="744"/>
                    <a:pt x="594" y="506"/>
                    <a:pt x="713" y="229"/>
                  </a:cubicBezTo>
                  <a:cubicBezTo>
                    <a:pt x="713" y="150"/>
                    <a:pt x="713" y="70"/>
                    <a:pt x="674" y="31"/>
                  </a:cubicBezTo>
                  <a:cubicBezTo>
                    <a:pt x="634" y="11"/>
                    <a:pt x="60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89;p71"/>
            <p:cNvSpPr/>
            <p:nvPr/>
          </p:nvSpPr>
          <p:spPr>
            <a:xfrm>
              <a:off x="7221989" y="754140"/>
              <a:ext cx="38208" cy="45591"/>
            </a:xfrm>
            <a:custGeom>
              <a:avLst/>
              <a:gdLst/>
              <a:ahLst/>
              <a:cxnLst/>
              <a:rect l="l" t="t" r="r" b="b"/>
              <a:pathLst>
                <a:path w="595" h="710" extrusionOk="0">
                  <a:moveTo>
                    <a:pt x="464" y="1"/>
                  </a:moveTo>
                  <a:cubicBezTo>
                    <a:pt x="423" y="1"/>
                    <a:pt x="370" y="36"/>
                    <a:pt x="317" y="36"/>
                  </a:cubicBezTo>
                  <a:cubicBezTo>
                    <a:pt x="278" y="36"/>
                    <a:pt x="198" y="115"/>
                    <a:pt x="159" y="155"/>
                  </a:cubicBezTo>
                  <a:cubicBezTo>
                    <a:pt x="40" y="313"/>
                    <a:pt x="0" y="472"/>
                    <a:pt x="40" y="670"/>
                  </a:cubicBezTo>
                  <a:cubicBezTo>
                    <a:pt x="40" y="670"/>
                    <a:pt x="79" y="709"/>
                    <a:pt x="119" y="709"/>
                  </a:cubicBezTo>
                  <a:cubicBezTo>
                    <a:pt x="278" y="551"/>
                    <a:pt x="436" y="392"/>
                    <a:pt x="555" y="234"/>
                  </a:cubicBezTo>
                  <a:cubicBezTo>
                    <a:pt x="594" y="194"/>
                    <a:pt x="555" y="76"/>
                    <a:pt x="515" y="36"/>
                  </a:cubicBezTo>
                  <a:cubicBezTo>
                    <a:pt x="502" y="10"/>
                    <a:pt x="484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0;p71"/>
            <p:cNvSpPr/>
            <p:nvPr/>
          </p:nvSpPr>
          <p:spPr>
            <a:xfrm>
              <a:off x="6863297" y="1017667"/>
              <a:ext cx="71343" cy="77119"/>
            </a:xfrm>
            <a:custGeom>
              <a:avLst/>
              <a:gdLst/>
              <a:ahLst/>
              <a:cxnLst/>
              <a:rect l="l" t="t" r="r" b="b"/>
              <a:pathLst>
                <a:path w="1111" h="1201" extrusionOk="0">
                  <a:moveTo>
                    <a:pt x="884" y="1"/>
                  </a:moveTo>
                  <a:cubicBezTo>
                    <a:pt x="866" y="1"/>
                    <a:pt x="849" y="4"/>
                    <a:pt x="833" y="12"/>
                  </a:cubicBezTo>
                  <a:cubicBezTo>
                    <a:pt x="476" y="170"/>
                    <a:pt x="199" y="448"/>
                    <a:pt x="41" y="804"/>
                  </a:cubicBezTo>
                  <a:cubicBezTo>
                    <a:pt x="1" y="923"/>
                    <a:pt x="1" y="1082"/>
                    <a:pt x="1" y="1200"/>
                  </a:cubicBezTo>
                  <a:cubicBezTo>
                    <a:pt x="120" y="1161"/>
                    <a:pt x="199" y="1121"/>
                    <a:pt x="278" y="1042"/>
                  </a:cubicBezTo>
                  <a:cubicBezTo>
                    <a:pt x="555" y="804"/>
                    <a:pt x="793" y="567"/>
                    <a:pt x="1070" y="329"/>
                  </a:cubicBezTo>
                  <a:cubicBezTo>
                    <a:pt x="1110" y="250"/>
                    <a:pt x="1110" y="131"/>
                    <a:pt x="1110" y="52"/>
                  </a:cubicBezTo>
                  <a:cubicBezTo>
                    <a:pt x="1047" y="52"/>
                    <a:pt x="958" y="1"/>
                    <a:pt x="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1;p71"/>
            <p:cNvSpPr/>
            <p:nvPr/>
          </p:nvSpPr>
          <p:spPr>
            <a:xfrm>
              <a:off x="6860793" y="930788"/>
              <a:ext cx="89066" cy="72432"/>
            </a:xfrm>
            <a:custGeom>
              <a:avLst/>
              <a:gdLst/>
              <a:ahLst/>
              <a:cxnLst/>
              <a:rect l="l" t="t" r="r" b="b"/>
              <a:pathLst>
                <a:path w="1387" h="1128" extrusionOk="0">
                  <a:moveTo>
                    <a:pt x="1131" y="1"/>
                  </a:moveTo>
                  <a:cubicBezTo>
                    <a:pt x="1092" y="1"/>
                    <a:pt x="1057" y="5"/>
                    <a:pt x="1030" y="18"/>
                  </a:cubicBezTo>
                  <a:cubicBezTo>
                    <a:pt x="753" y="216"/>
                    <a:pt x="476" y="454"/>
                    <a:pt x="198" y="692"/>
                  </a:cubicBezTo>
                  <a:cubicBezTo>
                    <a:pt x="119" y="810"/>
                    <a:pt x="40" y="929"/>
                    <a:pt x="0" y="1048"/>
                  </a:cubicBezTo>
                  <a:lnTo>
                    <a:pt x="80" y="1127"/>
                  </a:lnTo>
                  <a:cubicBezTo>
                    <a:pt x="238" y="1088"/>
                    <a:pt x="396" y="1009"/>
                    <a:pt x="555" y="929"/>
                  </a:cubicBezTo>
                  <a:cubicBezTo>
                    <a:pt x="793" y="771"/>
                    <a:pt x="1030" y="573"/>
                    <a:pt x="1268" y="335"/>
                  </a:cubicBezTo>
                  <a:cubicBezTo>
                    <a:pt x="1347" y="296"/>
                    <a:pt x="1347" y="137"/>
                    <a:pt x="1387" y="18"/>
                  </a:cubicBezTo>
                  <a:cubicBezTo>
                    <a:pt x="1308" y="18"/>
                    <a:pt x="121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2;p71"/>
            <p:cNvSpPr/>
            <p:nvPr/>
          </p:nvSpPr>
          <p:spPr>
            <a:xfrm>
              <a:off x="6797222" y="1017282"/>
              <a:ext cx="63637" cy="85146"/>
            </a:xfrm>
            <a:custGeom>
              <a:avLst/>
              <a:gdLst/>
              <a:ahLst/>
              <a:cxnLst/>
              <a:rect l="l" t="t" r="r" b="b"/>
              <a:pathLst>
                <a:path w="991" h="1326" extrusionOk="0">
                  <a:moveTo>
                    <a:pt x="736" y="0"/>
                  </a:moveTo>
                  <a:cubicBezTo>
                    <a:pt x="709" y="0"/>
                    <a:pt x="687" y="5"/>
                    <a:pt x="673" y="18"/>
                  </a:cubicBezTo>
                  <a:cubicBezTo>
                    <a:pt x="317" y="216"/>
                    <a:pt x="79" y="573"/>
                    <a:pt x="0" y="969"/>
                  </a:cubicBezTo>
                  <a:cubicBezTo>
                    <a:pt x="0" y="1088"/>
                    <a:pt x="0" y="1206"/>
                    <a:pt x="40" y="1325"/>
                  </a:cubicBezTo>
                  <a:cubicBezTo>
                    <a:pt x="436" y="929"/>
                    <a:pt x="713" y="612"/>
                    <a:pt x="951" y="335"/>
                  </a:cubicBezTo>
                  <a:cubicBezTo>
                    <a:pt x="990" y="256"/>
                    <a:pt x="951" y="97"/>
                    <a:pt x="951" y="18"/>
                  </a:cubicBezTo>
                  <a:cubicBezTo>
                    <a:pt x="871" y="18"/>
                    <a:pt x="792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744;p65"/>
          <p:cNvSpPr/>
          <p:nvPr/>
        </p:nvSpPr>
        <p:spPr>
          <a:xfrm>
            <a:off x="4266185" y="1311372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45;p65"/>
          <p:cNvSpPr/>
          <p:nvPr/>
        </p:nvSpPr>
        <p:spPr>
          <a:xfrm>
            <a:off x="4863618" y="2117536"/>
            <a:ext cx="112511" cy="10379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44;p65"/>
          <p:cNvSpPr/>
          <p:nvPr/>
        </p:nvSpPr>
        <p:spPr>
          <a:xfrm>
            <a:off x="4986552" y="1866951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變數處理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087" y="1404342"/>
            <a:ext cx="5356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刪除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遺失值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比例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&gt;80%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的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變數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 and Settlement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：有無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Settlement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房屋狀態與貸款目的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日期處理：將年月抓出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上次還款日期與下次應還款日期差額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：只留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和</a:t>
            </a:r>
            <a:r>
              <a:rPr lang="en-US" altLang="zh-TW" dirty="0" err="1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emplength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轉數值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913075" y="1375979"/>
            <a:ext cx="2216491" cy="3395952"/>
            <a:chOff x="8131143" y="2299301"/>
            <a:chExt cx="2419350" cy="370675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43" y="4605885"/>
              <a:ext cx="2419350" cy="140017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15"/>
            <a:stretch/>
          </p:blipFill>
          <p:spPr>
            <a:xfrm>
              <a:off x="8750269" y="2299301"/>
              <a:ext cx="1181100" cy="1383540"/>
            </a:xfrm>
            <a:prstGeom prst="rect">
              <a:avLst/>
            </a:prstGeom>
          </p:spPr>
        </p:pic>
        <p:sp>
          <p:nvSpPr>
            <p:cNvPr id="10" name="向右箭號 9"/>
            <p:cNvSpPr/>
            <p:nvPr/>
          </p:nvSpPr>
          <p:spPr>
            <a:xfrm rot="5400000">
              <a:off x="9080171" y="3897799"/>
              <a:ext cx="521293" cy="49312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49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225" y="434725"/>
            <a:ext cx="7717500" cy="47820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遺失值比例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692237" y="1190211"/>
            <a:ext cx="3759476" cy="375947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8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225" y="434725"/>
            <a:ext cx="7717500" cy="47820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遺失值比例 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&gt;80%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" y="1436914"/>
            <a:ext cx="3902524" cy="31220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/>
          <a:stretch/>
        </p:blipFill>
        <p:spPr>
          <a:xfrm>
            <a:off x="4510122" y="1437013"/>
            <a:ext cx="3721222" cy="31219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140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變數處理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087" y="1541846"/>
            <a:ext cx="5356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刪除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遺失值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比例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&gt;80%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的變數（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21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個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）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Settlement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：有無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Settlement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房屋狀態與貸款目的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日期處理：將年月抓出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：只留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和</a:t>
            </a:r>
            <a:r>
              <a:rPr lang="en-US" altLang="zh-TW" dirty="0" err="1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emplength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轉數值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913075" y="1375979"/>
            <a:ext cx="2216491" cy="3395952"/>
            <a:chOff x="8131143" y="2299301"/>
            <a:chExt cx="2419350" cy="370675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43" y="4605885"/>
              <a:ext cx="2419350" cy="140017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15"/>
            <a:stretch/>
          </p:blipFill>
          <p:spPr>
            <a:xfrm>
              <a:off x="8750269" y="2299301"/>
              <a:ext cx="1181100" cy="1383540"/>
            </a:xfrm>
            <a:prstGeom prst="rect">
              <a:avLst/>
            </a:prstGeom>
          </p:spPr>
        </p:pic>
        <p:sp>
          <p:nvSpPr>
            <p:cNvPr id="10" name="向右箭號 9"/>
            <p:cNvSpPr/>
            <p:nvPr/>
          </p:nvSpPr>
          <p:spPr>
            <a:xfrm rot="5400000">
              <a:off x="9080171" y="3897799"/>
              <a:ext cx="521293" cy="49312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3875" y="632265"/>
            <a:ext cx="6820636" cy="478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                         貸款目的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13225" y="1263098"/>
            <a:ext cx="3613702" cy="361370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439571" y="1263098"/>
            <a:ext cx="3611125" cy="361112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723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6336" y="1070676"/>
            <a:ext cx="6820636" cy="478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                             貸款目的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7" y="1716065"/>
            <a:ext cx="4286847" cy="25709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22" y="1716065"/>
            <a:ext cx="4012861" cy="2570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898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變數處理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087" y="1404342"/>
            <a:ext cx="5356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刪除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遺失值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比例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&gt;80%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的變數（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21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個）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 and Settlement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：有無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Settlement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房屋狀態與貸款目的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日期處理：將年月抓出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上次還款日期與下次應還款日期差額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：只留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和</a:t>
            </a:r>
            <a:r>
              <a:rPr lang="en-US" altLang="zh-TW" dirty="0" err="1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emplength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轉數值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913075" y="1375979"/>
            <a:ext cx="2216491" cy="3395952"/>
            <a:chOff x="8131143" y="2299301"/>
            <a:chExt cx="2419350" cy="370675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43" y="4605885"/>
              <a:ext cx="2419350" cy="140017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15"/>
            <a:stretch/>
          </p:blipFill>
          <p:spPr>
            <a:xfrm>
              <a:off x="8750269" y="2299301"/>
              <a:ext cx="1181100" cy="1383540"/>
            </a:xfrm>
            <a:prstGeom prst="rect">
              <a:avLst/>
            </a:prstGeom>
          </p:spPr>
        </p:pic>
        <p:sp>
          <p:nvSpPr>
            <p:cNvPr id="10" name="向右箭號 9"/>
            <p:cNvSpPr/>
            <p:nvPr/>
          </p:nvSpPr>
          <p:spPr>
            <a:xfrm rot="5400000">
              <a:off x="9080171" y="3897799"/>
              <a:ext cx="521293" cy="49312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54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713225" y="29707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8" name="Google Shape;1088;p43"/>
          <p:cNvSpPr txBox="1">
            <a:spLocks noGrp="1"/>
          </p:cNvSpPr>
          <p:nvPr>
            <p:ph type="subTitle" idx="1"/>
          </p:nvPr>
        </p:nvSpPr>
        <p:spPr>
          <a:xfrm>
            <a:off x="1467800" y="1603779"/>
            <a:ext cx="2913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研究背景、動機與目的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9" name="Google Shape;1089;p43"/>
          <p:cNvSpPr txBox="1">
            <a:spLocks noGrp="1"/>
          </p:cNvSpPr>
          <p:nvPr>
            <p:ph type="subTitle" idx="3"/>
          </p:nvPr>
        </p:nvSpPr>
        <p:spPr>
          <a:xfrm>
            <a:off x="4759463" y="1603779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0" name="Google Shape;1090;p43"/>
          <p:cNvSpPr txBox="1">
            <a:spLocks noGrp="1"/>
          </p:cNvSpPr>
          <p:nvPr>
            <p:ph type="subTitle" idx="4"/>
          </p:nvPr>
        </p:nvSpPr>
        <p:spPr>
          <a:xfrm>
            <a:off x="4757075" y="1864907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變數處理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Undersample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1" name="Google Shape;1091;p43"/>
          <p:cNvSpPr txBox="1">
            <a:spLocks noGrp="1"/>
          </p:cNvSpPr>
          <p:nvPr>
            <p:ph type="subTitle" idx="5"/>
          </p:nvPr>
        </p:nvSpPr>
        <p:spPr>
          <a:xfrm>
            <a:off x="36003" y="3421480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降維分析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2" name="Google Shape;1092;p43"/>
          <p:cNvSpPr txBox="1">
            <a:spLocks noGrp="1"/>
          </p:cNvSpPr>
          <p:nvPr>
            <p:ph type="subTitle" idx="6"/>
          </p:nvPr>
        </p:nvSpPr>
        <p:spPr>
          <a:xfrm>
            <a:off x="34791" y="3682604"/>
            <a:ext cx="2913600" cy="92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3" name="Google Shape;1093;p43"/>
          <p:cNvSpPr txBox="1">
            <a:spLocks noGrp="1"/>
          </p:cNvSpPr>
          <p:nvPr>
            <p:ph type="subTitle" idx="7"/>
          </p:nvPr>
        </p:nvSpPr>
        <p:spPr>
          <a:xfrm>
            <a:off x="2923400" y="3421476"/>
            <a:ext cx="2916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群集分析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4" name="Google Shape;1094;p43"/>
          <p:cNvSpPr txBox="1">
            <a:spLocks noGrp="1"/>
          </p:cNvSpPr>
          <p:nvPr>
            <p:ph type="subTitle" idx="8"/>
          </p:nvPr>
        </p:nvSpPr>
        <p:spPr>
          <a:xfrm>
            <a:off x="2923400" y="3682604"/>
            <a:ext cx="2916000" cy="1018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Hierarchical Clustering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K-means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PAM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1203670" y="2663429"/>
            <a:ext cx="462468" cy="557812"/>
            <a:chOff x="3109710" y="2095807"/>
            <a:chExt cx="543632" cy="654709"/>
          </a:xfrm>
        </p:grpSpPr>
        <p:sp>
          <p:nvSpPr>
            <p:cNvPr id="1096" name="Google Shape;1096;p43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6010333" y="840433"/>
            <a:ext cx="409501" cy="557771"/>
            <a:chOff x="2570551" y="2117230"/>
            <a:chExt cx="466030" cy="633111"/>
          </a:xfrm>
        </p:grpSpPr>
        <p:sp>
          <p:nvSpPr>
            <p:cNvPr id="1099" name="Google Shape;1099;p43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2768175" y="840452"/>
            <a:ext cx="312865" cy="557762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2" name="Google Shape;1102;p43"/>
          <p:cNvSpPr/>
          <p:nvPr/>
        </p:nvSpPr>
        <p:spPr>
          <a:xfrm>
            <a:off x="4182062" y="2663451"/>
            <a:ext cx="396308" cy="557757"/>
          </a:xfrm>
          <a:custGeom>
            <a:avLst/>
            <a:gdLst/>
            <a:ahLst/>
            <a:cxnLst/>
            <a:rect l="l" t="t" r="r" b="b"/>
            <a:pathLst>
              <a:path w="27149" h="38347" extrusionOk="0">
                <a:moveTo>
                  <a:pt x="15271" y="12033"/>
                </a:moveTo>
                <a:lnTo>
                  <a:pt x="13722" y="17418"/>
                </a:lnTo>
                <a:cubicBezTo>
                  <a:pt x="13280" y="19078"/>
                  <a:pt x="12136" y="19889"/>
                  <a:pt x="10402" y="19963"/>
                </a:cubicBezTo>
                <a:cubicBezTo>
                  <a:pt x="9886" y="19963"/>
                  <a:pt x="9333" y="19963"/>
                  <a:pt x="8816" y="20000"/>
                </a:cubicBezTo>
                <a:cubicBezTo>
                  <a:pt x="10734" y="17160"/>
                  <a:pt x="12874" y="14504"/>
                  <a:pt x="15271" y="12033"/>
                </a:cubicBezTo>
                <a:close/>
                <a:moveTo>
                  <a:pt x="19590" y="1"/>
                </a:moveTo>
                <a:cubicBezTo>
                  <a:pt x="16150" y="1"/>
                  <a:pt x="11851" y="4839"/>
                  <a:pt x="10107" y="6832"/>
                </a:cubicBezTo>
                <a:cubicBezTo>
                  <a:pt x="7968" y="9230"/>
                  <a:pt x="5976" y="11775"/>
                  <a:pt x="4169" y="14430"/>
                </a:cubicBezTo>
                <a:cubicBezTo>
                  <a:pt x="2620" y="16607"/>
                  <a:pt x="1" y="19373"/>
                  <a:pt x="222" y="22250"/>
                </a:cubicBezTo>
                <a:cubicBezTo>
                  <a:pt x="552" y="27147"/>
                  <a:pt x="5745" y="27468"/>
                  <a:pt x="10078" y="27468"/>
                </a:cubicBezTo>
                <a:cubicBezTo>
                  <a:pt x="10732" y="27468"/>
                  <a:pt x="11366" y="27461"/>
                  <a:pt x="11962" y="27461"/>
                </a:cubicBezTo>
                <a:cubicBezTo>
                  <a:pt x="12710" y="27461"/>
                  <a:pt x="13396" y="27472"/>
                  <a:pt x="13980" y="27525"/>
                </a:cubicBezTo>
                <a:cubicBezTo>
                  <a:pt x="13943" y="27525"/>
                  <a:pt x="13870" y="27598"/>
                  <a:pt x="13870" y="27635"/>
                </a:cubicBezTo>
                <a:cubicBezTo>
                  <a:pt x="13353" y="30070"/>
                  <a:pt x="12357" y="33463"/>
                  <a:pt x="12837" y="35934"/>
                </a:cubicBezTo>
                <a:cubicBezTo>
                  <a:pt x="13259" y="38012"/>
                  <a:pt x="14939" y="38347"/>
                  <a:pt x="16719" y="38347"/>
                </a:cubicBezTo>
                <a:cubicBezTo>
                  <a:pt x="16961" y="38347"/>
                  <a:pt x="17205" y="38341"/>
                  <a:pt x="17448" y="38332"/>
                </a:cubicBezTo>
                <a:cubicBezTo>
                  <a:pt x="19107" y="38258"/>
                  <a:pt x="22169" y="38221"/>
                  <a:pt x="22943" y="36451"/>
                </a:cubicBezTo>
                <a:cubicBezTo>
                  <a:pt x="23939" y="34201"/>
                  <a:pt x="22759" y="30328"/>
                  <a:pt x="21911" y="28078"/>
                </a:cubicBezTo>
                <a:lnTo>
                  <a:pt x="21911" y="28078"/>
                </a:lnTo>
                <a:cubicBezTo>
                  <a:pt x="22775" y="28332"/>
                  <a:pt x="23726" y="28779"/>
                  <a:pt x="24621" y="28779"/>
                </a:cubicBezTo>
                <a:cubicBezTo>
                  <a:pt x="25024" y="28779"/>
                  <a:pt x="25417" y="28688"/>
                  <a:pt x="25784" y="28447"/>
                </a:cubicBezTo>
                <a:cubicBezTo>
                  <a:pt x="27148" y="27488"/>
                  <a:pt x="26706" y="24795"/>
                  <a:pt x="26632" y="23467"/>
                </a:cubicBezTo>
                <a:cubicBezTo>
                  <a:pt x="26521" y="22176"/>
                  <a:pt x="26595" y="20627"/>
                  <a:pt x="25009" y="20406"/>
                </a:cubicBezTo>
                <a:cubicBezTo>
                  <a:pt x="24749" y="20367"/>
                  <a:pt x="24482" y="20349"/>
                  <a:pt x="24210" y="20349"/>
                </a:cubicBezTo>
                <a:cubicBezTo>
                  <a:pt x="22666" y="20349"/>
                  <a:pt x="20967" y="20928"/>
                  <a:pt x="19587" y="21586"/>
                </a:cubicBezTo>
                <a:cubicBezTo>
                  <a:pt x="20878" y="18008"/>
                  <a:pt x="21874" y="14357"/>
                  <a:pt x="22612" y="10631"/>
                </a:cubicBezTo>
                <a:cubicBezTo>
                  <a:pt x="23128" y="7975"/>
                  <a:pt x="24161" y="4361"/>
                  <a:pt x="22612" y="1889"/>
                </a:cubicBezTo>
                <a:cubicBezTo>
                  <a:pt x="21783" y="536"/>
                  <a:pt x="20734" y="1"/>
                  <a:pt x="19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Google Shape;2115;p72"/>
          <p:cNvGrpSpPr/>
          <p:nvPr/>
        </p:nvGrpSpPr>
        <p:grpSpPr>
          <a:xfrm>
            <a:off x="7439564" y="2667419"/>
            <a:ext cx="462198" cy="583924"/>
            <a:chOff x="4307635" y="2126055"/>
            <a:chExt cx="494436" cy="62458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Google Shape;2116;p72"/>
            <p:cNvSpPr/>
            <p:nvPr/>
          </p:nvSpPr>
          <p:spPr>
            <a:xfrm>
              <a:off x="4323813" y="2138829"/>
              <a:ext cx="447854" cy="594933"/>
            </a:xfrm>
            <a:custGeom>
              <a:avLst/>
              <a:gdLst/>
              <a:ahLst/>
              <a:cxnLst/>
              <a:rect l="l" t="t" r="r" b="b"/>
              <a:pathLst>
                <a:path w="25526" h="33909" extrusionOk="0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Google Shape;2117;p72"/>
            <p:cNvSpPr/>
            <p:nvPr/>
          </p:nvSpPr>
          <p:spPr>
            <a:xfrm>
              <a:off x="4307635" y="2126055"/>
              <a:ext cx="494436" cy="624584"/>
            </a:xfrm>
            <a:custGeom>
              <a:avLst/>
              <a:gdLst/>
              <a:ahLst/>
              <a:cxnLst/>
              <a:rect l="l" t="t" r="r" b="b"/>
              <a:pathLst>
                <a:path w="28181" h="35599" extrusionOk="0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Google Shape;1093;p43"/>
          <p:cNvSpPr txBox="1">
            <a:spLocks/>
          </p:cNvSpPr>
          <p:nvPr/>
        </p:nvSpPr>
        <p:spPr>
          <a:xfrm>
            <a:off x="6228000" y="3421476"/>
            <a:ext cx="2916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分類法則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Google Shape;1094;p43"/>
          <p:cNvSpPr txBox="1">
            <a:spLocks/>
          </p:cNvSpPr>
          <p:nvPr/>
        </p:nvSpPr>
        <p:spPr>
          <a:xfrm>
            <a:off x="6228000" y="3682605"/>
            <a:ext cx="29160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XGBoost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Random Forest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oogle Shape;2112;p72"/>
          <p:cNvGrpSpPr/>
          <p:nvPr/>
        </p:nvGrpSpPr>
        <p:grpSpPr>
          <a:xfrm>
            <a:off x="2768175" y="822747"/>
            <a:ext cx="336369" cy="597735"/>
            <a:chOff x="938363" y="2111352"/>
            <a:chExt cx="359830" cy="639357"/>
          </a:xfrm>
        </p:grpSpPr>
        <p:sp>
          <p:nvSpPr>
            <p:cNvPr id="26" name="Google Shape;2113;p72"/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14;p72"/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225" y="498249"/>
            <a:ext cx="7717500" cy="47820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貸款等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13225" y="1210088"/>
            <a:ext cx="7944201" cy="3487808"/>
            <a:chOff x="713225" y="1210088"/>
            <a:chExt cx="7944201" cy="3487808"/>
          </a:xfrm>
        </p:grpSpPr>
        <p:pic>
          <p:nvPicPr>
            <p:cNvPr id="3" name="Picture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13225" y="1210089"/>
              <a:ext cx="3487807" cy="3487807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pic>
          <p:nvPicPr>
            <p:cNvPr id="4" name="Picture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297018" y="1210088"/>
              <a:ext cx="4360408" cy="3487807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</p:grpSp>
      <p:sp>
        <p:nvSpPr>
          <p:cNvPr id="6" name="文字方塊 5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7706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變數處理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087" y="1635174"/>
            <a:ext cx="5356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刪除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遺失值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比例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&gt;80%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的變數（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21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個）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 and Settlement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：有無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Hardship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Settlement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房屋狀態與貸款目的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：只留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Subgrade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和</a:t>
            </a:r>
            <a:r>
              <a:rPr lang="en-US" altLang="zh-TW" dirty="0" err="1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emplength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轉數值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日期處理：將年月抓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913075" y="1375979"/>
            <a:ext cx="2216491" cy="3395952"/>
            <a:chOff x="8131143" y="2299301"/>
            <a:chExt cx="2419350" cy="370675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43" y="4605885"/>
              <a:ext cx="2419350" cy="140017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15"/>
            <a:stretch/>
          </p:blipFill>
          <p:spPr>
            <a:xfrm>
              <a:off x="8750269" y="2299301"/>
              <a:ext cx="1181100" cy="1383540"/>
            </a:xfrm>
            <a:prstGeom prst="rect">
              <a:avLst/>
            </a:prstGeom>
          </p:spPr>
        </p:pic>
        <p:sp>
          <p:nvSpPr>
            <p:cNvPr id="10" name="向右箭號 9"/>
            <p:cNvSpPr/>
            <p:nvPr/>
          </p:nvSpPr>
          <p:spPr>
            <a:xfrm rot="5400000">
              <a:off x="9080171" y="3897799"/>
              <a:ext cx="521293" cy="49312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782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Subgrade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818723" y="1514504"/>
            <a:ext cx="6125271" cy="3055500"/>
            <a:chOff x="1870050" y="1514504"/>
            <a:chExt cx="6125271" cy="30555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7"/>
            <a:stretch/>
          </p:blipFill>
          <p:spPr>
            <a:xfrm>
              <a:off x="2133600" y="1514504"/>
              <a:ext cx="5861721" cy="30555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" r="93286"/>
            <a:stretch/>
          </p:blipFill>
          <p:spPr>
            <a:xfrm>
              <a:off x="1870050" y="1514504"/>
              <a:ext cx="263549" cy="3055500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737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34;p65"/>
          <p:cNvSpPr txBox="1">
            <a:spLocks noGrp="1"/>
          </p:cNvSpPr>
          <p:nvPr>
            <p:ph type="title"/>
          </p:nvPr>
        </p:nvSpPr>
        <p:spPr>
          <a:xfrm>
            <a:off x="1532550" y="2592372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UnderSampling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Google Shape;1744;p65"/>
          <p:cNvSpPr/>
          <p:nvPr/>
        </p:nvSpPr>
        <p:spPr>
          <a:xfrm>
            <a:off x="4266185" y="1273272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745;p65"/>
          <p:cNvSpPr/>
          <p:nvPr/>
        </p:nvSpPr>
        <p:spPr>
          <a:xfrm>
            <a:off x="4863618" y="2079436"/>
            <a:ext cx="112511" cy="10379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744;p65"/>
          <p:cNvSpPr/>
          <p:nvPr/>
        </p:nvSpPr>
        <p:spPr>
          <a:xfrm>
            <a:off x="4986552" y="1828851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193;p46"/>
          <p:cNvGrpSpPr/>
          <p:nvPr/>
        </p:nvGrpSpPr>
        <p:grpSpPr>
          <a:xfrm>
            <a:off x="4137094" y="1275284"/>
            <a:ext cx="869812" cy="1114502"/>
            <a:chOff x="4444590" y="1528318"/>
            <a:chExt cx="2618243" cy="3347064"/>
          </a:xfrm>
        </p:grpSpPr>
        <p:sp>
          <p:nvSpPr>
            <p:cNvPr id="24" name="Google Shape;1194;p46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95;p46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96;p46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7;p46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98;p46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99;p46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0;p46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1;p46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02;p46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3;p46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4;p46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5;p46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83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貸款是否違約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569654" y="1138859"/>
            <a:ext cx="3890781" cy="389078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09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</a:p>
        </p:txBody>
      </p:sp>
      <p:sp>
        <p:nvSpPr>
          <p:cNvPr id="4" name="矩形 3"/>
          <p:cNvSpPr/>
          <p:nvPr/>
        </p:nvSpPr>
        <p:spPr>
          <a:xfrm>
            <a:off x="955023" y="2062556"/>
            <a:ext cx="1643170" cy="2200061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02669" y="2262586"/>
            <a:ext cx="1800000" cy="18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6687541" y="2062557"/>
            <a:ext cx="1643170" cy="2200061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55008" y="1401043"/>
            <a:ext cx="1843199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正常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582044" y="1401043"/>
            <a:ext cx="1843199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587526" y="1401043"/>
            <a:ext cx="1843199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左大括弧 11"/>
          <p:cNvSpPr/>
          <p:nvPr/>
        </p:nvSpPr>
        <p:spPr>
          <a:xfrm>
            <a:off x="609296" y="2193834"/>
            <a:ext cx="245712" cy="1931279"/>
          </a:xfrm>
          <a:prstGeom prst="leftBrace">
            <a:avLst>
              <a:gd name="adj1" fmla="val 6510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-151685" y="2897863"/>
            <a:ext cx="88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 =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4510</a:t>
            </a:r>
            <a:endParaRPr lang="zh-TW" altLang="en-US" dirty="0"/>
          </a:p>
        </p:txBody>
      </p:sp>
      <p:sp>
        <p:nvSpPr>
          <p:cNvPr id="16" name="左大括弧 15"/>
          <p:cNvSpPr/>
          <p:nvPr/>
        </p:nvSpPr>
        <p:spPr>
          <a:xfrm>
            <a:off x="3260839" y="2444131"/>
            <a:ext cx="245712" cy="1464415"/>
          </a:xfrm>
          <a:prstGeom prst="leftBrace">
            <a:avLst>
              <a:gd name="adj1" fmla="val 6510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499858" y="2914728"/>
            <a:ext cx="88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 =</a:t>
            </a:r>
            <a:br>
              <a:rPr lang="en-US" altLang="zh-TW" dirty="0" smtClean="0"/>
            </a:br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18" name="左大括弧 17"/>
          <p:cNvSpPr/>
          <p:nvPr/>
        </p:nvSpPr>
        <p:spPr>
          <a:xfrm>
            <a:off x="6065915" y="2444131"/>
            <a:ext cx="245712" cy="1464415"/>
          </a:xfrm>
          <a:prstGeom prst="leftBrace">
            <a:avLst>
              <a:gd name="adj1" fmla="val 6510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304934" y="2914728"/>
            <a:ext cx="88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 =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75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385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6"/>
          <p:cNvSpPr txBox="1">
            <a:spLocks noGrp="1"/>
          </p:cNvSpPr>
          <p:nvPr>
            <p:ph type="subTitle" idx="1"/>
          </p:nvPr>
        </p:nvSpPr>
        <p:spPr>
          <a:xfrm>
            <a:off x="935925" y="2541514"/>
            <a:ext cx="3615300" cy="1405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PCA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SIR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" name="Google Shape;1434;p56"/>
          <p:cNvSpPr txBox="1">
            <a:spLocks noGrp="1"/>
          </p:cNvSpPr>
          <p:nvPr>
            <p:ph type="title"/>
          </p:nvPr>
        </p:nvSpPr>
        <p:spPr>
          <a:xfrm>
            <a:off x="935925" y="1699714"/>
            <a:ext cx="3615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35" name="Google Shape;1435;p56"/>
          <p:cNvGrpSpPr/>
          <p:nvPr/>
        </p:nvGrpSpPr>
        <p:grpSpPr>
          <a:xfrm>
            <a:off x="4861551" y="1501952"/>
            <a:ext cx="3113832" cy="1869729"/>
            <a:chOff x="4861551" y="1501952"/>
            <a:chExt cx="3113832" cy="1869729"/>
          </a:xfrm>
        </p:grpSpPr>
        <p:grpSp>
          <p:nvGrpSpPr>
            <p:cNvPr id="1436" name="Google Shape;1436;p56"/>
            <p:cNvGrpSpPr/>
            <p:nvPr/>
          </p:nvGrpSpPr>
          <p:grpSpPr>
            <a:xfrm rot="2700000">
              <a:off x="4977018" y="1836559"/>
              <a:ext cx="689888" cy="612352"/>
              <a:chOff x="2657924" y="1303015"/>
              <a:chExt cx="758316" cy="672984"/>
            </a:xfrm>
          </p:grpSpPr>
          <p:grpSp>
            <p:nvGrpSpPr>
              <p:cNvPr id="1437" name="Google Shape;1437;p56"/>
              <p:cNvGrpSpPr/>
              <p:nvPr/>
            </p:nvGrpSpPr>
            <p:grpSpPr>
              <a:xfrm rot="10800000">
                <a:off x="2657924" y="1303015"/>
                <a:ext cx="758316" cy="672984"/>
                <a:chOff x="6925226" y="3519590"/>
                <a:chExt cx="758316" cy="672984"/>
              </a:xfrm>
            </p:grpSpPr>
            <p:sp>
              <p:nvSpPr>
                <p:cNvPr id="1438" name="Google Shape;1438;p56"/>
                <p:cNvSpPr/>
                <p:nvPr/>
              </p:nvSpPr>
              <p:spPr>
                <a:xfrm>
                  <a:off x="6941621" y="3530588"/>
                  <a:ext cx="721016" cy="651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9" h="41763" extrusionOk="0">
                      <a:moveTo>
                        <a:pt x="25100" y="1"/>
                      </a:moveTo>
                      <a:cubicBezTo>
                        <a:pt x="21290" y="1"/>
                        <a:pt x="17411" y="918"/>
                        <a:pt x="13837" y="2174"/>
                      </a:cubicBezTo>
                      <a:cubicBezTo>
                        <a:pt x="10686" y="3297"/>
                        <a:pt x="7571" y="4782"/>
                        <a:pt x="5506" y="7100"/>
                      </a:cubicBezTo>
                      <a:cubicBezTo>
                        <a:pt x="3405" y="9418"/>
                        <a:pt x="2608" y="12280"/>
                        <a:pt x="2246" y="15141"/>
                      </a:cubicBezTo>
                      <a:cubicBezTo>
                        <a:pt x="1630" y="19922"/>
                        <a:pt x="2391" y="25102"/>
                        <a:pt x="5759" y="28869"/>
                      </a:cubicBezTo>
                      <a:cubicBezTo>
                        <a:pt x="4021" y="32781"/>
                        <a:pt x="1340" y="38540"/>
                        <a:pt x="0" y="41728"/>
                      </a:cubicBezTo>
                      <a:cubicBezTo>
                        <a:pt x="45" y="41751"/>
                        <a:pt x="105" y="41762"/>
                        <a:pt x="178" y="41762"/>
                      </a:cubicBezTo>
                      <a:cubicBezTo>
                        <a:pt x="1570" y="41762"/>
                        <a:pt x="7859" y="37623"/>
                        <a:pt x="11990" y="34628"/>
                      </a:cubicBezTo>
                      <a:cubicBezTo>
                        <a:pt x="13294" y="36584"/>
                        <a:pt x="15720" y="38142"/>
                        <a:pt x="18220" y="38939"/>
                      </a:cubicBezTo>
                      <a:cubicBezTo>
                        <a:pt x="20165" y="39570"/>
                        <a:pt x="22206" y="39866"/>
                        <a:pt x="24254" y="39866"/>
                      </a:cubicBezTo>
                      <a:cubicBezTo>
                        <a:pt x="30902" y="39866"/>
                        <a:pt x="37618" y="36749"/>
                        <a:pt x="41329" y="31875"/>
                      </a:cubicBezTo>
                      <a:cubicBezTo>
                        <a:pt x="46219" y="25500"/>
                        <a:pt x="46146" y="16880"/>
                        <a:pt x="42162" y="10034"/>
                      </a:cubicBezTo>
                      <a:cubicBezTo>
                        <a:pt x="39735" y="5905"/>
                        <a:pt x="35787" y="2246"/>
                        <a:pt x="30716" y="761"/>
                      </a:cubicBezTo>
                      <a:cubicBezTo>
                        <a:pt x="28893" y="230"/>
                        <a:pt x="27005" y="1"/>
                        <a:pt x="251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56"/>
                <p:cNvSpPr/>
                <p:nvPr/>
              </p:nvSpPr>
              <p:spPr>
                <a:xfrm>
                  <a:off x="6925226" y="3519590"/>
                  <a:ext cx="758316" cy="67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10" h="43140" extrusionOk="0">
                      <a:moveTo>
                        <a:pt x="25898" y="1339"/>
                      </a:moveTo>
                      <a:cubicBezTo>
                        <a:pt x="27617" y="1339"/>
                        <a:pt x="29330" y="1531"/>
                        <a:pt x="31006" y="1973"/>
                      </a:cubicBezTo>
                      <a:cubicBezTo>
                        <a:pt x="35932" y="3277"/>
                        <a:pt x="39844" y="6755"/>
                        <a:pt x="42416" y="11029"/>
                      </a:cubicBezTo>
                      <a:cubicBezTo>
                        <a:pt x="42416" y="11029"/>
                        <a:pt x="42416" y="11029"/>
                        <a:pt x="42416" y="11029"/>
                      </a:cubicBezTo>
                      <a:lnTo>
                        <a:pt x="42416" y="11029"/>
                      </a:lnTo>
                      <a:cubicBezTo>
                        <a:pt x="42419" y="11035"/>
                        <a:pt x="42423" y="11041"/>
                        <a:pt x="42426" y="11047"/>
                      </a:cubicBezTo>
                      <a:lnTo>
                        <a:pt x="42426" y="11047"/>
                      </a:lnTo>
                      <a:cubicBezTo>
                        <a:pt x="47051" y="19303"/>
                        <a:pt x="45887" y="30049"/>
                        <a:pt x="37852" y="35768"/>
                      </a:cubicBezTo>
                      <a:cubicBezTo>
                        <a:pt x="34435" y="38217"/>
                        <a:pt x="29375" y="39940"/>
                        <a:pt x="24552" y="39940"/>
                      </a:cubicBezTo>
                      <a:cubicBezTo>
                        <a:pt x="20173" y="39940"/>
                        <a:pt x="15988" y="38520"/>
                        <a:pt x="13403" y="34935"/>
                      </a:cubicBezTo>
                      <a:cubicBezTo>
                        <a:pt x="13286" y="34724"/>
                        <a:pt x="13078" y="34604"/>
                        <a:pt x="12858" y="34604"/>
                      </a:cubicBezTo>
                      <a:cubicBezTo>
                        <a:pt x="12737" y="34604"/>
                        <a:pt x="12613" y="34640"/>
                        <a:pt x="12497" y="34717"/>
                      </a:cubicBezTo>
                      <a:cubicBezTo>
                        <a:pt x="10360" y="36239"/>
                        <a:pt x="8187" y="37724"/>
                        <a:pt x="5977" y="39136"/>
                      </a:cubicBezTo>
                      <a:cubicBezTo>
                        <a:pt x="5252" y="39572"/>
                        <a:pt x="3246" y="41171"/>
                        <a:pt x="1882" y="41639"/>
                      </a:cubicBezTo>
                      <a:lnTo>
                        <a:pt x="1882" y="41639"/>
                      </a:lnTo>
                      <a:cubicBezTo>
                        <a:pt x="3600" y="37701"/>
                        <a:pt x="5447" y="33816"/>
                        <a:pt x="7173" y="29900"/>
                      </a:cubicBezTo>
                      <a:cubicBezTo>
                        <a:pt x="7318" y="29610"/>
                        <a:pt x="7281" y="29284"/>
                        <a:pt x="7064" y="29067"/>
                      </a:cubicBezTo>
                      <a:cubicBezTo>
                        <a:pt x="3695" y="25010"/>
                        <a:pt x="3007" y="19577"/>
                        <a:pt x="3985" y="14542"/>
                      </a:cubicBezTo>
                      <a:cubicBezTo>
                        <a:pt x="5181" y="8385"/>
                        <a:pt x="9600" y="5306"/>
                        <a:pt x="15250" y="3350"/>
                      </a:cubicBezTo>
                      <a:cubicBezTo>
                        <a:pt x="18618" y="2195"/>
                        <a:pt x="22269" y="1339"/>
                        <a:pt x="25898" y="1339"/>
                      </a:cubicBezTo>
                      <a:close/>
                      <a:moveTo>
                        <a:pt x="25815" y="0"/>
                      </a:moveTo>
                      <a:cubicBezTo>
                        <a:pt x="21320" y="0"/>
                        <a:pt x="16782" y="1232"/>
                        <a:pt x="12678" y="2879"/>
                      </a:cubicBezTo>
                      <a:cubicBezTo>
                        <a:pt x="7136" y="5161"/>
                        <a:pt x="3514" y="8892"/>
                        <a:pt x="2536" y="14904"/>
                      </a:cubicBezTo>
                      <a:cubicBezTo>
                        <a:pt x="1658" y="20142"/>
                        <a:pt x="2485" y="25449"/>
                        <a:pt x="5779" y="29664"/>
                      </a:cubicBezTo>
                      <a:lnTo>
                        <a:pt x="5779" y="29664"/>
                      </a:lnTo>
                      <a:cubicBezTo>
                        <a:pt x="3952" y="33819"/>
                        <a:pt x="2001" y="37911"/>
                        <a:pt x="218" y="42070"/>
                      </a:cubicBezTo>
                      <a:cubicBezTo>
                        <a:pt x="1" y="42469"/>
                        <a:pt x="218" y="42940"/>
                        <a:pt x="617" y="43085"/>
                      </a:cubicBezTo>
                      <a:cubicBezTo>
                        <a:pt x="760" y="43122"/>
                        <a:pt x="910" y="43140"/>
                        <a:pt x="1066" y="43140"/>
                      </a:cubicBezTo>
                      <a:cubicBezTo>
                        <a:pt x="2405" y="43140"/>
                        <a:pt x="4135" y="41858"/>
                        <a:pt x="5108" y="41274"/>
                      </a:cubicBezTo>
                      <a:cubicBezTo>
                        <a:pt x="7700" y="39705"/>
                        <a:pt x="10228" y="37975"/>
                        <a:pt x="12692" y="36206"/>
                      </a:cubicBezTo>
                      <a:lnTo>
                        <a:pt x="12692" y="36206"/>
                      </a:lnTo>
                      <a:cubicBezTo>
                        <a:pt x="15618" y="39795"/>
                        <a:pt x="20059" y="41261"/>
                        <a:pt x="24669" y="41261"/>
                      </a:cubicBezTo>
                      <a:cubicBezTo>
                        <a:pt x="29668" y="41261"/>
                        <a:pt x="34864" y="39537"/>
                        <a:pt x="38540" y="36927"/>
                      </a:cubicBezTo>
                      <a:cubicBezTo>
                        <a:pt x="47197" y="30806"/>
                        <a:pt x="48610" y="19287"/>
                        <a:pt x="43575" y="10341"/>
                      </a:cubicBezTo>
                      <a:cubicBezTo>
                        <a:pt x="43539" y="10271"/>
                        <a:pt x="43496" y="10214"/>
                        <a:pt x="43448" y="10168"/>
                      </a:cubicBezTo>
                      <a:lnTo>
                        <a:pt x="43448" y="10168"/>
                      </a:lnTo>
                      <a:cubicBezTo>
                        <a:pt x="40620" y="5557"/>
                        <a:pt x="36287" y="1882"/>
                        <a:pt x="30970" y="597"/>
                      </a:cubicBezTo>
                      <a:cubicBezTo>
                        <a:pt x="29276" y="184"/>
                        <a:pt x="27549" y="0"/>
                        <a:pt x="258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56"/>
                <p:cNvSpPr/>
                <p:nvPr/>
              </p:nvSpPr>
              <p:spPr>
                <a:xfrm>
                  <a:off x="7080961" y="3618634"/>
                  <a:ext cx="95144" cy="8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9" h="5613" extrusionOk="0">
                      <a:moveTo>
                        <a:pt x="5361" y="1"/>
                      </a:moveTo>
                      <a:cubicBezTo>
                        <a:pt x="5331" y="1"/>
                        <a:pt x="5299" y="3"/>
                        <a:pt x="5267" y="7"/>
                      </a:cubicBezTo>
                      <a:cubicBezTo>
                        <a:pt x="2695" y="297"/>
                        <a:pt x="595" y="2217"/>
                        <a:pt x="87" y="4752"/>
                      </a:cubicBezTo>
                      <a:cubicBezTo>
                        <a:pt x="0" y="5274"/>
                        <a:pt x="435" y="5613"/>
                        <a:pt x="828" y="5613"/>
                      </a:cubicBezTo>
                      <a:cubicBezTo>
                        <a:pt x="1090" y="5613"/>
                        <a:pt x="1333" y="5462"/>
                        <a:pt x="1391" y="5114"/>
                      </a:cubicBezTo>
                      <a:cubicBezTo>
                        <a:pt x="1754" y="3158"/>
                        <a:pt x="3311" y="1673"/>
                        <a:pt x="5267" y="1347"/>
                      </a:cubicBezTo>
                      <a:cubicBezTo>
                        <a:pt x="6068" y="1243"/>
                        <a:pt x="6099" y="1"/>
                        <a:pt x="53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56"/>
                <p:cNvSpPr/>
                <p:nvPr/>
              </p:nvSpPr>
              <p:spPr>
                <a:xfrm>
                  <a:off x="7118260" y="3663936"/>
                  <a:ext cx="52790" cy="4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144" extrusionOk="0">
                      <a:moveTo>
                        <a:pt x="2695" y="1"/>
                      </a:moveTo>
                      <a:cubicBezTo>
                        <a:pt x="1427" y="110"/>
                        <a:pt x="377" y="1051"/>
                        <a:pt x="87" y="2283"/>
                      </a:cubicBezTo>
                      <a:cubicBezTo>
                        <a:pt x="0" y="2804"/>
                        <a:pt x="435" y="3144"/>
                        <a:pt x="828" y="3144"/>
                      </a:cubicBezTo>
                      <a:cubicBezTo>
                        <a:pt x="1090" y="3144"/>
                        <a:pt x="1333" y="2993"/>
                        <a:pt x="1391" y="2645"/>
                      </a:cubicBezTo>
                      <a:cubicBezTo>
                        <a:pt x="1536" y="1993"/>
                        <a:pt x="2043" y="1486"/>
                        <a:pt x="2695" y="1377"/>
                      </a:cubicBezTo>
                      <a:cubicBezTo>
                        <a:pt x="3093" y="1341"/>
                        <a:pt x="3383" y="1051"/>
                        <a:pt x="3383" y="689"/>
                      </a:cubicBezTo>
                      <a:cubicBezTo>
                        <a:pt x="3383" y="327"/>
                        <a:pt x="3093" y="1"/>
                        <a:pt x="2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56"/>
                <p:cNvSpPr/>
                <p:nvPr/>
              </p:nvSpPr>
              <p:spPr>
                <a:xfrm>
                  <a:off x="7442834" y="3953379"/>
                  <a:ext cx="115268" cy="11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7306" extrusionOk="0">
                      <a:moveTo>
                        <a:pt x="6589" y="1"/>
                      </a:moveTo>
                      <a:cubicBezTo>
                        <a:pt x="6322" y="1"/>
                        <a:pt x="6056" y="152"/>
                        <a:pt x="5940" y="499"/>
                      </a:cubicBezTo>
                      <a:cubicBezTo>
                        <a:pt x="5288" y="3071"/>
                        <a:pt x="3332" y="5172"/>
                        <a:pt x="760" y="5969"/>
                      </a:cubicBezTo>
                      <a:cubicBezTo>
                        <a:pt x="0" y="6200"/>
                        <a:pt x="235" y="7305"/>
                        <a:pt x="914" y="7305"/>
                      </a:cubicBezTo>
                      <a:cubicBezTo>
                        <a:pt x="980" y="7305"/>
                        <a:pt x="1049" y="7295"/>
                        <a:pt x="1122" y="7273"/>
                      </a:cubicBezTo>
                      <a:cubicBezTo>
                        <a:pt x="4129" y="6331"/>
                        <a:pt x="6483" y="3904"/>
                        <a:pt x="7280" y="862"/>
                      </a:cubicBezTo>
                      <a:cubicBezTo>
                        <a:pt x="7389" y="340"/>
                        <a:pt x="6989" y="1"/>
                        <a:pt x="6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56"/>
                <p:cNvSpPr/>
                <p:nvPr/>
              </p:nvSpPr>
              <p:spPr>
                <a:xfrm>
                  <a:off x="7457482" y="3949089"/>
                  <a:ext cx="54007" cy="61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3970" extrusionOk="0">
                      <a:moveTo>
                        <a:pt x="2793" y="0"/>
                      </a:moveTo>
                      <a:cubicBezTo>
                        <a:pt x="2446" y="0"/>
                        <a:pt x="2085" y="227"/>
                        <a:pt x="2067" y="666"/>
                      </a:cubicBezTo>
                      <a:cubicBezTo>
                        <a:pt x="1995" y="1535"/>
                        <a:pt x="1487" y="2332"/>
                        <a:pt x="654" y="2730"/>
                      </a:cubicBezTo>
                      <a:cubicBezTo>
                        <a:pt x="0" y="3042"/>
                        <a:pt x="418" y="3970"/>
                        <a:pt x="1031" y="3970"/>
                      </a:cubicBezTo>
                      <a:cubicBezTo>
                        <a:pt x="1131" y="3970"/>
                        <a:pt x="1236" y="3945"/>
                        <a:pt x="1343" y="3889"/>
                      </a:cubicBezTo>
                      <a:cubicBezTo>
                        <a:pt x="2574" y="3237"/>
                        <a:pt x="3371" y="2006"/>
                        <a:pt x="3443" y="666"/>
                      </a:cubicBezTo>
                      <a:cubicBezTo>
                        <a:pt x="3461" y="218"/>
                        <a:pt x="3133" y="0"/>
                        <a:pt x="2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4" name="Google Shape;1444;p56"/>
              <p:cNvSpPr txBox="1"/>
              <p:nvPr/>
            </p:nvSpPr>
            <p:spPr>
              <a:xfrm rot="-2698490">
                <a:off x="2798421" y="1539253"/>
                <a:ext cx="483025" cy="260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Hi!</a:t>
                </a:r>
                <a:endParaRPr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1445" name="Google Shape;1445;p56"/>
            <p:cNvGrpSpPr/>
            <p:nvPr/>
          </p:nvGrpSpPr>
          <p:grpSpPr>
            <a:xfrm>
              <a:off x="7032918" y="2573938"/>
              <a:ext cx="320318" cy="797743"/>
              <a:chOff x="5851630" y="1701918"/>
              <a:chExt cx="1333548" cy="3321162"/>
            </a:xfrm>
          </p:grpSpPr>
          <p:sp>
            <p:nvSpPr>
              <p:cNvPr id="1446" name="Google Shape;1446;p56"/>
              <p:cNvSpPr/>
              <p:nvPr/>
            </p:nvSpPr>
            <p:spPr>
              <a:xfrm>
                <a:off x="6238009" y="1777170"/>
                <a:ext cx="236041" cy="134018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45" extrusionOk="0">
                    <a:moveTo>
                      <a:pt x="284" y="0"/>
                    </a:moveTo>
                    <a:cubicBezTo>
                      <a:pt x="87" y="0"/>
                      <a:pt x="0" y="181"/>
                      <a:pt x="145" y="362"/>
                    </a:cubicBezTo>
                    <a:cubicBezTo>
                      <a:pt x="224" y="481"/>
                      <a:pt x="343" y="600"/>
                      <a:pt x="502" y="639"/>
                    </a:cubicBezTo>
                    <a:cubicBezTo>
                      <a:pt x="525" y="643"/>
                      <a:pt x="548" y="644"/>
                      <a:pt x="571" y="644"/>
                    </a:cubicBezTo>
                    <a:cubicBezTo>
                      <a:pt x="812" y="644"/>
                      <a:pt x="990" y="454"/>
                      <a:pt x="1135" y="164"/>
                    </a:cubicBezTo>
                    <a:cubicBezTo>
                      <a:pt x="858" y="85"/>
                      <a:pt x="581" y="45"/>
                      <a:pt x="343" y="6"/>
                    </a:cubicBezTo>
                    <a:cubicBezTo>
                      <a:pt x="322" y="2"/>
                      <a:pt x="303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7" name="Google Shape;1447;p56"/>
              <p:cNvGrpSpPr/>
              <p:nvPr/>
            </p:nvGrpSpPr>
            <p:grpSpPr>
              <a:xfrm>
                <a:off x="5851630" y="1701918"/>
                <a:ext cx="1333548" cy="3321162"/>
                <a:chOff x="4865992" y="1741093"/>
                <a:chExt cx="1333548" cy="3321162"/>
              </a:xfrm>
            </p:grpSpPr>
            <p:sp>
              <p:nvSpPr>
                <p:cNvPr id="1448" name="Google Shape;1448;p56"/>
                <p:cNvSpPr/>
                <p:nvPr/>
              </p:nvSpPr>
              <p:spPr>
                <a:xfrm>
                  <a:off x="5672610" y="2020560"/>
                  <a:ext cx="131942" cy="123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595" extrusionOk="0">
                      <a:moveTo>
                        <a:pt x="317" y="0"/>
                      </a:moveTo>
                      <a:cubicBezTo>
                        <a:pt x="238" y="0"/>
                        <a:pt x="159" y="198"/>
                        <a:pt x="0" y="317"/>
                      </a:cubicBezTo>
                      <a:cubicBezTo>
                        <a:pt x="159" y="436"/>
                        <a:pt x="278" y="594"/>
                        <a:pt x="317" y="594"/>
                      </a:cubicBezTo>
                      <a:cubicBezTo>
                        <a:pt x="436" y="476"/>
                        <a:pt x="555" y="396"/>
                        <a:pt x="634" y="278"/>
                      </a:cubicBezTo>
                      <a:cubicBezTo>
                        <a:pt x="555" y="198"/>
                        <a:pt x="436" y="4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56"/>
                <p:cNvSpPr/>
                <p:nvPr/>
              </p:nvSpPr>
              <p:spPr>
                <a:xfrm>
                  <a:off x="5096425" y="2157072"/>
                  <a:ext cx="345958" cy="283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364" extrusionOk="0">
                      <a:moveTo>
                        <a:pt x="970" y="0"/>
                      </a:moveTo>
                      <a:cubicBezTo>
                        <a:pt x="867" y="0"/>
                        <a:pt x="764" y="31"/>
                        <a:pt x="674" y="96"/>
                      </a:cubicBezTo>
                      <a:cubicBezTo>
                        <a:pt x="436" y="254"/>
                        <a:pt x="238" y="413"/>
                        <a:pt x="80" y="650"/>
                      </a:cubicBezTo>
                      <a:cubicBezTo>
                        <a:pt x="1" y="690"/>
                        <a:pt x="1" y="769"/>
                        <a:pt x="1" y="849"/>
                      </a:cubicBezTo>
                      <a:cubicBezTo>
                        <a:pt x="40" y="1165"/>
                        <a:pt x="238" y="1324"/>
                        <a:pt x="634" y="1364"/>
                      </a:cubicBezTo>
                      <a:cubicBezTo>
                        <a:pt x="832" y="1324"/>
                        <a:pt x="991" y="1284"/>
                        <a:pt x="1189" y="1205"/>
                      </a:cubicBezTo>
                      <a:cubicBezTo>
                        <a:pt x="1506" y="1086"/>
                        <a:pt x="1664" y="690"/>
                        <a:pt x="1506" y="373"/>
                      </a:cubicBezTo>
                      <a:cubicBezTo>
                        <a:pt x="1399" y="133"/>
                        <a:pt x="1184" y="0"/>
                        <a:pt x="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56"/>
                <p:cNvSpPr/>
                <p:nvPr/>
              </p:nvSpPr>
              <p:spPr>
                <a:xfrm>
                  <a:off x="5170604" y="3070897"/>
                  <a:ext cx="938346" cy="1906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" h="9174" extrusionOk="0">
                      <a:moveTo>
                        <a:pt x="731" y="0"/>
                      </a:moveTo>
                      <a:cubicBezTo>
                        <a:pt x="606" y="0"/>
                        <a:pt x="481" y="20"/>
                        <a:pt x="357" y="55"/>
                      </a:cubicBezTo>
                      <a:cubicBezTo>
                        <a:pt x="40" y="135"/>
                        <a:pt x="0" y="174"/>
                        <a:pt x="198" y="491"/>
                      </a:cubicBezTo>
                      <a:cubicBezTo>
                        <a:pt x="317" y="451"/>
                        <a:pt x="475" y="412"/>
                        <a:pt x="594" y="372"/>
                      </a:cubicBezTo>
                      <a:cubicBezTo>
                        <a:pt x="753" y="333"/>
                        <a:pt x="911" y="293"/>
                        <a:pt x="1109" y="293"/>
                      </a:cubicBezTo>
                      <a:cubicBezTo>
                        <a:pt x="951" y="729"/>
                        <a:pt x="555" y="808"/>
                        <a:pt x="277" y="927"/>
                      </a:cubicBezTo>
                      <a:cubicBezTo>
                        <a:pt x="357" y="1362"/>
                        <a:pt x="436" y="1798"/>
                        <a:pt x="515" y="2234"/>
                      </a:cubicBezTo>
                      <a:cubicBezTo>
                        <a:pt x="792" y="2115"/>
                        <a:pt x="1070" y="1996"/>
                        <a:pt x="1307" y="1957"/>
                      </a:cubicBezTo>
                      <a:cubicBezTo>
                        <a:pt x="1401" y="1933"/>
                        <a:pt x="1522" y="1868"/>
                        <a:pt x="1622" y="1868"/>
                      </a:cubicBezTo>
                      <a:cubicBezTo>
                        <a:pt x="1691" y="1868"/>
                        <a:pt x="1750" y="1899"/>
                        <a:pt x="1783" y="1996"/>
                      </a:cubicBezTo>
                      <a:cubicBezTo>
                        <a:pt x="1822" y="2076"/>
                        <a:pt x="1585" y="2274"/>
                        <a:pt x="1426" y="2353"/>
                      </a:cubicBezTo>
                      <a:cubicBezTo>
                        <a:pt x="1149" y="2472"/>
                        <a:pt x="872" y="2590"/>
                        <a:pt x="594" y="2670"/>
                      </a:cubicBezTo>
                      <a:cubicBezTo>
                        <a:pt x="634" y="3066"/>
                        <a:pt x="713" y="3502"/>
                        <a:pt x="792" y="3937"/>
                      </a:cubicBezTo>
                      <a:cubicBezTo>
                        <a:pt x="1273" y="3841"/>
                        <a:pt x="1702" y="3667"/>
                        <a:pt x="2163" y="3667"/>
                      </a:cubicBezTo>
                      <a:cubicBezTo>
                        <a:pt x="2272" y="3667"/>
                        <a:pt x="2382" y="3677"/>
                        <a:pt x="2496" y="3700"/>
                      </a:cubicBezTo>
                      <a:cubicBezTo>
                        <a:pt x="2100" y="4294"/>
                        <a:pt x="1387" y="4096"/>
                        <a:pt x="832" y="4413"/>
                      </a:cubicBezTo>
                      <a:cubicBezTo>
                        <a:pt x="911" y="4928"/>
                        <a:pt x="990" y="5482"/>
                        <a:pt x="1030" y="5997"/>
                      </a:cubicBezTo>
                      <a:cubicBezTo>
                        <a:pt x="1284" y="5882"/>
                        <a:pt x="1565" y="5820"/>
                        <a:pt x="1849" y="5820"/>
                      </a:cubicBezTo>
                      <a:cubicBezTo>
                        <a:pt x="2052" y="5820"/>
                        <a:pt x="2258" y="5852"/>
                        <a:pt x="2456" y="5918"/>
                      </a:cubicBezTo>
                      <a:cubicBezTo>
                        <a:pt x="2100" y="6167"/>
                        <a:pt x="1681" y="6320"/>
                        <a:pt x="1226" y="6320"/>
                      </a:cubicBezTo>
                      <a:cubicBezTo>
                        <a:pt x="1174" y="6320"/>
                        <a:pt x="1122" y="6318"/>
                        <a:pt x="1070" y="6314"/>
                      </a:cubicBezTo>
                      <a:lnTo>
                        <a:pt x="1070" y="6314"/>
                      </a:lnTo>
                      <a:cubicBezTo>
                        <a:pt x="1149" y="6671"/>
                        <a:pt x="1268" y="7067"/>
                        <a:pt x="1347" y="7423"/>
                      </a:cubicBezTo>
                      <a:cubicBezTo>
                        <a:pt x="1703" y="7265"/>
                        <a:pt x="1981" y="7186"/>
                        <a:pt x="2258" y="7067"/>
                      </a:cubicBezTo>
                      <a:cubicBezTo>
                        <a:pt x="2352" y="7043"/>
                        <a:pt x="2487" y="6978"/>
                        <a:pt x="2590" y="6978"/>
                      </a:cubicBezTo>
                      <a:cubicBezTo>
                        <a:pt x="2661" y="6978"/>
                        <a:pt x="2717" y="7009"/>
                        <a:pt x="2733" y="7106"/>
                      </a:cubicBezTo>
                      <a:cubicBezTo>
                        <a:pt x="2813" y="7344"/>
                        <a:pt x="2535" y="7423"/>
                        <a:pt x="2377" y="7463"/>
                      </a:cubicBezTo>
                      <a:cubicBezTo>
                        <a:pt x="2100" y="7582"/>
                        <a:pt x="1822" y="7700"/>
                        <a:pt x="1505" y="7780"/>
                      </a:cubicBezTo>
                      <a:cubicBezTo>
                        <a:pt x="1624" y="8057"/>
                        <a:pt x="1703" y="8295"/>
                        <a:pt x="1822" y="8493"/>
                      </a:cubicBezTo>
                      <a:cubicBezTo>
                        <a:pt x="2005" y="8859"/>
                        <a:pt x="2552" y="9174"/>
                        <a:pt x="3050" y="9174"/>
                      </a:cubicBezTo>
                      <a:cubicBezTo>
                        <a:pt x="3306" y="9174"/>
                        <a:pt x="3549" y="9091"/>
                        <a:pt x="3724" y="8889"/>
                      </a:cubicBezTo>
                      <a:cubicBezTo>
                        <a:pt x="3803" y="8849"/>
                        <a:pt x="3882" y="8770"/>
                        <a:pt x="4001" y="8730"/>
                      </a:cubicBezTo>
                      <a:cubicBezTo>
                        <a:pt x="4199" y="8651"/>
                        <a:pt x="4357" y="8453"/>
                        <a:pt x="4397" y="8255"/>
                      </a:cubicBezTo>
                      <a:cubicBezTo>
                        <a:pt x="4516" y="7700"/>
                        <a:pt x="4516" y="7146"/>
                        <a:pt x="4476" y="6591"/>
                      </a:cubicBezTo>
                      <a:cubicBezTo>
                        <a:pt x="4397" y="4730"/>
                        <a:pt x="3842" y="2947"/>
                        <a:pt x="3486" y="1125"/>
                      </a:cubicBezTo>
                      <a:cubicBezTo>
                        <a:pt x="2416" y="1125"/>
                        <a:pt x="2179" y="1046"/>
                        <a:pt x="1585" y="372"/>
                      </a:cubicBezTo>
                      <a:cubicBezTo>
                        <a:pt x="1466" y="253"/>
                        <a:pt x="1347" y="135"/>
                        <a:pt x="1188" y="95"/>
                      </a:cubicBezTo>
                      <a:cubicBezTo>
                        <a:pt x="1036" y="29"/>
                        <a:pt x="883" y="0"/>
                        <a:pt x="7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56"/>
                <p:cNvSpPr/>
                <p:nvPr/>
              </p:nvSpPr>
              <p:spPr>
                <a:xfrm>
                  <a:off x="4865992" y="2508016"/>
                  <a:ext cx="1333548" cy="255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12293" extrusionOk="0">
                      <a:moveTo>
                        <a:pt x="4888" y="413"/>
                      </a:moveTo>
                      <a:cubicBezTo>
                        <a:pt x="5078" y="413"/>
                        <a:pt x="5276" y="465"/>
                        <a:pt x="5427" y="586"/>
                      </a:cubicBezTo>
                      <a:cubicBezTo>
                        <a:pt x="5229" y="863"/>
                        <a:pt x="4952" y="1101"/>
                        <a:pt x="4635" y="1140"/>
                      </a:cubicBezTo>
                      <a:cubicBezTo>
                        <a:pt x="4516" y="1140"/>
                        <a:pt x="4437" y="1180"/>
                        <a:pt x="4358" y="1259"/>
                      </a:cubicBezTo>
                      <a:cubicBezTo>
                        <a:pt x="4318" y="1299"/>
                        <a:pt x="4318" y="1378"/>
                        <a:pt x="4318" y="1457"/>
                      </a:cubicBezTo>
                      <a:cubicBezTo>
                        <a:pt x="4556" y="1576"/>
                        <a:pt x="4556" y="1814"/>
                        <a:pt x="4595" y="2012"/>
                      </a:cubicBezTo>
                      <a:cubicBezTo>
                        <a:pt x="4714" y="2447"/>
                        <a:pt x="4794" y="2923"/>
                        <a:pt x="4873" y="3358"/>
                      </a:cubicBezTo>
                      <a:cubicBezTo>
                        <a:pt x="4743" y="3417"/>
                        <a:pt x="4607" y="3445"/>
                        <a:pt x="4469" y="3445"/>
                      </a:cubicBezTo>
                      <a:cubicBezTo>
                        <a:pt x="4145" y="3445"/>
                        <a:pt x="3816" y="3292"/>
                        <a:pt x="3566" y="3042"/>
                      </a:cubicBezTo>
                      <a:cubicBezTo>
                        <a:pt x="3254" y="2601"/>
                        <a:pt x="2756" y="2364"/>
                        <a:pt x="2238" y="2364"/>
                      </a:cubicBezTo>
                      <a:cubicBezTo>
                        <a:pt x="1965" y="2364"/>
                        <a:pt x="1686" y="2429"/>
                        <a:pt x="1426" y="2566"/>
                      </a:cubicBezTo>
                      <a:cubicBezTo>
                        <a:pt x="1506" y="2051"/>
                        <a:pt x="1189" y="1972"/>
                        <a:pt x="872" y="1853"/>
                      </a:cubicBezTo>
                      <a:cubicBezTo>
                        <a:pt x="753" y="1774"/>
                        <a:pt x="555" y="1695"/>
                        <a:pt x="555" y="1616"/>
                      </a:cubicBezTo>
                      <a:cubicBezTo>
                        <a:pt x="515" y="1497"/>
                        <a:pt x="753" y="1101"/>
                        <a:pt x="991" y="1061"/>
                      </a:cubicBezTo>
                      <a:lnTo>
                        <a:pt x="991" y="1101"/>
                      </a:lnTo>
                      <a:cubicBezTo>
                        <a:pt x="1347" y="1021"/>
                        <a:pt x="1664" y="1021"/>
                        <a:pt x="1981" y="942"/>
                      </a:cubicBezTo>
                      <a:cubicBezTo>
                        <a:pt x="2892" y="784"/>
                        <a:pt x="3803" y="625"/>
                        <a:pt x="4714" y="427"/>
                      </a:cubicBezTo>
                      <a:cubicBezTo>
                        <a:pt x="4770" y="418"/>
                        <a:pt x="4829" y="413"/>
                        <a:pt x="4888" y="413"/>
                      </a:cubicBezTo>
                      <a:close/>
                      <a:moveTo>
                        <a:pt x="2218" y="2689"/>
                      </a:moveTo>
                      <a:cubicBezTo>
                        <a:pt x="2370" y="2689"/>
                        <a:pt x="2524" y="2721"/>
                        <a:pt x="2654" y="2764"/>
                      </a:cubicBezTo>
                      <a:cubicBezTo>
                        <a:pt x="2813" y="2844"/>
                        <a:pt x="2971" y="2962"/>
                        <a:pt x="3051" y="3081"/>
                      </a:cubicBezTo>
                      <a:cubicBezTo>
                        <a:pt x="3645" y="3755"/>
                        <a:pt x="3882" y="3834"/>
                        <a:pt x="4952" y="3834"/>
                      </a:cubicBezTo>
                      <a:cubicBezTo>
                        <a:pt x="5308" y="5656"/>
                        <a:pt x="5863" y="7439"/>
                        <a:pt x="5942" y="9300"/>
                      </a:cubicBezTo>
                      <a:cubicBezTo>
                        <a:pt x="6021" y="9855"/>
                        <a:pt x="5982" y="10409"/>
                        <a:pt x="5863" y="10964"/>
                      </a:cubicBezTo>
                      <a:cubicBezTo>
                        <a:pt x="5823" y="11162"/>
                        <a:pt x="5665" y="11360"/>
                        <a:pt x="5467" y="11439"/>
                      </a:cubicBezTo>
                      <a:cubicBezTo>
                        <a:pt x="5388" y="11479"/>
                        <a:pt x="5269" y="11519"/>
                        <a:pt x="5229" y="11598"/>
                      </a:cubicBezTo>
                      <a:cubicBezTo>
                        <a:pt x="5054" y="11800"/>
                        <a:pt x="4811" y="11883"/>
                        <a:pt x="4554" y="11883"/>
                      </a:cubicBezTo>
                      <a:cubicBezTo>
                        <a:pt x="4053" y="11883"/>
                        <a:pt x="3498" y="11568"/>
                        <a:pt x="3288" y="11202"/>
                      </a:cubicBezTo>
                      <a:cubicBezTo>
                        <a:pt x="3169" y="11004"/>
                        <a:pt x="3090" y="10766"/>
                        <a:pt x="2971" y="10489"/>
                      </a:cubicBezTo>
                      <a:cubicBezTo>
                        <a:pt x="3288" y="10370"/>
                        <a:pt x="3566" y="10291"/>
                        <a:pt x="3843" y="10172"/>
                      </a:cubicBezTo>
                      <a:cubicBezTo>
                        <a:pt x="4041" y="10132"/>
                        <a:pt x="4318" y="10053"/>
                        <a:pt x="4239" y="9815"/>
                      </a:cubicBezTo>
                      <a:cubicBezTo>
                        <a:pt x="4205" y="9731"/>
                        <a:pt x="4136" y="9704"/>
                        <a:pt x="4054" y="9704"/>
                      </a:cubicBezTo>
                      <a:cubicBezTo>
                        <a:pt x="3945" y="9704"/>
                        <a:pt x="3815" y="9753"/>
                        <a:pt x="3724" y="9776"/>
                      </a:cubicBezTo>
                      <a:cubicBezTo>
                        <a:pt x="3447" y="9855"/>
                        <a:pt x="3169" y="9974"/>
                        <a:pt x="2853" y="10093"/>
                      </a:cubicBezTo>
                      <a:cubicBezTo>
                        <a:pt x="2734" y="9736"/>
                        <a:pt x="2654" y="9380"/>
                        <a:pt x="2536" y="9023"/>
                      </a:cubicBezTo>
                      <a:lnTo>
                        <a:pt x="2536" y="9023"/>
                      </a:lnTo>
                      <a:cubicBezTo>
                        <a:pt x="2588" y="9027"/>
                        <a:pt x="2641" y="9029"/>
                        <a:pt x="2693" y="9029"/>
                      </a:cubicBezTo>
                      <a:cubicBezTo>
                        <a:pt x="3154" y="9029"/>
                        <a:pt x="3606" y="8876"/>
                        <a:pt x="3962" y="8627"/>
                      </a:cubicBezTo>
                      <a:cubicBezTo>
                        <a:pt x="3748" y="8556"/>
                        <a:pt x="3526" y="8516"/>
                        <a:pt x="3304" y="8516"/>
                      </a:cubicBezTo>
                      <a:cubicBezTo>
                        <a:pt x="3031" y="8516"/>
                        <a:pt x="2758" y="8575"/>
                        <a:pt x="2496" y="8706"/>
                      </a:cubicBezTo>
                      <a:cubicBezTo>
                        <a:pt x="2456" y="8191"/>
                        <a:pt x="2377" y="7637"/>
                        <a:pt x="2338" y="7122"/>
                      </a:cubicBezTo>
                      <a:cubicBezTo>
                        <a:pt x="2853" y="6805"/>
                        <a:pt x="3605" y="7003"/>
                        <a:pt x="3962" y="6369"/>
                      </a:cubicBezTo>
                      <a:cubicBezTo>
                        <a:pt x="3880" y="6358"/>
                        <a:pt x="3799" y="6353"/>
                        <a:pt x="3720" y="6353"/>
                      </a:cubicBezTo>
                      <a:cubicBezTo>
                        <a:pt x="3224" y="6353"/>
                        <a:pt x="2770" y="6544"/>
                        <a:pt x="2258" y="6646"/>
                      </a:cubicBezTo>
                      <a:cubicBezTo>
                        <a:pt x="2219" y="6171"/>
                        <a:pt x="2139" y="5775"/>
                        <a:pt x="2060" y="5379"/>
                      </a:cubicBezTo>
                      <a:cubicBezTo>
                        <a:pt x="2338" y="5260"/>
                        <a:pt x="2654" y="5181"/>
                        <a:pt x="2932" y="5062"/>
                      </a:cubicBezTo>
                      <a:cubicBezTo>
                        <a:pt x="3051" y="4983"/>
                        <a:pt x="3288" y="4785"/>
                        <a:pt x="3249" y="4705"/>
                      </a:cubicBezTo>
                      <a:cubicBezTo>
                        <a:pt x="3212" y="4595"/>
                        <a:pt x="3149" y="4561"/>
                        <a:pt x="3076" y="4561"/>
                      </a:cubicBezTo>
                      <a:cubicBezTo>
                        <a:pt x="2993" y="4561"/>
                        <a:pt x="2897" y="4605"/>
                        <a:pt x="2813" y="4626"/>
                      </a:cubicBezTo>
                      <a:cubicBezTo>
                        <a:pt x="2536" y="4705"/>
                        <a:pt x="2258" y="4824"/>
                        <a:pt x="1981" y="4903"/>
                      </a:cubicBezTo>
                      <a:cubicBezTo>
                        <a:pt x="1902" y="4507"/>
                        <a:pt x="1823" y="4071"/>
                        <a:pt x="1743" y="3636"/>
                      </a:cubicBezTo>
                      <a:cubicBezTo>
                        <a:pt x="2021" y="3477"/>
                        <a:pt x="2417" y="3438"/>
                        <a:pt x="2575" y="3002"/>
                      </a:cubicBezTo>
                      <a:cubicBezTo>
                        <a:pt x="2417" y="3002"/>
                        <a:pt x="2258" y="3042"/>
                        <a:pt x="2060" y="3081"/>
                      </a:cubicBezTo>
                      <a:cubicBezTo>
                        <a:pt x="1941" y="3121"/>
                        <a:pt x="1783" y="3160"/>
                        <a:pt x="1664" y="3200"/>
                      </a:cubicBezTo>
                      <a:cubicBezTo>
                        <a:pt x="1506" y="2883"/>
                        <a:pt x="1506" y="2844"/>
                        <a:pt x="1862" y="2764"/>
                      </a:cubicBezTo>
                      <a:cubicBezTo>
                        <a:pt x="1969" y="2711"/>
                        <a:pt x="2093" y="2689"/>
                        <a:pt x="2218" y="2689"/>
                      </a:cubicBezTo>
                      <a:close/>
                      <a:moveTo>
                        <a:pt x="4798" y="1"/>
                      </a:moveTo>
                      <a:cubicBezTo>
                        <a:pt x="4703" y="1"/>
                        <a:pt x="4608" y="11"/>
                        <a:pt x="4516" y="31"/>
                      </a:cubicBezTo>
                      <a:cubicBezTo>
                        <a:pt x="3526" y="189"/>
                        <a:pt x="2575" y="348"/>
                        <a:pt x="1625" y="506"/>
                      </a:cubicBezTo>
                      <a:cubicBezTo>
                        <a:pt x="1110" y="586"/>
                        <a:pt x="595" y="506"/>
                        <a:pt x="278" y="1101"/>
                      </a:cubicBezTo>
                      <a:cubicBezTo>
                        <a:pt x="159" y="1378"/>
                        <a:pt x="0" y="1616"/>
                        <a:pt x="198" y="1893"/>
                      </a:cubicBezTo>
                      <a:cubicBezTo>
                        <a:pt x="336" y="2065"/>
                        <a:pt x="565" y="2178"/>
                        <a:pt x="804" y="2178"/>
                      </a:cubicBezTo>
                      <a:cubicBezTo>
                        <a:pt x="840" y="2178"/>
                        <a:pt x="876" y="2175"/>
                        <a:pt x="912" y="2170"/>
                      </a:cubicBezTo>
                      <a:lnTo>
                        <a:pt x="1030" y="2170"/>
                      </a:lnTo>
                      <a:cubicBezTo>
                        <a:pt x="1110" y="2606"/>
                        <a:pt x="1149" y="3002"/>
                        <a:pt x="1228" y="3438"/>
                      </a:cubicBezTo>
                      <a:cubicBezTo>
                        <a:pt x="1466" y="4864"/>
                        <a:pt x="1743" y="6290"/>
                        <a:pt x="1941" y="7755"/>
                      </a:cubicBezTo>
                      <a:cubicBezTo>
                        <a:pt x="2060" y="8944"/>
                        <a:pt x="2338" y="10132"/>
                        <a:pt x="2813" y="11281"/>
                      </a:cubicBezTo>
                      <a:cubicBezTo>
                        <a:pt x="3127" y="11910"/>
                        <a:pt x="3781" y="12292"/>
                        <a:pt x="4474" y="12292"/>
                      </a:cubicBezTo>
                      <a:cubicBezTo>
                        <a:pt x="4567" y="12292"/>
                        <a:pt x="4660" y="12285"/>
                        <a:pt x="4754" y="12271"/>
                      </a:cubicBezTo>
                      <a:cubicBezTo>
                        <a:pt x="5110" y="12113"/>
                        <a:pt x="5427" y="11954"/>
                        <a:pt x="5705" y="11756"/>
                      </a:cubicBezTo>
                      <a:cubicBezTo>
                        <a:pt x="5982" y="11637"/>
                        <a:pt x="6180" y="11400"/>
                        <a:pt x="6259" y="11083"/>
                      </a:cubicBezTo>
                      <a:cubicBezTo>
                        <a:pt x="6338" y="10726"/>
                        <a:pt x="6378" y="10370"/>
                        <a:pt x="6418" y="10013"/>
                      </a:cubicBezTo>
                      <a:cubicBezTo>
                        <a:pt x="6378" y="9261"/>
                        <a:pt x="6338" y="8548"/>
                        <a:pt x="6220" y="7835"/>
                      </a:cubicBezTo>
                      <a:cubicBezTo>
                        <a:pt x="5863" y="5696"/>
                        <a:pt x="5348" y="3596"/>
                        <a:pt x="4912" y="1457"/>
                      </a:cubicBezTo>
                      <a:cubicBezTo>
                        <a:pt x="5229" y="1378"/>
                        <a:pt x="5507" y="1140"/>
                        <a:pt x="5665" y="863"/>
                      </a:cubicBezTo>
                      <a:cubicBezTo>
                        <a:pt x="5863" y="665"/>
                        <a:pt x="5784" y="348"/>
                        <a:pt x="5546" y="229"/>
                      </a:cubicBezTo>
                      <a:cubicBezTo>
                        <a:pt x="5340" y="82"/>
                        <a:pt x="5069" y="1"/>
                        <a:pt x="4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56"/>
                <p:cNvSpPr/>
                <p:nvPr/>
              </p:nvSpPr>
              <p:spPr>
                <a:xfrm>
                  <a:off x="5606743" y="1935993"/>
                  <a:ext cx="352399" cy="307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480" extrusionOk="0">
                      <a:moveTo>
                        <a:pt x="634" y="407"/>
                      </a:moveTo>
                      <a:cubicBezTo>
                        <a:pt x="714" y="447"/>
                        <a:pt x="872" y="605"/>
                        <a:pt x="951" y="685"/>
                      </a:cubicBezTo>
                      <a:cubicBezTo>
                        <a:pt x="872" y="803"/>
                        <a:pt x="753" y="883"/>
                        <a:pt x="634" y="1001"/>
                      </a:cubicBezTo>
                      <a:cubicBezTo>
                        <a:pt x="595" y="1001"/>
                        <a:pt x="476" y="843"/>
                        <a:pt x="317" y="724"/>
                      </a:cubicBezTo>
                      <a:cubicBezTo>
                        <a:pt x="476" y="605"/>
                        <a:pt x="595" y="407"/>
                        <a:pt x="634" y="407"/>
                      </a:cubicBezTo>
                      <a:close/>
                      <a:moveTo>
                        <a:pt x="771" y="1"/>
                      </a:moveTo>
                      <a:cubicBezTo>
                        <a:pt x="727" y="1"/>
                        <a:pt x="682" y="4"/>
                        <a:pt x="634" y="11"/>
                      </a:cubicBezTo>
                      <a:cubicBezTo>
                        <a:pt x="278" y="90"/>
                        <a:pt x="1" y="407"/>
                        <a:pt x="40" y="764"/>
                      </a:cubicBezTo>
                      <a:cubicBezTo>
                        <a:pt x="1" y="1120"/>
                        <a:pt x="278" y="1437"/>
                        <a:pt x="674" y="1477"/>
                      </a:cubicBezTo>
                      <a:cubicBezTo>
                        <a:pt x="698" y="1479"/>
                        <a:pt x="722" y="1479"/>
                        <a:pt x="745" y="1479"/>
                      </a:cubicBezTo>
                      <a:cubicBezTo>
                        <a:pt x="1696" y="1479"/>
                        <a:pt x="1683" y="1"/>
                        <a:pt x="7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56"/>
                <p:cNvSpPr/>
                <p:nvPr/>
              </p:nvSpPr>
              <p:spPr>
                <a:xfrm>
                  <a:off x="5187019" y="1741093"/>
                  <a:ext cx="419928" cy="312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" h="1504" extrusionOk="0">
                      <a:moveTo>
                        <a:pt x="614" y="389"/>
                      </a:moveTo>
                      <a:cubicBezTo>
                        <a:pt x="633" y="389"/>
                        <a:pt x="653" y="391"/>
                        <a:pt x="674" y="395"/>
                      </a:cubicBezTo>
                      <a:cubicBezTo>
                        <a:pt x="872" y="434"/>
                        <a:pt x="1149" y="474"/>
                        <a:pt x="1466" y="553"/>
                      </a:cubicBezTo>
                      <a:cubicBezTo>
                        <a:pt x="1285" y="843"/>
                        <a:pt x="1104" y="1033"/>
                        <a:pt x="862" y="1033"/>
                      </a:cubicBezTo>
                      <a:cubicBezTo>
                        <a:pt x="839" y="1033"/>
                        <a:pt x="816" y="1032"/>
                        <a:pt x="793" y="1028"/>
                      </a:cubicBezTo>
                      <a:lnTo>
                        <a:pt x="832" y="1028"/>
                      </a:lnTo>
                      <a:cubicBezTo>
                        <a:pt x="674" y="989"/>
                        <a:pt x="515" y="870"/>
                        <a:pt x="436" y="751"/>
                      </a:cubicBezTo>
                      <a:cubicBezTo>
                        <a:pt x="328" y="570"/>
                        <a:pt x="417" y="389"/>
                        <a:pt x="614" y="389"/>
                      </a:cubicBezTo>
                      <a:close/>
                      <a:moveTo>
                        <a:pt x="984" y="1"/>
                      </a:moveTo>
                      <a:cubicBezTo>
                        <a:pt x="717" y="1"/>
                        <a:pt x="459" y="82"/>
                        <a:pt x="238" y="236"/>
                      </a:cubicBezTo>
                      <a:cubicBezTo>
                        <a:pt x="119" y="315"/>
                        <a:pt x="80" y="434"/>
                        <a:pt x="40" y="553"/>
                      </a:cubicBezTo>
                      <a:cubicBezTo>
                        <a:pt x="0" y="1068"/>
                        <a:pt x="396" y="1464"/>
                        <a:pt x="872" y="1504"/>
                      </a:cubicBezTo>
                      <a:cubicBezTo>
                        <a:pt x="1268" y="1464"/>
                        <a:pt x="1624" y="1266"/>
                        <a:pt x="1822" y="949"/>
                      </a:cubicBezTo>
                      <a:cubicBezTo>
                        <a:pt x="2021" y="672"/>
                        <a:pt x="1941" y="276"/>
                        <a:pt x="1624" y="157"/>
                      </a:cubicBezTo>
                      <a:cubicBezTo>
                        <a:pt x="1414" y="52"/>
                        <a:pt x="1196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56"/>
                <p:cNvSpPr/>
                <p:nvPr/>
              </p:nvSpPr>
              <p:spPr>
                <a:xfrm>
                  <a:off x="5014766" y="2069181"/>
                  <a:ext cx="526313" cy="470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264" extrusionOk="0">
                      <a:moveTo>
                        <a:pt x="1373" y="423"/>
                      </a:moveTo>
                      <a:cubicBezTo>
                        <a:pt x="1599" y="423"/>
                        <a:pt x="1832" y="556"/>
                        <a:pt x="1938" y="796"/>
                      </a:cubicBezTo>
                      <a:cubicBezTo>
                        <a:pt x="2057" y="1113"/>
                        <a:pt x="1899" y="1509"/>
                        <a:pt x="1582" y="1628"/>
                      </a:cubicBezTo>
                      <a:cubicBezTo>
                        <a:pt x="1423" y="1707"/>
                        <a:pt x="1225" y="1747"/>
                        <a:pt x="1027" y="1787"/>
                      </a:cubicBezTo>
                      <a:cubicBezTo>
                        <a:pt x="671" y="1747"/>
                        <a:pt x="473" y="1588"/>
                        <a:pt x="433" y="1272"/>
                      </a:cubicBezTo>
                      <a:cubicBezTo>
                        <a:pt x="394" y="1192"/>
                        <a:pt x="433" y="1113"/>
                        <a:pt x="473" y="1073"/>
                      </a:cubicBezTo>
                      <a:cubicBezTo>
                        <a:pt x="631" y="875"/>
                        <a:pt x="829" y="677"/>
                        <a:pt x="1067" y="519"/>
                      </a:cubicBezTo>
                      <a:cubicBezTo>
                        <a:pt x="1157" y="454"/>
                        <a:pt x="1264" y="423"/>
                        <a:pt x="1373" y="423"/>
                      </a:cubicBezTo>
                      <a:close/>
                      <a:moveTo>
                        <a:pt x="1383" y="1"/>
                      </a:moveTo>
                      <a:cubicBezTo>
                        <a:pt x="1357" y="1"/>
                        <a:pt x="1331" y="2"/>
                        <a:pt x="1305" y="4"/>
                      </a:cubicBezTo>
                      <a:cubicBezTo>
                        <a:pt x="750" y="162"/>
                        <a:pt x="314" y="559"/>
                        <a:pt x="77" y="1073"/>
                      </a:cubicBezTo>
                      <a:lnTo>
                        <a:pt x="77" y="1192"/>
                      </a:lnTo>
                      <a:cubicBezTo>
                        <a:pt x="0" y="1765"/>
                        <a:pt x="476" y="2264"/>
                        <a:pt x="1042" y="2264"/>
                      </a:cubicBezTo>
                      <a:cubicBezTo>
                        <a:pt x="1064" y="2264"/>
                        <a:pt x="1085" y="2263"/>
                        <a:pt x="1107" y="2262"/>
                      </a:cubicBezTo>
                      <a:cubicBezTo>
                        <a:pt x="1344" y="2222"/>
                        <a:pt x="1542" y="2143"/>
                        <a:pt x="1780" y="2103"/>
                      </a:cubicBezTo>
                      <a:cubicBezTo>
                        <a:pt x="2255" y="1866"/>
                        <a:pt x="2533" y="1351"/>
                        <a:pt x="2453" y="796"/>
                      </a:cubicBezTo>
                      <a:cubicBezTo>
                        <a:pt x="2303" y="345"/>
                        <a:pt x="1867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55" name="Google Shape;1455;p56"/>
            <p:cNvSpPr/>
            <p:nvPr/>
          </p:nvSpPr>
          <p:spPr>
            <a:xfrm>
              <a:off x="4985636" y="2493722"/>
              <a:ext cx="320305" cy="309257"/>
            </a:xfrm>
            <a:custGeom>
              <a:avLst/>
              <a:gdLst/>
              <a:ahLst/>
              <a:cxnLst/>
              <a:rect l="l" t="t" r="r" b="b"/>
              <a:pathLst>
                <a:path w="6775" h="6542" extrusionOk="0">
                  <a:moveTo>
                    <a:pt x="3051" y="636"/>
                  </a:moveTo>
                  <a:cubicBezTo>
                    <a:pt x="3170" y="873"/>
                    <a:pt x="3249" y="1230"/>
                    <a:pt x="3289" y="1349"/>
                  </a:cubicBezTo>
                  <a:lnTo>
                    <a:pt x="3725" y="2339"/>
                  </a:lnTo>
                  <a:cubicBezTo>
                    <a:pt x="3749" y="2435"/>
                    <a:pt x="3816" y="2487"/>
                    <a:pt x="3892" y="2487"/>
                  </a:cubicBezTo>
                  <a:cubicBezTo>
                    <a:pt x="3942" y="2487"/>
                    <a:pt x="3995" y="2465"/>
                    <a:pt x="4041" y="2418"/>
                  </a:cubicBezTo>
                  <a:cubicBezTo>
                    <a:pt x="4081" y="2497"/>
                    <a:pt x="4160" y="2537"/>
                    <a:pt x="4240" y="2537"/>
                  </a:cubicBezTo>
                  <a:lnTo>
                    <a:pt x="5428" y="2458"/>
                  </a:lnTo>
                  <a:cubicBezTo>
                    <a:pt x="5547" y="2458"/>
                    <a:pt x="5903" y="2379"/>
                    <a:pt x="6181" y="2379"/>
                  </a:cubicBezTo>
                  <a:cubicBezTo>
                    <a:pt x="5943" y="2537"/>
                    <a:pt x="5547" y="2814"/>
                    <a:pt x="5467" y="2854"/>
                  </a:cubicBezTo>
                  <a:lnTo>
                    <a:pt x="4636" y="3607"/>
                  </a:lnTo>
                  <a:cubicBezTo>
                    <a:pt x="4477" y="3686"/>
                    <a:pt x="4517" y="3884"/>
                    <a:pt x="4675" y="3963"/>
                  </a:cubicBezTo>
                  <a:cubicBezTo>
                    <a:pt x="4855" y="4323"/>
                    <a:pt x="5494" y="5502"/>
                    <a:pt x="5727" y="5683"/>
                  </a:cubicBezTo>
                  <a:lnTo>
                    <a:pt x="5727" y="5683"/>
                  </a:lnTo>
                  <a:cubicBezTo>
                    <a:pt x="5562" y="5618"/>
                    <a:pt x="5452" y="5575"/>
                    <a:pt x="5309" y="5468"/>
                  </a:cubicBezTo>
                  <a:lnTo>
                    <a:pt x="4834" y="5270"/>
                  </a:lnTo>
                  <a:lnTo>
                    <a:pt x="3764" y="4795"/>
                  </a:lnTo>
                  <a:cubicBezTo>
                    <a:pt x="3734" y="4765"/>
                    <a:pt x="3704" y="4752"/>
                    <a:pt x="3673" y="4752"/>
                  </a:cubicBezTo>
                  <a:cubicBezTo>
                    <a:pt x="3624" y="4752"/>
                    <a:pt x="3575" y="4786"/>
                    <a:pt x="3526" y="4835"/>
                  </a:cubicBezTo>
                  <a:cubicBezTo>
                    <a:pt x="3501" y="4758"/>
                    <a:pt x="3426" y="4714"/>
                    <a:pt x="3354" y="4714"/>
                  </a:cubicBezTo>
                  <a:cubicBezTo>
                    <a:pt x="3315" y="4714"/>
                    <a:pt x="3277" y="4727"/>
                    <a:pt x="3249" y="4755"/>
                  </a:cubicBezTo>
                  <a:cubicBezTo>
                    <a:pt x="2734" y="5191"/>
                    <a:pt x="2219" y="5627"/>
                    <a:pt x="1665" y="5983"/>
                  </a:cubicBezTo>
                  <a:cubicBezTo>
                    <a:pt x="1546" y="5983"/>
                    <a:pt x="1427" y="6062"/>
                    <a:pt x="1387" y="6142"/>
                  </a:cubicBezTo>
                  <a:cubicBezTo>
                    <a:pt x="1374" y="6168"/>
                    <a:pt x="1365" y="6181"/>
                    <a:pt x="1362" y="6181"/>
                  </a:cubicBezTo>
                  <a:cubicBezTo>
                    <a:pt x="1357" y="6181"/>
                    <a:pt x="1374" y="6129"/>
                    <a:pt x="1427" y="6023"/>
                  </a:cubicBezTo>
                  <a:cubicBezTo>
                    <a:pt x="1506" y="5864"/>
                    <a:pt x="1546" y="5706"/>
                    <a:pt x="1585" y="5548"/>
                  </a:cubicBezTo>
                  <a:cubicBezTo>
                    <a:pt x="1704" y="5151"/>
                    <a:pt x="1823" y="4795"/>
                    <a:pt x="1942" y="4399"/>
                  </a:cubicBezTo>
                  <a:cubicBezTo>
                    <a:pt x="1942" y="4320"/>
                    <a:pt x="1942" y="4280"/>
                    <a:pt x="1863" y="4201"/>
                  </a:cubicBezTo>
                  <a:lnTo>
                    <a:pt x="1863" y="4201"/>
                  </a:lnTo>
                  <a:cubicBezTo>
                    <a:pt x="1878" y="4204"/>
                    <a:pt x="1892" y="4205"/>
                    <a:pt x="1906" y="4205"/>
                  </a:cubicBezTo>
                  <a:cubicBezTo>
                    <a:pt x="2077" y="4205"/>
                    <a:pt x="2168" y="3991"/>
                    <a:pt x="2021" y="3844"/>
                  </a:cubicBezTo>
                  <a:cubicBezTo>
                    <a:pt x="1546" y="3408"/>
                    <a:pt x="1110" y="2973"/>
                    <a:pt x="714" y="2458"/>
                  </a:cubicBezTo>
                  <a:lnTo>
                    <a:pt x="2061" y="2458"/>
                  </a:lnTo>
                  <a:cubicBezTo>
                    <a:pt x="2100" y="2458"/>
                    <a:pt x="2140" y="2418"/>
                    <a:pt x="2180" y="2418"/>
                  </a:cubicBezTo>
                  <a:cubicBezTo>
                    <a:pt x="2203" y="2441"/>
                    <a:pt x="2233" y="2451"/>
                    <a:pt x="2265" y="2451"/>
                  </a:cubicBezTo>
                  <a:cubicBezTo>
                    <a:pt x="2342" y="2451"/>
                    <a:pt x="2429" y="2395"/>
                    <a:pt x="2457" y="2339"/>
                  </a:cubicBezTo>
                  <a:cubicBezTo>
                    <a:pt x="2655" y="1745"/>
                    <a:pt x="2853" y="1190"/>
                    <a:pt x="3051" y="636"/>
                  </a:cubicBezTo>
                  <a:close/>
                  <a:moveTo>
                    <a:pt x="2916" y="0"/>
                  </a:moveTo>
                  <a:cubicBezTo>
                    <a:pt x="2853" y="0"/>
                    <a:pt x="2785" y="44"/>
                    <a:pt x="2734" y="121"/>
                  </a:cubicBezTo>
                  <a:lnTo>
                    <a:pt x="2061" y="2022"/>
                  </a:lnTo>
                  <a:lnTo>
                    <a:pt x="2021" y="2022"/>
                  </a:lnTo>
                  <a:lnTo>
                    <a:pt x="239" y="2062"/>
                  </a:lnTo>
                  <a:cubicBezTo>
                    <a:pt x="80" y="2062"/>
                    <a:pt x="1" y="2260"/>
                    <a:pt x="80" y="2379"/>
                  </a:cubicBezTo>
                  <a:cubicBezTo>
                    <a:pt x="595" y="3052"/>
                    <a:pt x="1150" y="3646"/>
                    <a:pt x="1744" y="4161"/>
                  </a:cubicBezTo>
                  <a:cubicBezTo>
                    <a:pt x="1625" y="4161"/>
                    <a:pt x="1506" y="4201"/>
                    <a:pt x="1467" y="4320"/>
                  </a:cubicBezTo>
                  <a:cubicBezTo>
                    <a:pt x="1308" y="4874"/>
                    <a:pt x="1110" y="5389"/>
                    <a:pt x="991" y="5944"/>
                  </a:cubicBezTo>
                  <a:cubicBezTo>
                    <a:pt x="912" y="6181"/>
                    <a:pt x="872" y="6498"/>
                    <a:pt x="1229" y="6538"/>
                  </a:cubicBezTo>
                  <a:cubicBezTo>
                    <a:pt x="1250" y="6540"/>
                    <a:pt x="1271" y="6542"/>
                    <a:pt x="1292" y="6542"/>
                  </a:cubicBezTo>
                  <a:cubicBezTo>
                    <a:pt x="1597" y="6542"/>
                    <a:pt x="1960" y="6287"/>
                    <a:pt x="2219" y="6102"/>
                  </a:cubicBezTo>
                  <a:cubicBezTo>
                    <a:pt x="2655" y="5785"/>
                    <a:pt x="3091" y="5468"/>
                    <a:pt x="3526" y="5112"/>
                  </a:cubicBezTo>
                  <a:cubicBezTo>
                    <a:pt x="3526" y="5151"/>
                    <a:pt x="3566" y="5191"/>
                    <a:pt x="3606" y="5191"/>
                  </a:cubicBezTo>
                  <a:cubicBezTo>
                    <a:pt x="4121" y="5429"/>
                    <a:pt x="4636" y="5666"/>
                    <a:pt x="5151" y="5904"/>
                  </a:cubicBezTo>
                  <a:cubicBezTo>
                    <a:pt x="5314" y="5986"/>
                    <a:pt x="5552" y="6142"/>
                    <a:pt x="5762" y="6142"/>
                  </a:cubicBezTo>
                  <a:cubicBezTo>
                    <a:pt x="5858" y="6142"/>
                    <a:pt x="5948" y="6110"/>
                    <a:pt x="6022" y="6023"/>
                  </a:cubicBezTo>
                  <a:cubicBezTo>
                    <a:pt x="6220" y="5746"/>
                    <a:pt x="6022" y="5429"/>
                    <a:pt x="5864" y="5191"/>
                  </a:cubicBezTo>
                  <a:lnTo>
                    <a:pt x="5071" y="3805"/>
                  </a:lnTo>
                  <a:lnTo>
                    <a:pt x="6141" y="2893"/>
                  </a:lnTo>
                  <a:cubicBezTo>
                    <a:pt x="6339" y="2695"/>
                    <a:pt x="6775" y="2458"/>
                    <a:pt x="6695" y="2141"/>
                  </a:cubicBezTo>
                  <a:cubicBezTo>
                    <a:pt x="6650" y="1983"/>
                    <a:pt x="6490" y="1941"/>
                    <a:pt x="6324" y="1941"/>
                  </a:cubicBezTo>
                  <a:cubicBezTo>
                    <a:pt x="6198" y="1941"/>
                    <a:pt x="6068" y="1965"/>
                    <a:pt x="5982" y="1982"/>
                  </a:cubicBezTo>
                  <a:lnTo>
                    <a:pt x="4160" y="2101"/>
                  </a:lnTo>
                  <a:cubicBezTo>
                    <a:pt x="4121" y="2101"/>
                    <a:pt x="4081" y="2101"/>
                    <a:pt x="4081" y="2141"/>
                  </a:cubicBezTo>
                  <a:cubicBezTo>
                    <a:pt x="3883" y="1705"/>
                    <a:pt x="3685" y="1269"/>
                    <a:pt x="3526" y="834"/>
                  </a:cubicBezTo>
                  <a:cubicBezTo>
                    <a:pt x="3408" y="517"/>
                    <a:pt x="3328" y="200"/>
                    <a:pt x="3012" y="41"/>
                  </a:cubicBezTo>
                  <a:cubicBezTo>
                    <a:pt x="2983" y="13"/>
                    <a:pt x="2950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6"/>
            <p:cNvSpPr/>
            <p:nvPr/>
          </p:nvSpPr>
          <p:spPr>
            <a:xfrm rot="8824228" flipH="1">
              <a:off x="5931012" y="1593977"/>
              <a:ext cx="417297" cy="266374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7" name="Google Shape;1457;p56"/>
            <p:cNvGrpSpPr/>
            <p:nvPr/>
          </p:nvGrpSpPr>
          <p:grpSpPr>
            <a:xfrm>
              <a:off x="6649479" y="1603246"/>
              <a:ext cx="261232" cy="288908"/>
              <a:chOff x="5414907" y="2017485"/>
              <a:chExt cx="220338" cy="243702"/>
            </a:xfrm>
          </p:grpSpPr>
          <p:sp>
            <p:nvSpPr>
              <p:cNvPr id="1458" name="Google Shape;1458;p56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6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6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1" name="Google Shape;1461;p56"/>
            <p:cNvSpPr/>
            <p:nvPr/>
          </p:nvSpPr>
          <p:spPr>
            <a:xfrm>
              <a:off x="7443094" y="2948652"/>
              <a:ext cx="413138" cy="349245"/>
            </a:xfrm>
            <a:custGeom>
              <a:avLst/>
              <a:gdLst/>
              <a:ahLst/>
              <a:cxnLst/>
              <a:rect l="l" t="t" r="r" b="b"/>
              <a:pathLst>
                <a:path w="7805" h="6597" extrusionOk="0">
                  <a:moveTo>
                    <a:pt x="6285" y="481"/>
                  </a:moveTo>
                  <a:cubicBezTo>
                    <a:pt x="6833" y="481"/>
                    <a:pt x="7178" y="1051"/>
                    <a:pt x="6972" y="2105"/>
                  </a:cubicBezTo>
                  <a:cubicBezTo>
                    <a:pt x="6854" y="2660"/>
                    <a:pt x="6695" y="3214"/>
                    <a:pt x="6497" y="3769"/>
                  </a:cubicBezTo>
                  <a:cubicBezTo>
                    <a:pt x="6141" y="4561"/>
                    <a:pt x="5705" y="5353"/>
                    <a:pt x="5190" y="6106"/>
                  </a:cubicBezTo>
                  <a:cubicBezTo>
                    <a:pt x="4001" y="5670"/>
                    <a:pt x="2615" y="5551"/>
                    <a:pt x="1625" y="4759"/>
                  </a:cubicBezTo>
                  <a:cubicBezTo>
                    <a:pt x="793" y="4046"/>
                    <a:pt x="634" y="2779"/>
                    <a:pt x="1704" y="2145"/>
                  </a:cubicBezTo>
                  <a:cubicBezTo>
                    <a:pt x="1982" y="1976"/>
                    <a:pt x="2274" y="1902"/>
                    <a:pt x="2565" y="1902"/>
                  </a:cubicBezTo>
                  <a:cubicBezTo>
                    <a:pt x="3227" y="1902"/>
                    <a:pt x="3878" y="2283"/>
                    <a:pt x="4318" y="2779"/>
                  </a:cubicBezTo>
                  <a:cubicBezTo>
                    <a:pt x="4370" y="2830"/>
                    <a:pt x="4433" y="2852"/>
                    <a:pt x="4493" y="2852"/>
                  </a:cubicBezTo>
                  <a:cubicBezTo>
                    <a:pt x="4665" y="2852"/>
                    <a:pt x="4821" y="2677"/>
                    <a:pt x="4675" y="2501"/>
                  </a:cubicBezTo>
                  <a:cubicBezTo>
                    <a:pt x="4754" y="2462"/>
                    <a:pt x="4794" y="2382"/>
                    <a:pt x="4794" y="2303"/>
                  </a:cubicBezTo>
                  <a:cubicBezTo>
                    <a:pt x="4794" y="1828"/>
                    <a:pt x="4952" y="1353"/>
                    <a:pt x="5269" y="996"/>
                  </a:cubicBezTo>
                  <a:cubicBezTo>
                    <a:pt x="5631" y="648"/>
                    <a:pt x="5988" y="481"/>
                    <a:pt x="6285" y="481"/>
                  </a:cubicBezTo>
                  <a:close/>
                  <a:moveTo>
                    <a:pt x="6180" y="0"/>
                  </a:moveTo>
                  <a:cubicBezTo>
                    <a:pt x="5272" y="0"/>
                    <a:pt x="4436" y="1245"/>
                    <a:pt x="4318" y="2184"/>
                  </a:cubicBezTo>
                  <a:cubicBezTo>
                    <a:pt x="3781" y="1765"/>
                    <a:pt x="3088" y="1516"/>
                    <a:pt x="2434" y="1516"/>
                  </a:cubicBezTo>
                  <a:cubicBezTo>
                    <a:pt x="1544" y="1516"/>
                    <a:pt x="727" y="1977"/>
                    <a:pt x="476" y="3095"/>
                  </a:cubicBezTo>
                  <a:cubicBezTo>
                    <a:pt x="1" y="5551"/>
                    <a:pt x="3526" y="5948"/>
                    <a:pt x="5071" y="6542"/>
                  </a:cubicBezTo>
                  <a:lnTo>
                    <a:pt x="5150" y="6542"/>
                  </a:lnTo>
                  <a:cubicBezTo>
                    <a:pt x="5186" y="6577"/>
                    <a:pt x="5237" y="6597"/>
                    <a:pt x="5287" y="6597"/>
                  </a:cubicBezTo>
                  <a:cubicBezTo>
                    <a:pt x="5348" y="6597"/>
                    <a:pt x="5406" y="6568"/>
                    <a:pt x="5427" y="6502"/>
                  </a:cubicBezTo>
                  <a:cubicBezTo>
                    <a:pt x="6141" y="5551"/>
                    <a:pt x="6695" y="4482"/>
                    <a:pt x="7091" y="3373"/>
                  </a:cubicBezTo>
                  <a:cubicBezTo>
                    <a:pt x="7408" y="2501"/>
                    <a:pt x="7804" y="1313"/>
                    <a:pt x="7131" y="521"/>
                  </a:cubicBezTo>
                  <a:cubicBezTo>
                    <a:pt x="6823" y="152"/>
                    <a:pt x="6497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6"/>
            <p:cNvSpPr/>
            <p:nvPr/>
          </p:nvSpPr>
          <p:spPr>
            <a:xfrm>
              <a:off x="5486034" y="2987101"/>
              <a:ext cx="329896" cy="310787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6"/>
            <p:cNvSpPr/>
            <p:nvPr/>
          </p:nvSpPr>
          <p:spPr>
            <a:xfrm>
              <a:off x="6916500" y="2108870"/>
              <a:ext cx="322177" cy="324546"/>
            </a:xfrm>
            <a:custGeom>
              <a:avLst/>
              <a:gdLst/>
              <a:ahLst/>
              <a:cxnLst/>
              <a:rect l="l" t="t" r="r" b="b"/>
              <a:pathLst>
                <a:path w="6933" h="6984" extrusionOk="0">
                  <a:moveTo>
                    <a:pt x="3526" y="457"/>
                  </a:moveTo>
                  <a:cubicBezTo>
                    <a:pt x="3724" y="497"/>
                    <a:pt x="3922" y="497"/>
                    <a:pt x="4120" y="536"/>
                  </a:cubicBezTo>
                  <a:cubicBezTo>
                    <a:pt x="4199" y="536"/>
                    <a:pt x="4437" y="536"/>
                    <a:pt x="4476" y="576"/>
                  </a:cubicBezTo>
                  <a:cubicBezTo>
                    <a:pt x="4516" y="655"/>
                    <a:pt x="4476" y="972"/>
                    <a:pt x="4476" y="1051"/>
                  </a:cubicBezTo>
                  <a:cubicBezTo>
                    <a:pt x="4358" y="1606"/>
                    <a:pt x="4278" y="2121"/>
                    <a:pt x="4199" y="2676"/>
                  </a:cubicBezTo>
                  <a:cubicBezTo>
                    <a:pt x="4199" y="2834"/>
                    <a:pt x="4278" y="2953"/>
                    <a:pt x="4437" y="2953"/>
                  </a:cubicBezTo>
                  <a:cubicBezTo>
                    <a:pt x="4476" y="2992"/>
                    <a:pt x="4516" y="2992"/>
                    <a:pt x="4556" y="2992"/>
                  </a:cubicBezTo>
                  <a:lnTo>
                    <a:pt x="6417" y="3349"/>
                  </a:lnTo>
                  <a:cubicBezTo>
                    <a:pt x="6338" y="3785"/>
                    <a:pt x="6180" y="4181"/>
                    <a:pt x="5942" y="4498"/>
                  </a:cubicBezTo>
                  <a:cubicBezTo>
                    <a:pt x="5858" y="4582"/>
                    <a:pt x="5766" y="4609"/>
                    <a:pt x="5671" y="4609"/>
                  </a:cubicBezTo>
                  <a:cubicBezTo>
                    <a:pt x="5542" y="4609"/>
                    <a:pt x="5405" y="4560"/>
                    <a:pt x="5269" y="4537"/>
                  </a:cubicBezTo>
                  <a:lnTo>
                    <a:pt x="4516" y="4458"/>
                  </a:lnTo>
                  <a:cubicBezTo>
                    <a:pt x="4437" y="4458"/>
                    <a:pt x="4318" y="4498"/>
                    <a:pt x="4278" y="4577"/>
                  </a:cubicBezTo>
                  <a:cubicBezTo>
                    <a:pt x="4239" y="4617"/>
                    <a:pt x="4199" y="4656"/>
                    <a:pt x="4199" y="4735"/>
                  </a:cubicBezTo>
                  <a:lnTo>
                    <a:pt x="4041" y="6082"/>
                  </a:lnTo>
                  <a:lnTo>
                    <a:pt x="4001" y="6439"/>
                  </a:lnTo>
                  <a:cubicBezTo>
                    <a:pt x="4001" y="6504"/>
                    <a:pt x="3989" y="6534"/>
                    <a:pt x="3958" y="6534"/>
                  </a:cubicBezTo>
                  <a:cubicBezTo>
                    <a:pt x="3933" y="6534"/>
                    <a:pt x="3896" y="6514"/>
                    <a:pt x="3843" y="6478"/>
                  </a:cubicBezTo>
                  <a:cubicBezTo>
                    <a:pt x="3565" y="6478"/>
                    <a:pt x="3328" y="6478"/>
                    <a:pt x="3090" y="6439"/>
                  </a:cubicBezTo>
                  <a:lnTo>
                    <a:pt x="2813" y="6399"/>
                  </a:lnTo>
                  <a:cubicBezTo>
                    <a:pt x="2785" y="6406"/>
                    <a:pt x="2762" y="6409"/>
                    <a:pt x="2742" y="6409"/>
                  </a:cubicBezTo>
                  <a:cubicBezTo>
                    <a:pt x="2644" y="6409"/>
                    <a:pt x="2628" y="6332"/>
                    <a:pt x="2694" y="6201"/>
                  </a:cubicBezTo>
                  <a:cubicBezTo>
                    <a:pt x="2694" y="5963"/>
                    <a:pt x="2733" y="5765"/>
                    <a:pt x="2813" y="5567"/>
                  </a:cubicBezTo>
                  <a:cubicBezTo>
                    <a:pt x="2852" y="5131"/>
                    <a:pt x="2892" y="4735"/>
                    <a:pt x="2932" y="4300"/>
                  </a:cubicBezTo>
                  <a:cubicBezTo>
                    <a:pt x="3011" y="4181"/>
                    <a:pt x="3011" y="3943"/>
                    <a:pt x="2813" y="3943"/>
                  </a:cubicBezTo>
                  <a:cubicBezTo>
                    <a:pt x="2377" y="3904"/>
                    <a:pt x="1941" y="3864"/>
                    <a:pt x="1505" y="3824"/>
                  </a:cubicBezTo>
                  <a:cubicBezTo>
                    <a:pt x="1442" y="3835"/>
                    <a:pt x="1375" y="3840"/>
                    <a:pt x="1307" y="3840"/>
                  </a:cubicBezTo>
                  <a:cubicBezTo>
                    <a:pt x="1122" y="3840"/>
                    <a:pt x="927" y="3803"/>
                    <a:pt x="753" y="3745"/>
                  </a:cubicBezTo>
                  <a:cubicBezTo>
                    <a:pt x="515" y="3626"/>
                    <a:pt x="634" y="3309"/>
                    <a:pt x="634" y="3072"/>
                  </a:cubicBezTo>
                  <a:cubicBezTo>
                    <a:pt x="634" y="2953"/>
                    <a:pt x="634" y="2834"/>
                    <a:pt x="674" y="2715"/>
                  </a:cubicBezTo>
                  <a:cubicBezTo>
                    <a:pt x="704" y="2623"/>
                    <a:pt x="687" y="2531"/>
                    <a:pt x="752" y="2531"/>
                  </a:cubicBezTo>
                  <a:cubicBezTo>
                    <a:pt x="771" y="2531"/>
                    <a:pt x="796" y="2539"/>
                    <a:pt x="832" y="2557"/>
                  </a:cubicBezTo>
                  <a:cubicBezTo>
                    <a:pt x="1030" y="2557"/>
                    <a:pt x="1268" y="2596"/>
                    <a:pt x="1466" y="2636"/>
                  </a:cubicBezTo>
                  <a:lnTo>
                    <a:pt x="2813" y="2874"/>
                  </a:lnTo>
                  <a:cubicBezTo>
                    <a:pt x="2892" y="2874"/>
                    <a:pt x="2971" y="2874"/>
                    <a:pt x="3011" y="2834"/>
                  </a:cubicBezTo>
                  <a:cubicBezTo>
                    <a:pt x="3031" y="2841"/>
                    <a:pt x="3053" y="2844"/>
                    <a:pt x="3074" y="2844"/>
                  </a:cubicBezTo>
                  <a:cubicBezTo>
                    <a:pt x="3179" y="2844"/>
                    <a:pt x="3288" y="2767"/>
                    <a:pt x="3288" y="2636"/>
                  </a:cubicBezTo>
                  <a:cubicBezTo>
                    <a:pt x="3328" y="2279"/>
                    <a:pt x="3367" y="1883"/>
                    <a:pt x="3407" y="1527"/>
                  </a:cubicBezTo>
                  <a:cubicBezTo>
                    <a:pt x="3407" y="1170"/>
                    <a:pt x="3486" y="814"/>
                    <a:pt x="3526" y="457"/>
                  </a:cubicBezTo>
                  <a:close/>
                  <a:moveTo>
                    <a:pt x="3510" y="0"/>
                  </a:moveTo>
                  <a:cubicBezTo>
                    <a:pt x="3330" y="0"/>
                    <a:pt x="3194" y="61"/>
                    <a:pt x="3130" y="299"/>
                  </a:cubicBezTo>
                  <a:cubicBezTo>
                    <a:pt x="3011" y="655"/>
                    <a:pt x="2971" y="1051"/>
                    <a:pt x="2971" y="1408"/>
                  </a:cubicBezTo>
                  <a:cubicBezTo>
                    <a:pt x="2932" y="1764"/>
                    <a:pt x="2892" y="2081"/>
                    <a:pt x="2852" y="2398"/>
                  </a:cubicBezTo>
                  <a:cubicBezTo>
                    <a:pt x="2139" y="2240"/>
                    <a:pt x="1466" y="2161"/>
                    <a:pt x="753" y="2081"/>
                  </a:cubicBezTo>
                  <a:cubicBezTo>
                    <a:pt x="198" y="2081"/>
                    <a:pt x="198" y="2557"/>
                    <a:pt x="159" y="3032"/>
                  </a:cubicBezTo>
                  <a:cubicBezTo>
                    <a:pt x="159" y="3468"/>
                    <a:pt x="0" y="4062"/>
                    <a:pt x="476" y="4181"/>
                  </a:cubicBezTo>
                  <a:cubicBezTo>
                    <a:pt x="832" y="4260"/>
                    <a:pt x="1149" y="4300"/>
                    <a:pt x="1505" y="4300"/>
                  </a:cubicBezTo>
                  <a:lnTo>
                    <a:pt x="2456" y="4379"/>
                  </a:lnTo>
                  <a:cubicBezTo>
                    <a:pt x="2456" y="4775"/>
                    <a:pt x="2377" y="5171"/>
                    <a:pt x="2337" y="5567"/>
                  </a:cubicBezTo>
                  <a:cubicBezTo>
                    <a:pt x="2298" y="5805"/>
                    <a:pt x="2179" y="6082"/>
                    <a:pt x="2179" y="6359"/>
                  </a:cubicBezTo>
                  <a:cubicBezTo>
                    <a:pt x="2139" y="6914"/>
                    <a:pt x="2773" y="6874"/>
                    <a:pt x="3169" y="6914"/>
                  </a:cubicBezTo>
                  <a:cubicBezTo>
                    <a:pt x="3347" y="6934"/>
                    <a:pt x="3595" y="6983"/>
                    <a:pt x="3828" y="6983"/>
                  </a:cubicBezTo>
                  <a:cubicBezTo>
                    <a:pt x="4060" y="6983"/>
                    <a:pt x="4278" y="6934"/>
                    <a:pt x="4397" y="6756"/>
                  </a:cubicBezTo>
                  <a:cubicBezTo>
                    <a:pt x="4476" y="6478"/>
                    <a:pt x="4516" y="6241"/>
                    <a:pt x="4516" y="5963"/>
                  </a:cubicBezTo>
                  <a:cubicBezTo>
                    <a:pt x="4556" y="5607"/>
                    <a:pt x="4595" y="5290"/>
                    <a:pt x="4635" y="4933"/>
                  </a:cubicBezTo>
                  <a:lnTo>
                    <a:pt x="5546" y="5052"/>
                  </a:lnTo>
                  <a:cubicBezTo>
                    <a:pt x="5637" y="5083"/>
                    <a:pt x="5727" y="5095"/>
                    <a:pt x="5816" y="5095"/>
                  </a:cubicBezTo>
                  <a:cubicBezTo>
                    <a:pt x="5959" y="5095"/>
                    <a:pt x="6097" y="5062"/>
                    <a:pt x="6219" y="5013"/>
                  </a:cubicBezTo>
                  <a:cubicBezTo>
                    <a:pt x="6417" y="4854"/>
                    <a:pt x="6497" y="4617"/>
                    <a:pt x="6536" y="4379"/>
                  </a:cubicBezTo>
                  <a:cubicBezTo>
                    <a:pt x="6655" y="4022"/>
                    <a:pt x="6774" y="3626"/>
                    <a:pt x="6893" y="3230"/>
                  </a:cubicBezTo>
                  <a:cubicBezTo>
                    <a:pt x="6932" y="3111"/>
                    <a:pt x="6853" y="2992"/>
                    <a:pt x="6734" y="2953"/>
                  </a:cubicBezTo>
                  <a:lnTo>
                    <a:pt x="4714" y="2557"/>
                  </a:lnTo>
                  <a:cubicBezTo>
                    <a:pt x="4833" y="1923"/>
                    <a:pt x="4912" y="1289"/>
                    <a:pt x="4991" y="655"/>
                  </a:cubicBezTo>
                  <a:cubicBezTo>
                    <a:pt x="4991" y="101"/>
                    <a:pt x="4437" y="140"/>
                    <a:pt x="4041" y="61"/>
                  </a:cubicBezTo>
                  <a:cubicBezTo>
                    <a:pt x="3842" y="43"/>
                    <a:pt x="3660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6"/>
            <p:cNvSpPr/>
            <p:nvPr/>
          </p:nvSpPr>
          <p:spPr>
            <a:xfrm rot="-3610079" flipH="1">
              <a:off x="7188165" y="1998415"/>
              <a:ext cx="735406" cy="545479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5591646" y="2479728"/>
              <a:ext cx="172983" cy="209098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5392446" y="2670303"/>
              <a:ext cx="172983" cy="209098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56"/>
          <p:cNvGrpSpPr/>
          <p:nvPr/>
        </p:nvGrpSpPr>
        <p:grpSpPr>
          <a:xfrm>
            <a:off x="5797734" y="1952386"/>
            <a:ext cx="1163807" cy="1408149"/>
            <a:chOff x="3109710" y="2095807"/>
            <a:chExt cx="543632" cy="654709"/>
          </a:xfrm>
        </p:grpSpPr>
        <p:sp>
          <p:nvSpPr>
            <p:cNvPr id="1468" name="Google Shape;1468;p56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34;p65"/>
          <p:cNvSpPr txBox="1">
            <a:spLocks noGrp="1"/>
          </p:cNvSpPr>
          <p:nvPr>
            <p:ph type="title"/>
          </p:nvPr>
        </p:nvSpPr>
        <p:spPr>
          <a:xfrm>
            <a:off x="1532550" y="2265425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PCA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oogle Shape;1736;p65"/>
          <p:cNvGrpSpPr/>
          <p:nvPr/>
        </p:nvGrpSpPr>
        <p:grpSpPr>
          <a:xfrm>
            <a:off x="3951493" y="793685"/>
            <a:ext cx="1241013" cy="1471764"/>
            <a:chOff x="3951493" y="793685"/>
            <a:chExt cx="1241013" cy="1471764"/>
          </a:xfrm>
        </p:grpSpPr>
        <p:grpSp>
          <p:nvGrpSpPr>
            <p:cNvPr id="13" name="Google Shape;1737;p65"/>
            <p:cNvGrpSpPr/>
            <p:nvPr/>
          </p:nvGrpSpPr>
          <p:grpSpPr>
            <a:xfrm>
              <a:off x="3951493" y="1120786"/>
              <a:ext cx="1241013" cy="1144664"/>
              <a:chOff x="5243226" y="2832776"/>
              <a:chExt cx="2144483" cy="1977308"/>
            </a:xfrm>
          </p:grpSpPr>
          <p:sp>
            <p:nvSpPr>
              <p:cNvPr id="17" name="Google Shape;1738;p65"/>
              <p:cNvSpPr/>
              <p:nvPr/>
            </p:nvSpPr>
            <p:spPr>
              <a:xfrm>
                <a:off x="5769820" y="2957704"/>
                <a:ext cx="1083753" cy="1659926"/>
              </a:xfrm>
              <a:custGeom>
                <a:avLst/>
                <a:gdLst/>
                <a:ahLst/>
                <a:cxnLst/>
                <a:rect l="l" t="t" r="r" b="b"/>
                <a:pathLst>
                  <a:path w="11251" h="17233" extrusionOk="0">
                    <a:moveTo>
                      <a:pt x="713" y="2338"/>
                    </a:moveTo>
                    <a:cubicBezTo>
                      <a:pt x="792" y="2457"/>
                      <a:pt x="911" y="2536"/>
                      <a:pt x="911" y="2655"/>
                    </a:cubicBezTo>
                    <a:lnTo>
                      <a:pt x="911" y="4556"/>
                    </a:lnTo>
                    <a:cubicBezTo>
                      <a:pt x="911" y="4675"/>
                      <a:pt x="872" y="4794"/>
                      <a:pt x="792" y="4873"/>
                    </a:cubicBezTo>
                    <a:lnTo>
                      <a:pt x="674" y="4873"/>
                    </a:lnTo>
                    <a:cubicBezTo>
                      <a:pt x="594" y="4715"/>
                      <a:pt x="555" y="4517"/>
                      <a:pt x="515" y="4319"/>
                    </a:cubicBezTo>
                    <a:cubicBezTo>
                      <a:pt x="476" y="3724"/>
                      <a:pt x="476" y="3170"/>
                      <a:pt x="515" y="2655"/>
                    </a:cubicBezTo>
                    <a:cubicBezTo>
                      <a:pt x="515" y="2536"/>
                      <a:pt x="634" y="2457"/>
                      <a:pt x="713" y="2338"/>
                    </a:cubicBezTo>
                    <a:close/>
                    <a:moveTo>
                      <a:pt x="1624" y="4041"/>
                    </a:moveTo>
                    <a:cubicBezTo>
                      <a:pt x="1664" y="4041"/>
                      <a:pt x="1743" y="4081"/>
                      <a:pt x="1743" y="4160"/>
                    </a:cubicBezTo>
                    <a:cubicBezTo>
                      <a:pt x="1783" y="4279"/>
                      <a:pt x="1783" y="4398"/>
                      <a:pt x="1783" y="4477"/>
                    </a:cubicBezTo>
                    <a:cubicBezTo>
                      <a:pt x="1743" y="5190"/>
                      <a:pt x="1704" y="5863"/>
                      <a:pt x="1664" y="6537"/>
                    </a:cubicBezTo>
                    <a:lnTo>
                      <a:pt x="1664" y="6577"/>
                    </a:lnTo>
                    <a:cubicBezTo>
                      <a:pt x="1664" y="6616"/>
                      <a:pt x="1664" y="6656"/>
                      <a:pt x="1624" y="6735"/>
                    </a:cubicBezTo>
                    <a:lnTo>
                      <a:pt x="1545" y="6735"/>
                    </a:lnTo>
                    <a:cubicBezTo>
                      <a:pt x="1426" y="6537"/>
                      <a:pt x="1387" y="6339"/>
                      <a:pt x="1347" y="6141"/>
                    </a:cubicBezTo>
                    <a:cubicBezTo>
                      <a:pt x="1347" y="5547"/>
                      <a:pt x="1347" y="4952"/>
                      <a:pt x="1387" y="4358"/>
                    </a:cubicBezTo>
                    <a:cubicBezTo>
                      <a:pt x="1387" y="4279"/>
                      <a:pt x="1387" y="4200"/>
                      <a:pt x="1426" y="4121"/>
                    </a:cubicBezTo>
                    <a:cubicBezTo>
                      <a:pt x="1466" y="4081"/>
                      <a:pt x="1545" y="4041"/>
                      <a:pt x="1624" y="4041"/>
                    </a:cubicBezTo>
                    <a:close/>
                    <a:moveTo>
                      <a:pt x="872" y="5903"/>
                    </a:moveTo>
                    <a:cubicBezTo>
                      <a:pt x="911" y="5982"/>
                      <a:pt x="1030" y="6022"/>
                      <a:pt x="1030" y="6101"/>
                    </a:cubicBezTo>
                    <a:cubicBezTo>
                      <a:pt x="991" y="6854"/>
                      <a:pt x="1070" y="7646"/>
                      <a:pt x="1307" y="8399"/>
                    </a:cubicBezTo>
                    <a:cubicBezTo>
                      <a:pt x="1307" y="8399"/>
                      <a:pt x="1307" y="8399"/>
                      <a:pt x="1268" y="8518"/>
                    </a:cubicBezTo>
                    <a:cubicBezTo>
                      <a:pt x="1149" y="8438"/>
                      <a:pt x="991" y="8399"/>
                      <a:pt x="951" y="8319"/>
                    </a:cubicBezTo>
                    <a:cubicBezTo>
                      <a:pt x="515" y="7646"/>
                      <a:pt x="436" y="6814"/>
                      <a:pt x="674" y="6062"/>
                    </a:cubicBezTo>
                    <a:cubicBezTo>
                      <a:pt x="674" y="6022"/>
                      <a:pt x="792" y="5943"/>
                      <a:pt x="872" y="5903"/>
                    </a:cubicBezTo>
                    <a:close/>
                    <a:moveTo>
                      <a:pt x="7001" y="1559"/>
                    </a:moveTo>
                    <a:cubicBezTo>
                      <a:pt x="7266" y="1559"/>
                      <a:pt x="7297" y="1694"/>
                      <a:pt x="7328" y="2100"/>
                    </a:cubicBezTo>
                    <a:cubicBezTo>
                      <a:pt x="7368" y="3606"/>
                      <a:pt x="7408" y="5111"/>
                      <a:pt x="7447" y="6616"/>
                    </a:cubicBezTo>
                    <a:lnTo>
                      <a:pt x="7447" y="7884"/>
                    </a:lnTo>
                    <a:lnTo>
                      <a:pt x="8358" y="7884"/>
                    </a:lnTo>
                    <a:cubicBezTo>
                      <a:pt x="8755" y="7884"/>
                      <a:pt x="8834" y="8003"/>
                      <a:pt x="8834" y="8438"/>
                    </a:cubicBezTo>
                    <a:cubicBezTo>
                      <a:pt x="8834" y="8636"/>
                      <a:pt x="8794" y="8834"/>
                      <a:pt x="8755" y="9032"/>
                    </a:cubicBezTo>
                    <a:cubicBezTo>
                      <a:pt x="8715" y="9508"/>
                      <a:pt x="8596" y="9627"/>
                      <a:pt x="8121" y="9666"/>
                    </a:cubicBezTo>
                    <a:cubicBezTo>
                      <a:pt x="7447" y="9706"/>
                      <a:pt x="6734" y="9706"/>
                      <a:pt x="6061" y="9746"/>
                    </a:cubicBezTo>
                    <a:lnTo>
                      <a:pt x="4358" y="9825"/>
                    </a:lnTo>
                    <a:cubicBezTo>
                      <a:pt x="4199" y="9825"/>
                      <a:pt x="4041" y="9825"/>
                      <a:pt x="3843" y="9785"/>
                    </a:cubicBezTo>
                    <a:cubicBezTo>
                      <a:pt x="3565" y="9746"/>
                      <a:pt x="3328" y="9508"/>
                      <a:pt x="3328" y="9191"/>
                    </a:cubicBezTo>
                    <a:cubicBezTo>
                      <a:pt x="3288" y="8914"/>
                      <a:pt x="3288" y="8636"/>
                      <a:pt x="3328" y="8359"/>
                    </a:cubicBezTo>
                    <a:cubicBezTo>
                      <a:pt x="3328" y="8042"/>
                      <a:pt x="3446" y="7923"/>
                      <a:pt x="3803" y="7923"/>
                    </a:cubicBezTo>
                    <a:cubicBezTo>
                      <a:pt x="4159" y="7923"/>
                      <a:pt x="4516" y="7963"/>
                      <a:pt x="4873" y="7963"/>
                    </a:cubicBezTo>
                    <a:lnTo>
                      <a:pt x="5150" y="7963"/>
                    </a:lnTo>
                    <a:cubicBezTo>
                      <a:pt x="5189" y="6933"/>
                      <a:pt x="5229" y="5943"/>
                      <a:pt x="5269" y="4873"/>
                    </a:cubicBezTo>
                    <a:lnTo>
                      <a:pt x="5269" y="4873"/>
                    </a:lnTo>
                    <a:cubicBezTo>
                      <a:pt x="5071" y="5032"/>
                      <a:pt x="4952" y="5150"/>
                      <a:pt x="4793" y="5269"/>
                    </a:cubicBezTo>
                    <a:cubicBezTo>
                      <a:pt x="4645" y="5368"/>
                      <a:pt x="4524" y="5419"/>
                      <a:pt x="4419" y="5419"/>
                    </a:cubicBezTo>
                    <a:cubicBezTo>
                      <a:pt x="4272" y="5419"/>
                      <a:pt x="4156" y="5319"/>
                      <a:pt x="4041" y="5111"/>
                    </a:cubicBezTo>
                    <a:cubicBezTo>
                      <a:pt x="3961" y="4913"/>
                      <a:pt x="3882" y="4715"/>
                      <a:pt x="3763" y="4556"/>
                    </a:cubicBezTo>
                    <a:cubicBezTo>
                      <a:pt x="3645" y="4358"/>
                      <a:pt x="3645" y="4121"/>
                      <a:pt x="3803" y="3922"/>
                    </a:cubicBezTo>
                    <a:cubicBezTo>
                      <a:pt x="4199" y="3408"/>
                      <a:pt x="4476" y="2853"/>
                      <a:pt x="4595" y="2219"/>
                    </a:cubicBezTo>
                    <a:cubicBezTo>
                      <a:pt x="4714" y="1823"/>
                      <a:pt x="4754" y="1823"/>
                      <a:pt x="5189" y="1783"/>
                    </a:cubicBezTo>
                    <a:cubicBezTo>
                      <a:pt x="5704" y="1744"/>
                      <a:pt x="6219" y="1665"/>
                      <a:pt x="6734" y="1585"/>
                    </a:cubicBezTo>
                    <a:cubicBezTo>
                      <a:pt x="6843" y="1569"/>
                      <a:pt x="6930" y="1559"/>
                      <a:pt x="7001" y="1559"/>
                    </a:cubicBezTo>
                    <a:close/>
                    <a:moveTo>
                      <a:pt x="11250" y="1"/>
                    </a:moveTo>
                    <a:cubicBezTo>
                      <a:pt x="8956" y="318"/>
                      <a:pt x="6677" y="620"/>
                      <a:pt x="4403" y="620"/>
                    </a:cubicBezTo>
                    <a:cubicBezTo>
                      <a:pt x="2987" y="620"/>
                      <a:pt x="1573" y="503"/>
                      <a:pt x="159" y="199"/>
                    </a:cubicBezTo>
                    <a:lnTo>
                      <a:pt x="159" y="476"/>
                    </a:lnTo>
                    <a:cubicBezTo>
                      <a:pt x="119" y="1863"/>
                      <a:pt x="79" y="3289"/>
                      <a:pt x="40" y="4715"/>
                    </a:cubicBezTo>
                    <a:cubicBezTo>
                      <a:pt x="0" y="5467"/>
                      <a:pt x="40" y="6260"/>
                      <a:pt x="119" y="7012"/>
                    </a:cubicBezTo>
                    <a:cubicBezTo>
                      <a:pt x="198" y="7686"/>
                      <a:pt x="357" y="8359"/>
                      <a:pt x="674" y="8993"/>
                    </a:cubicBezTo>
                    <a:cubicBezTo>
                      <a:pt x="1228" y="10062"/>
                      <a:pt x="2258" y="10538"/>
                      <a:pt x="3407" y="10736"/>
                    </a:cubicBezTo>
                    <a:cubicBezTo>
                      <a:pt x="3684" y="10775"/>
                      <a:pt x="3961" y="10815"/>
                      <a:pt x="4239" y="10855"/>
                    </a:cubicBezTo>
                    <a:cubicBezTo>
                      <a:pt x="4793" y="10894"/>
                      <a:pt x="4912" y="11013"/>
                      <a:pt x="5031" y="11528"/>
                    </a:cubicBezTo>
                    <a:cubicBezTo>
                      <a:pt x="5427" y="12954"/>
                      <a:pt x="5229" y="14380"/>
                      <a:pt x="5031" y="15806"/>
                    </a:cubicBezTo>
                    <a:cubicBezTo>
                      <a:pt x="4952" y="16123"/>
                      <a:pt x="4674" y="16400"/>
                      <a:pt x="4318" y="16400"/>
                    </a:cubicBezTo>
                    <a:cubicBezTo>
                      <a:pt x="4120" y="16400"/>
                      <a:pt x="3961" y="16440"/>
                      <a:pt x="3803" y="16480"/>
                    </a:cubicBezTo>
                    <a:cubicBezTo>
                      <a:pt x="3328" y="16559"/>
                      <a:pt x="3328" y="16559"/>
                      <a:pt x="3328" y="17074"/>
                    </a:cubicBezTo>
                    <a:cubicBezTo>
                      <a:pt x="3328" y="17113"/>
                      <a:pt x="3328" y="17153"/>
                      <a:pt x="3367" y="17232"/>
                    </a:cubicBezTo>
                    <a:lnTo>
                      <a:pt x="7804" y="17074"/>
                    </a:lnTo>
                    <a:cubicBezTo>
                      <a:pt x="7764" y="16797"/>
                      <a:pt x="7764" y="16480"/>
                      <a:pt x="7645" y="16321"/>
                    </a:cubicBezTo>
                    <a:cubicBezTo>
                      <a:pt x="7487" y="16202"/>
                      <a:pt x="7210" y="16242"/>
                      <a:pt x="6972" y="16202"/>
                    </a:cubicBezTo>
                    <a:lnTo>
                      <a:pt x="6893" y="16202"/>
                    </a:lnTo>
                    <a:cubicBezTo>
                      <a:pt x="6457" y="16123"/>
                      <a:pt x="6457" y="16123"/>
                      <a:pt x="6497" y="15727"/>
                    </a:cubicBezTo>
                    <a:cubicBezTo>
                      <a:pt x="6615" y="14261"/>
                      <a:pt x="6734" y="12756"/>
                      <a:pt x="6853" y="11290"/>
                    </a:cubicBezTo>
                    <a:cubicBezTo>
                      <a:pt x="6853" y="11211"/>
                      <a:pt x="7051" y="11092"/>
                      <a:pt x="7130" y="11053"/>
                    </a:cubicBezTo>
                    <a:cubicBezTo>
                      <a:pt x="7328" y="11013"/>
                      <a:pt x="7566" y="11013"/>
                      <a:pt x="7764" y="11013"/>
                    </a:cubicBezTo>
                    <a:cubicBezTo>
                      <a:pt x="8992" y="10974"/>
                      <a:pt x="10062" y="10142"/>
                      <a:pt x="10339" y="8953"/>
                    </a:cubicBezTo>
                    <a:cubicBezTo>
                      <a:pt x="10656" y="7646"/>
                      <a:pt x="10894" y="6339"/>
                      <a:pt x="11052" y="4992"/>
                    </a:cubicBezTo>
                    <a:cubicBezTo>
                      <a:pt x="11171" y="3526"/>
                      <a:pt x="11171" y="2061"/>
                      <a:pt x="11250" y="595"/>
                    </a:cubicBezTo>
                    <a:lnTo>
                      <a:pt x="112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9;p65"/>
              <p:cNvSpPr/>
              <p:nvPr/>
            </p:nvSpPr>
            <p:spPr>
              <a:xfrm>
                <a:off x="5243226" y="2832776"/>
                <a:ext cx="2144483" cy="1977308"/>
              </a:xfrm>
              <a:custGeom>
                <a:avLst/>
                <a:gdLst/>
                <a:ahLst/>
                <a:cxnLst/>
                <a:rect l="l" t="t" r="r" b="b"/>
                <a:pathLst>
                  <a:path w="22263" h="20528" extrusionOk="0">
                    <a:moveTo>
                      <a:pt x="10775" y="466"/>
                    </a:moveTo>
                    <a:cubicBezTo>
                      <a:pt x="12399" y="466"/>
                      <a:pt x="13984" y="545"/>
                      <a:pt x="15568" y="585"/>
                    </a:cubicBezTo>
                    <a:cubicBezTo>
                      <a:pt x="15885" y="624"/>
                      <a:pt x="16202" y="704"/>
                      <a:pt x="16519" y="862"/>
                    </a:cubicBezTo>
                    <a:cubicBezTo>
                      <a:pt x="14351" y="1199"/>
                      <a:pt x="12198" y="1493"/>
                      <a:pt x="10042" y="1493"/>
                    </a:cubicBezTo>
                    <a:cubicBezTo>
                      <a:pt x="8652" y="1493"/>
                      <a:pt x="7261" y="1371"/>
                      <a:pt x="5863" y="1060"/>
                    </a:cubicBezTo>
                    <a:cubicBezTo>
                      <a:pt x="6576" y="743"/>
                      <a:pt x="7369" y="585"/>
                      <a:pt x="8161" y="506"/>
                    </a:cubicBezTo>
                    <a:cubicBezTo>
                      <a:pt x="9032" y="506"/>
                      <a:pt x="9904" y="466"/>
                      <a:pt x="10775" y="466"/>
                    </a:cubicBezTo>
                    <a:close/>
                    <a:moveTo>
                      <a:pt x="3687" y="4423"/>
                    </a:moveTo>
                    <a:cubicBezTo>
                      <a:pt x="3950" y="4423"/>
                      <a:pt x="4221" y="4486"/>
                      <a:pt x="4477" y="4625"/>
                    </a:cubicBezTo>
                    <a:cubicBezTo>
                      <a:pt x="4754" y="4823"/>
                      <a:pt x="4952" y="5180"/>
                      <a:pt x="4992" y="5536"/>
                    </a:cubicBezTo>
                    <a:cubicBezTo>
                      <a:pt x="5031" y="6051"/>
                      <a:pt x="5031" y="6606"/>
                      <a:pt x="4992" y="7160"/>
                    </a:cubicBezTo>
                    <a:cubicBezTo>
                      <a:pt x="4992" y="7675"/>
                      <a:pt x="5071" y="8190"/>
                      <a:pt x="5111" y="8705"/>
                    </a:cubicBezTo>
                    <a:cubicBezTo>
                      <a:pt x="4517" y="8388"/>
                      <a:pt x="3883" y="8111"/>
                      <a:pt x="3289" y="7755"/>
                    </a:cubicBezTo>
                    <a:cubicBezTo>
                      <a:pt x="2892" y="7477"/>
                      <a:pt x="2576" y="7200"/>
                      <a:pt x="2298" y="6844"/>
                    </a:cubicBezTo>
                    <a:cubicBezTo>
                      <a:pt x="2061" y="6487"/>
                      <a:pt x="1981" y="6051"/>
                      <a:pt x="2140" y="5616"/>
                    </a:cubicBezTo>
                    <a:cubicBezTo>
                      <a:pt x="2313" y="4892"/>
                      <a:pt x="2973" y="4423"/>
                      <a:pt x="3687" y="4423"/>
                    </a:cubicBezTo>
                    <a:close/>
                    <a:moveTo>
                      <a:pt x="19078" y="3568"/>
                    </a:moveTo>
                    <a:cubicBezTo>
                      <a:pt x="19315" y="3568"/>
                      <a:pt x="19553" y="3629"/>
                      <a:pt x="19767" y="3754"/>
                    </a:cubicBezTo>
                    <a:cubicBezTo>
                      <a:pt x="20124" y="4071"/>
                      <a:pt x="20243" y="4546"/>
                      <a:pt x="20084" y="4982"/>
                    </a:cubicBezTo>
                    <a:cubicBezTo>
                      <a:pt x="20005" y="5299"/>
                      <a:pt x="19846" y="5655"/>
                      <a:pt x="19609" y="5933"/>
                    </a:cubicBezTo>
                    <a:cubicBezTo>
                      <a:pt x="19173" y="6447"/>
                      <a:pt x="18698" y="6962"/>
                      <a:pt x="18183" y="7438"/>
                    </a:cubicBezTo>
                    <a:cubicBezTo>
                      <a:pt x="17668" y="7953"/>
                      <a:pt x="17113" y="8468"/>
                      <a:pt x="16559" y="8983"/>
                    </a:cubicBezTo>
                    <a:cubicBezTo>
                      <a:pt x="16638" y="8468"/>
                      <a:pt x="16757" y="7992"/>
                      <a:pt x="16836" y="7438"/>
                    </a:cubicBezTo>
                    <a:cubicBezTo>
                      <a:pt x="16955" y="6646"/>
                      <a:pt x="16994" y="5853"/>
                      <a:pt x="17113" y="5061"/>
                    </a:cubicBezTo>
                    <a:cubicBezTo>
                      <a:pt x="17113" y="4942"/>
                      <a:pt x="17192" y="4823"/>
                      <a:pt x="17272" y="4705"/>
                    </a:cubicBezTo>
                    <a:cubicBezTo>
                      <a:pt x="17589" y="4427"/>
                      <a:pt x="17945" y="4150"/>
                      <a:pt x="18262" y="3833"/>
                    </a:cubicBezTo>
                    <a:cubicBezTo>
                      <a:pt x="18502" y="3659"/>
                      <a:pt x="18789" y="3568"/>
                      <a:pt x="19078" y="3568"/>
                    </a:cubicBezTo>
                    <a:close/>
                    <a:moveTo>
                      <a:pt x="19422" y="2267"/>
                    </a:moveTo>
                    <a:cubicBezTo>
                      <a:pt x="19808" y="2267"/>
                      <a:pt x="20196" y="2352"/>
                      <a:pt x="20559" y="2526"/>
                    </a:cubicBezTo>
                    <a:cubicBezTo>
                      <a:pt x="21352" y="3041"/>
                      <a:pt x="21708" y="3991"/>
                      <a:pt x="21510" y="4942"/>
                    </a:cubicBezTo>
                    <a:cubicBezTo>
                      <a:pt x="21154" y="6051"/>
                      <a:pt x="20520" y="7042"/>
                      <a:pt x="19688" y="7834"/>
                    </a:cubicBezTo>
                    <a:cubicBezTo>
                      <a:pt x="19213" y="8270"/>
                      <a:pt x="18737" y="8666"/>
                      <a:pt x="18302" y="9141"/>
                    </a:cubicBezTo>
                    <a:cubicBezTo>
                      <a:pt x="18024" y="9458"/>
                      <a:pt x="17787" y="9854"/>
                      <a:pt x="17628" y="10250"/>
                    </a:cubicBezTo>
                    <a:cubicBezTo>
                      <a:pt x="17549" y="10646"/>
                      <a:pt x="17747" y="11043"/>
                      <a:pt x="18143" y="11122"/>
                    </a:cubicBezTo>
                    <a:cubicBezTo>
                      <a:pt x="18341" y="11201"/>
                      <a:pt x="18579" y="11280"/>
                      <a:pt x="18777" y="11399"/>
                    </a:cubicBezTo>
                    <a:cubicBezTo>
                      <a:pt x="18896" y="11439"/>
                      <a:pt x="18935" y="11597"/>
                      <a:pt x="19054" y="11716"/>
                    </a:cubicBezTo>
                    <a:cubicBezTo>
                      <a:pt x="18935" y="11795"/>
                      <a:pt x="18817" y="11874"/>
                      <a:pt x="18698" y="11874"/>
                    </a:cubicBezTo>
                    <a:cubicBezTo>
                      <a:pt x="18460" y="11874"/>
                      <a:pt x="18262" y="11835"/>
                      <a:pt x="18064" y="11756"/>
                    </a:cubicBezTo>
                    <a:cubicBezTo>
                      <a:pt x="17509" y="11557"/>
                      <a:pt x="17034" y="11241"/>
                      <a:pt x="16638" y="10805"/>
                    </a:cubicBezTo>
                    <a:cubicBezTo>
                      <a:pt x="16400" y="10646"/>
                      <a:pt x="16361" y="10329"/>
                      <a:pt x="16479" y="10092"/>
                    </a:cubicBezTo>
                    <a:cubicBezTo>
                      <a:pt x="16757" y="9616"/>
                      <a:pt x="17034" y="9220"/>
                      <a:pt x="17390" y="8824"/>
                    </a:cubicBezTo>
                    <a:cubicBezTo>
                      <a:pt x="18143" y="8072"/>
                      <a:pt x="18975" y="7359"/>
                      <a:pt x="19728" y="6646"/>
                    </a:cubicBezTo>
                    <a:cubicBezTo>
                      <a:pt x="20163" y="6210"/>
                      <a:pt x="20441" y="5655"/>
                      <a:pt x="20559" y="5061"/>
                    </a:cubicBezTo>
                    <a:cubicBezTo>
                      <a:pt x="20639" y="4784"/>
                      <a:pt x="20639" y="4427"/>
                      <a:pt x="20559" y="4150"/>
                    </a:cubicBezTo>
                    <a:cubicBezTo>
                      <a:pt x="20308" y="3470"/>
                      <a:pt x="19687" y="3094"/>
                      <a:pt x="19055" y="3094"/>
                    </a:cubicBezTo>
                    <a:cubicBezTo>
                      <a:pt x="18693" y="3094"/>
                      <a:pt x="18327" y="3217"/>
                      <a:pt x="18024" y="3477"/>
                    </a:cubicBezTo>
                    <a:lnTo>
                      <a:pt x="17192" y="4190"/>
                    </a:lnTo>
                    <a:cubicBezTo>
                      <a:pt x="17113" y="3675"/>
                      <a:pt x="17351" y="3160"/>
                      <a:pt x="17787" y="2843"/>
                    </a:cubicBezTo>
                    <a:cubicBezTo>
                      <a:pt x="18263" y="2462"/>
                      <a:pt x="18840" y="2267"/>
                      <a:pt x="19422" y="2267"/>
                    </a:cubicBezTo>
                    <a:close/>
                    <a:moveTo>
                      <a:pt x="3303" y="2678"/>
                    </a:moveTo>
                    <a:cubicBezTo>
                      <a:pt x="3980" y="2678"/>
                      <a:pt x="4642" y="3012"/>
                      <a:pt x="5031" y="3635"/>
                    </a:cubicBezTo>
                    <a:cubicBezTo>
                      <a:pt x="5150" y="3833"/>
                      <a:pt x="5071" y="4150"/>
                      <a:pt x="5111" y="4388"/>
                    </a:cubicBezTo>
                    <a:cubicBezTo>
                      <a:pt x="4718" y="4083"/>
                      <a:pt x="4242" y="3933"/>
                      <a:pt x="3768" y="3933"/>
                    </a:cubicBezTo>
                    <a:cubicBezTo>
                      <a:pt x="3380" y="3933"/>
                      <a:pt x="2993" y="4033"/>
                      <a:pt x="2655" y="4229"/>
                    </a:cubicBezTo>
                    <a:cubicBezTo>
                      <a:pt x="1744" y="4942"/>
                      <a:pt x="1387" y="5655"/>
                      <a:pt x="1783" y="6764"/>
                    </a:cubicBezTo>
                    <a:cubicBezTo>
                      <a:pt x="1981" y="7160"/>
                      <a:pt x="2298" y="7557"/>
                      <a:pt x="2655" y="7834"/>
                    </a:cubicBezTo>
                    <a:cubicBezTo>
                      <a:pt x="2972" y="8072"/>
                      <a:pt x="3289" y="8270"/>
                      <a:pt x="3645" y="8468"/>
                    </a:cubicBezTo>
                    <a:cubicBezTo>
                      <a:pt x="4002" y="8705"/>
                      <a:pt x="4358" y="8903"/>
                      <a:pt x="4754" y="9062"/>
                    </a:cubicBezTo>
                    <a:cubicBezTo>
                      <a:pt x="5190" y="9260"/>
                      <a:pt x="5309" y="9616"/>
                      <a:pt x="5428" y="10013"/>
                    </a:cubicBezTo>
                    <a:cubicBezTo>
                      <a:pt x="5467" y="10092"/>
                      <a:pt x="5507" y="10171"/>
                      <a:pt x="5546" y="10250"/>
                    </a:cubicBezTo>
                    <a:cubicBezTo>
                      <a:pt x="5665" y="10488"/>
                      <a:pt x="5784" y="10726"/>
                      <a:pt x="5903" y="10963"/>
                    </a:cubicBezTo>
                    <a:cubicBezTo>
                      <a:pt x="5982" y="11043"/>
                      <a:pt x="6022" y="11161"/>
                      <a:pt x="5982" y="11241"/>
                    </a:cubicBezTo>
                    <a:cubicBezTo>
                      <a:pt x="5773" y="11834"/>
                      <a:pt x="5225" y="12212"/>
                      <a:pt x="4609" y="12212"/>
                    </a:cubicBezTo>
                    <a:cubicBezTo>
                      <a:pt x="4527" y="12212"/>
                      <a:pt x="4443" y="12205"/>
                      <a:pt x="4358" y="12191"/>
                    </a:cubicBezTo>
                    <a:cubicBezTo>
                      <a:pt x="4200" y="12191"/>
                      <a:pt x="3962" y="12191"/>
                      <a:pt x="3922" y="11954"/>
                    </a:cubicBezTo>
                    <a:cubicBezTo>
                      <a:pt x="3922" y="11716"/>
                      <a:pt x="4120" y="11637"/>
                      <a:pt x="4279" y="11557"/>
                    </a:cubicBezTo>
                    <a:cubicBezTo>
                      <a:pt x="4596" y="11439"/>
                      <a:pt x="4833" y="11320"/>
                      <a:pt x="5071" y="11161"/>
                    </a:cubicBezTo>
                    <a:cubicBezTo>
                      <a:pt x="5348" y="10963"/>
                      <a:pt x="5428" y="10646"/>
                      <a:pt x="5348" y="10369"/>
                    </a:cubicBezTo>
                    <a:cubicBezTo>
                      <a:pt x="5309" y="10250"/>
                      <a:pt x="5230" y="10092"/>
                      <a:pt x="5150" y="10013"/>
                    </a:cubicBezTo>
                    <a:cubicBezTo>
                      <a:pt x="4754" y="9498"/>
                      <a:pt x="4239" y="9141"/>
                      <a:pt x="3645" y="8903"/>
                    </a:cubicBezTo>
                    <a:cubicBezTo>
                      <a:pt x="2932" y="8626"/>
                      <a:pt x="2259" y="8309"/>
                      <a:pt x="1625" y="7913"/>
                    </a:cubicBezTo>
                    <a:cubicBezTo>
                      <a:pt x="793" y="7359"/>
                      <a:pt x="397" y="6368"/>
                      <a:pt x="635" y="5418"/>
                    </a:cubicBezTo>
                    <a:cubicBezTo>
                      <a:pt x="753" y="4388"/>
                      <a:pt x="1348" y="3477"/>
                      <a:pt x="2259" y="2962"/>
                    </a:cubicBezTo>
                    <a:cubicBezTo>
                      <a:pt x="2586" y="2770"/>
                      <a:pt x="2947" y="2678"/>
                      <a:pt x="3303" y="2678"/>
                    </a:cubicBezTo>
                    <a:close/>
                    <a:moveTo>
                      <a:pt x="16677" y="1298"/>
                    </a:moveTo>
                    <a:lnTo>
                      <a:pt x="16677" y="1892"/>
                    </a:lnTo>
                    <a:cubicBezTo>
                      <a:pt x="16638" y="3318"/>
                      <a:pt x="16638" y="4784"/>
                      <a:pt x="16479" y="6249"/>
                    </a:cubicBezTo>
                    <a:cubicBezTo>
                      <a:pt x="16321" y="7596"/>
                      <a:pt x="16083" y="8903"/>
                      <a:pt x="15766" y="10211"/>
                    </a:cubicBezTo>
                    <a:lnTo>
                      <a:pt x="15766" y="10250"/>
                    </a:lnTo>
                    <a:cubicBezTo>
                      <a:pt x="15489" y="11439"/>
                      <a:pt x="14459" y="12271"/>
                      <a:pt x="13231" y="12310"/>
                    </a:cubicBezTo>
                    <a:cubicBezTo>
                      <a:pt x="13162" y="12299"/>
                      <a:pt x="13095" y="12294"/>
                      <a:pt x="13032" y="12294"/>
                    </a:cubicBezTo>
                    <a:cubicBezTo>
                      <a:pt x="12878" y="12294"/>
                      <a:pt x="12737" y="12322"/>
                      <a:pt x="12597" y="12350"/>
                    </a:cubicBezTo>
                    <a:cubicBezTo>
                      <a:pt x="12479" y="12350"/>
                      <a:pt x="12320" y="12469"/>
                      <a:pt x="12320" y="12587"/>
                    </a:cubicBezTo>
                    <a:cubicBezTo>
                      <a:pt x="12162" y="14053"/>
                      <a:pt x="12043" y="15519"/>
                      <a:pt x="11924" y="16984"/>
                    </a:cubicBezTo>
                    <a:cubicBezTo>
                      <a:pt x="11884" y="17420"/>
                      <a:pt x="11924" y="17420"/>
                      <a:pt x="12320" y="17499"/>
                    </a:cubicBezTo>
                    <a:lnTo>
                      <a:pt x="12399" y="17499"/>
                    </a:lnTo>
                    <a:cubicBezTo>
                      <a:pt x="12637" y="17539"/>
                      <a:pt x="12954" y="17499"/>
                      <a:pt x="13073" y="17618"/>
                    </a:cubicBezTo>
                    <a:cubicBezTo>
                      <a:pt x="13231" y="17737"/>
                      <a:pt x="13192" y="18054"/>
                      <a:pt x="13271" y="18371"/>
                    </a:cubicBezTo>
                    <a:lnTo>
                      <a:pt x="8795" y="18490"/>
                    </a:lnTo>
                    <a:cubicBezTo>
                      <a:pt x="8795" y="18450"/>
                      <a:pt x="8755" y="18410"/>
                      <a:pt x="8755" y="18371"/>
                    </a:cubicBezTo>
                    <a:cubicBezTo>
                      <a:pt x="8755" y="17816"/>
                      <a:pt x="8755" y="17816"/>
                      <a:pt x="9270" y="17737"/>
                    </a:cubicBezTo>
                    <a:cubicBezTo>
                      <a:pt x="9428" y="17697"/>
                      <a:pt x="9587" y="17697"/>
                      <a:pt x="9745" y="17658"/>
                    </a:cubicBezTo>
                    <a:cubicBezTo>
                      <a:pt x="10102" y="17658"/>
                      <a:pt x="10419" y="17420"/>
                      <a:pt x="10458" y="17064"/>
                    </a:cubicBezTo>
                    <a:cubicBezTo>
                      <a:pt x="10696" y="15638"/>
                      <a:pt x="10854" y="14251"/>
                      <a:pt x="10498" y="12825"/>
                    </a:cubicBezTo>
                    <a:cubicBezTo>
                      <a:pt x="10340" y="12271"/>
                      <a:pt x="10221" y="12191"/>
                      <a:pt x="9666" y="12112"/>
                    </a:cubicBezTo>
                    <a:cubicBezTo>
                      <a:pt x="9389" y="12072"/>
                      <a:pt x="9112" y="12072"/>
                      <a:pt x="8834" y="12033"/>
                    </a:cubicBezTo>
                    <a:cubicBezTo>
                      <a:pt x="7685" y="11795"/>
                      <a:pt x="6656" y="11320"/>
                      <a:pt x="6101" y="10290"/>
                    </a:cubicBezTo>
                    <a:cubicBezTo>
                      <a:pt x="5824" y="9656"/>
                      <a:pt x="5626" y="8983"/>
                      <a:pt x="5586" y="8309"/>
                    </a:cubicBezTo>
                    <a:cubicBezTo>
                      <a:pt x="5507" y="7517"/>
                      <a:pt x="5467" y="6764"/>
                      <a:pt x="5507" y="6012"/>
                    </a:cubicBezTo>
                    <a:cubicBezTo>
                      <a:pt x="5507" y="4586"/>
                      <a:pt x="5546" y="3160"/>
                      <a:pt x="5586" y="1734"/>
                    </a:cubicBezTo>
                    <a:lnTo>
                      <a:pt x="5586" y="1456"/>
                    </a:lnTo>
                    <a:cubicBezTo>
                      <a:pt x="7060" y="1770"/>
                      <a:pt x="8522" y="1891"/>
                      <a:pt x="9981" y="1891"/>
                    </a:cubicBezTo>
                    <a:cubicBezTo>
                      <a:pt x="12207" y="1891"/>
                      <a:pt x="14428" y="1609"/>
                      <a:pt x="16677" y="1298"/>
                    </a:cubicBezTo>
                    <a:close/>
                    <a:moveTo>
                      <a:pt x="14420" y="18807"/>
                    </a:moveTo>
                    <a:cubicBezTo>
                      <a:pt x="14499" y="19203"/>
                      <a:pt x="14578" y="19599"/>
                      <a:pt x="14618" y="19995"/>
                    </a:cubicBezTo>
                    <a:lnTo>
                      <a:pt x="7567" y="20074"/>
                    </a:lnTo>
                    <a:cubicBezTo>
                      <a:pt x="7606" y="19797"/>
                      <a:pt x="7646" y="19520"/>
                      <a:pt x="7685" y="19242"/>
                    </a:cubicBezTo>
                    <a:cubicBezTo>
                      <a:pt x="7685" y="19101"/>
                      <a:pt x="7812" y="18959"/>
                      <a:pt x="7952" y="18959"/>
                    </a:cubicBezTo>
                    <a:cubicBezTo>
                      <a:pt x="7969" y="18959"/>
                      <a:pt x="7986" y="18961"/>
                      <a:pt x="8002" y="18965"/>
                    </a:cubicBezTo>
                    <a:lnTo>
                      <a:pt x="9666" y="18925"/>
                    </a:lnTo>
                    <a:lnTo>
                      <a:pt x="14420" y="18807"/>
                    </a:lnTo>
                    <a:close/>
                    <a:moveTo>
                      <a:pt x="9726" y="1"/>
                    </a:moveTo>
                    <a:cubicBezTo>
                      <a:pt x="9042" y="1"/>
                      <a:pt x="8359" y="30"/>
                      <a:pt x="7685" y="149"/>
                    </a:cubicBezTo>
                    <a:cubicBezTo>
                      <a:pt x="6972" y="308"/>
                      <a:pt x="6259" y="506"/>
                      <a:pt x="5546" y="704"/>
                    </a:cubicBezTo>
                    <a:cubicBezTo>
                      <a:pt x="5428" y="783"/>
                      <a:pt x="5269" y="902"/>
                      <a:pt x="5230" y="1060"/>
                    </a:cubicBezTo>
                    <a:cubicBezTo>
                      <a:pt x="5190" y="1575"/>
                      <a:pt x="5150" y="2130"/>
                      <a:pt x="5150" y="2684"/>
                    </a:cubicBezTo>
                    <a:lnTo>
                      <a:pt x="5150" y="3001"/>
                    </a:lnTo>
                    <a:lnTo>
                      <a:pt x="4833" y="2764"/>
                    </a:lnTo>
                    <a:cubicBezTo>
                      <a:pt x="4379" y="2395"/>
                      <a:pt x="3829" y="2205"/>
                      <a:pt x="3282" y="2205"/>
                    </a:cubicBezTo>
                    <a:cubicBezTo>
                      <a:pt x="2828" y="2205"/>
                      <a:pt x="2376" y="2336"/>
                      <a:pt x="1981" y="2605"/>
                    </a:cubicBezTo>
                    <a:cubicBezTo>
                      <a:pt x="912" y="3239"/>
                      <a:pt x="238" y="4348"/>
                      <a:pt x="199" y="5576"/>
                    </a:cubicBezTo>
                    <a:cubicBezTo>
                      <a:pt x="1" y="6646"/>
                      <a:pt x="476" y="7675"/>
                      <a:pt x="1387" y="8230"/>
                    </a:cubicBezTo>
                    <a:cubicBezTo>
                      <a:pt x="2061" y="8666"/>
                      <a:pt x="2774" y="9062"/>
                      <a:pt x="3526" y="9379"/>
                    </a:cubicBezTo>
                    <a:cubicBezTo>
                      <a:pt x="4002" y="9577"/>
                      <a:pt x="4437" y="9894"/>
                      <a:pt x="4754" y="10329"/>
                    </a:cubicBezTo>
                    <a:cubicBezTo>
                      <a:pt x="4913" y="10528"/>
                      <a:pt x="4913" y="10686"/>
                      <a:pt x="4754" y="10805"/>
                    </a:cubicBezTo>
                    <a:cubicBezTo>
                      <a:pt x="4596" y="10924"/>
                      <a:pt x="4437" y="11003"/>
                      <a:pt x="4239" y="11082"/>
                    </a:cubicBezTo>
                    <a:cubicBezTo>
                      <a:pt x="4041" y="11161"/>
                      <a:pt x="3883" y="11241"/>
                      <a:pt x="3724" y="11359"/>
                    </a:cubicBezTo>
                    <a:cubicBezTo>
                      <a:pt x="3368" y="11716"/>
                      <a:pt x="3447" y="12271"/>
                      <a:pt x="3843" y="12548"/>
                    </a:cubicBezTo>
                    <a:cubicBezTo>
                      <a:pt x="4068" y="12627"/>
                      <a:pt x="4301" y="12667"/>
                      <a:pt x="4533" y="12667"/>
                    </a:cubicBezTo>
                    <a:cubicBezTo>
                      <a:pt x="4996" y="12667"/>
                      <a:pt x="5454" y="12508"/>
                      <a:pt x="5824" y="12191"/>
                    </a:cubicBezTo>
                    <a:cubicBezTo>
                      <a:pt x="6022" y="11954"/>
                      <a:pt x="6220" y="11716"/>
                      <a:pt x="6458" y="11439"/>
                    </a:cubicBezTo>
                    <a:cubicBezTo>
                      <a:pt x="7403" y="12233"/>
                      <a:pt x="8601" y="12630"/>
                      <a:pt x="9845" y="12630"/>
                    </a:cubicBezTo>
                    <a:cubicBezTo>
                      <a:pt x="9904" y="12630"/>
                      <a:pt x="9963" y="12629"/>
                      <a:pt x="10023" y="12627"/>
                    </a:cubicBezTo>
                    <a:cubicBezTo>
                      <a:pt x="10023" y="12667"/>
                      <a:pt x="10062" y="12706"/>
                      <a:pt x="10062" y="12706"/>
                    </a:cubicBezTo>
                    <a:cubicBezTo>
                      <a:pt x="10300" y="14093"/>
                      <a:pt x="10260" y="15479"/>
                      <a:pt x="10023" y="16866"/>
                    </a:cubicBezTo>
                    <a:cubicBezTo>
                      <a:pt x="10023" y="17064"/>
                      <a:pt x="9864" y="17222"/>
                      <a:pt x="9666" y="17222"/>
                    </a:cubicBezTo>
                    <a:cubicBezTo>
                      <a:pt x="9389" y="17301"/>
                      <a:pt x="9112" y="17381"/>
                      <a:pt x="8795" y="17420"/>
                    </a:cubicBezTo>
                    <a:cubicBezTo>
                      <a:pt x="8517" y="17460"/>
                      <a:pt x="8399" y="17579"/>
                      <a:pt x="8359" y="17816"/>
                    </a:cubicBezTo>
                    <a:cubicBezTo>
                      <a:pt x="8359" y="18094"/>
                      <a:pt x="8319" y="18292"/>
                      <a:pt x="8319" y="18529"/>
                    </a:cubicBezTo>
                    <a:cubicBezTo>
                      <a:pt x="8161" y="18529"/>
                      <a:pt x="8002" y="18569"/>
                      <a:pt x="7884" y="18569"/>
                    </a:cubicBezTo>
                    <a:cubicBezTo>
                      <a:pt x="7487" y="18569"/>
                      <a:pt x="7369" y="18648"/>
                      <a:pt x="7329" y="19005"/>
                    </a:cubicBezTo>
                    <a:cubicBezTo>
                      <a:pt x="7250" y="19361"/>
                      <a:pt x="7171" y="19678"/>
                      <a:pt x="7131" y="19995"/>
                    </a:cubicBezTo>
                    <a:cubicBezTo>
                      <a:pt x="7091" y="20312"/>
                      <a:pt x="7250" y="20470"/>
                      <a:pt x="7567" y="20510"/>
                    </a:cubicBezTo>
                    <a:cubicBezTo>
                      <a:pt x="7672" y="20523"/>
                      <a:pt x="7769" y="20528"/>
                      <a:pt x="7862" y="20528"/>
                    </a:cubicBezTo>
                    <a:cubicBezTo>
                      <a:pt x="8046" y="20528"/>
                      <a:pt x="8214" y="20510"/>
                      <a:pt x="8399" y="20510"/>
                    </a:cubicBezTo>
                    <a:lnTo>
                      <a:pt x="14538" y="20431"/>
                    </a:lnTo>
                    <a:cubicBezTo>
                      <a:pt x="15014" y="20431"/>
                      <a:pt x="15133" y="20312"/>
                      <a:pt x="15093" y="19836"/>
                    </a:cubicBezTo>
                    <a:cubicBezTo>
                      <a:pt x="15014" y="19480"/>
                      <a:pt x="14974" y="19123"/>
                      <a:pt x="14895" y="18807"/>
                    </a:cubicBezTo>
                    <a:cubicBezTo>
                      <a:pt x="14861" y="18399"/>
                      <a:pt x="14798" y="18283"/>
                      <a:pt x="14481" y="18283"/>
                    </a:cubicBezTo>
                    <a:cubicBezTo>
                      <a:pt x="14428" y="18283"/>
                      <a:pt x="14369" y="18286"/>
                      <a:pt x="14301" y="18292"/>
                    </a:cubicBezTo>
                    <a:cubicBezTo>
                      <a:pt x="14220" y="18298"/>
                      <a:pt x="14148" y="18303"/>
                      <a:pt x="14084" y="18303"/>
                    </a:cubicBezTo>
                    <a:cubicBezTo>
                      <a:pt x="13774" y="18303"/>
                      <a:pt x="13653" y="18197"/>
                      <a:pt x="13588" y="17737"/>
                    </a:cubicBezTo>
                    <a:lnTo>
                      <a:pt x="13588" y="17658"/>
                    </a:lnTo>
                    <a:cubicBezTo>
                      <a:pt x="13548" y="17262"/>
                      <a:pt x="13429" y="17143"/>
                      <a:pt x="13033" y="17103"/>
                    </a:cubicBezTo>
                    <a:lnTo>
                      <a:pt x="12360" y="17064"/>
                    </a:lnTo>
                    <a:cubicBezTo>
                      <a:pt x="12479" y="15598"/>
                      <a:pt x="12597" y="14172"/>
                      <a:pt x="12756" y="12746"/>
                    </a:cubicBezTo>
                    <a:cubicBezTo>
                      <a:pt x="12825" y="12750"/>
                      <a:pt x="12893" y="12752"/>
                      <a:pt x="12962" y="12752"/>
                    </a:cubicBezTo>
                    <a:cubicBezTo>
                      <a:pt x="13566" y="12752"/>
                      <a:pt x="14167" y="12599"/>
                      <a:pt x="14736" y="12350"/>
                    </a:cubicBezTo>
                    <a:cubicBezTo>
                      <a:pt x="15291" y="11954"/>
                      <a:pt x="15766" y="11439"/>
                      <a:pt x="16123" y="10844"/>
                    </a:cubicBezTo>
                    <a:cubicBezTo>
                      <a:pt x="16163" y="10884"/>
                      <a:pt x="16163" y="10924"/>
                      <a:pt x="16202" y="10963"/>
                    </a:cubicBezTo>
                    <a:cubicBezTo>
                      <a:pt x="16717" y="11557"/>
                      <a:pt x="17390" y="11993"/>
                      <a:pt x="18143" y="12231"/>
                    </a:cubicBezTo>
                    <a:cubicBezTo>
                      <a:pt x="18339" y="12259"/>
                      <a:pt x="18535" y="12287"/>
                      <a:pt x="18731" y="12287"/>
                    </a:cubicBezTo>
                    <a:cubicBezTo>
                      <a:pt x="18813" y="12287"/>
                      <a:pt x="18894" y="12282"/>
                      <a:pt x="18975" y="12271"/>
                    </a:cubicBezTo>
                    <a:cubicBezTo>
                      <a:pt x="19292" y="12231"/>
                      <a:pt x="19530" y="11954"/>
                      <a:pt x="19530" y="11637"/>
                    </a:cubicBezTo>
                    <a:cubicBezTo>
                      <a:pt x="19530" y="11320"/>
                      <a:pt x="19331" y="11082"/>
                      <a:pt x="19054" y="10963"/>
                    </a:cubicBezTo>
                    <a:cubicBezTo>
                      <a:pt x="18817" y="10844"/>
                      <a:pt x="18618" y="10765"/>
                      <a:pt x="18381" y="10686"/>
                    </a:cubicBezTo>
                    <a:cubicBezTo>
                      <a:pt x="18104" y="10567"/>
                      <a:pt x="18024" y="10448"/>
                      <a:pt x="18143" y="10211"/>
                    </a:cubicBezTo>
                    <a:cubicBezTo>
                      <a:pt x="18262" y="9933"/>
                      <a:pt x="18460" y="9656"/>
                      <a:pt x="18658" y="9418"/>
                    </a:cubicBezTo>
                    <a:cubicBezTo>
                      <a:pt x="19133" y="8903"/>
                      <a:pt x="19648" y="8507"/>
                      <a:pt x="20124" y="8032"/>
                    </a:cubicBezTo>
                    <a:cubicBezTo>
                      <a:pt x="20995" y="7200"/>
                      <a:pt x="21629" y="6170"/>
                      <a:pt x="21946" y="4982"/>
                    </a:cubicBezTo>
                    <a:cubicBezTo>
                      <a:pt x="22263" y="3873"/>
                      <a:pt x="21748" y="2684"/>
                      <a:pt x="20718" y="2169"/>
                    </a:cubicBezTo>
                    <a:cubicBezTo>
                      <a:pt x="20289" y="1938"/>
                      <a:pt x="19818" y="1824"/>
                      <a:pt x="19349" y="1824"/>
                    </a:cubicBezTo>
                    <a:cubicBezTo>
                      <a:pt x="18693" y="1824"/>
                      <a:pt x="18041" y="2047"/>
                      <a:pt x="17509" y="2486"/>
                    </a:cubicBezTo>
                    <a:cubicBezTo>
                      <a:pt x="17390" y="2565"/>
                      <a:pt x="17311" y="2684"/>
                      <a:pt x="17192" y="2764"/>
                    </a:cubicBezTo>
                    <a:lnTo>
                      <a:pt x="17113" y="2764"/>
                    </a:lnTo>
                    <a:cubicBezTo>
                      <a:pt x="17113" y="2328"/>
                      <a:pt x="17153" y="1932"/>
                      <a:pt x="17113" y="1496"/>
                    </a:cubicBezTo>
                    <a:cubicBezTo>
                      <a:pt x="17034" y="585"/>
                      <a:pt x="17113" y="506"/>
                      <a:pt x="16044" y="228"/>
                    </a:cubicBezTo>
                    <a:cubicBezTo>
                      <a:pt x="15964" y="228"/>
                      <a:pt x="15885" y="189"/>
                      <a:pt x="15846" y="189"/>
                    </a:cubicBezTo>
                    <a:cubicBezTo>
                      <a:pt x="14499" y="149"/>
                      <a:pt x="13112" y="70"/>
                      <a:pt x="11766" y="30"/>
                    </a:cubicBezTo>
                    <a:cubicBezTo>
                      <a:pt x="11092" y="30"/>
                      <a:pt x="10409" y="1"/>
                      <a:pt x="9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40;p65"/>
              <p:cNvSpPr/>
              <p:nvPr/>
            </p:nvSpPr>
            <p:spPr>
              <a:xfrm>
                <a:off x="6082675" y="3107772"/>
                <a:ext cx="537686" cy="796298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8267" extrusionOk="0">
                    <a:moveTo>
                      <a:pt x="3702" y="1"/>
                    </a:moveTo>
                    <a:cubicBezTo>
                      <a:pt x="3631" y="1"/>
                      <a:pt x="3547" y="11"/>
                      <a:pt x="3447" y="27"/>
                    </a:cubicBezTo>
                    <a:cubicBezTo>
                      <a:pt x="2932" y="107"/>
                      <a:pt x="2417" y="186"/>
                      <a:pt x="1902" y="225"/>
                    </a:cubicBezTo>
                    <a:cubicBezTo>
                      <a:pt x="1506" y="265"/>
                      <a:pt x="1426" y="305"/>
                      <a:pt x="1308" y="661"/>
                    </a:cubicBezTo>
                    <a:cubicBezTo>
                      <a:pt x="1189" y="1295"/>
                      <a:pt x="911" y="1889"/>
                      <a:pt x="515" y="2404"/>
                    </a:cubicBezTo>
                    <a:cubicBezTo>
                      <a:pt x="357" y="2563"/>
                      <a:pt x="357" y="2800"/>
                      <a:pt x="476" y="2998"/>
                    </a:cubicBezTo>
                    <a:cubicBezTo>
                      <a:pt x="595" y="3157"/>
                      <a:pt x="674" y="3355"/>
                      <a:pt x="753" y="3553"/>
                    </a:cubicBezTo>
                    <a:cubicBezTo>
                      <a:pt x="870" y="3764"/>
                      <a:pt x="988" y="3878"/>
                      <a:pt x="1138" y="3878"/>
                    </a:cubicBezTo>
                    <a:cubicBezTo>
                      <a:pt x="1242" y="3878"/>
                      <a:pt x="1360" y="3824"/>
                      <a:pt x="1506" y="3711"/>
                    </a:cubicBezTo>
                    <a:cubicBezTo>
                      <a:pt x="1664" y="3592"/>
                      <a:pt x="1783" y="3474"/>
                      <a:pt x="1981" y="3315"/>
                    </a:cubicBezTo>
                    <a:lnTo>
                      <a:pt x="1981" y="3315"/>
                    </a:lnTo>
                    <a:cubicBezTo>
                      <a:pt x="1941" y="4385"/>
                      <a:pt x="1902" y="5375"/>
                      <a:pt x="1862" y="6405"/>
                    </a:cubicBezTo>
                    <a:lnTo>
                      <a:pt x="1585" y="6405"/>
                    </a:lnTo>
                    <a:cubicBezTo>
                      <a:pt x="1228" y="6405"/>
                      <a:pt x="872" y="6365"/>
                      <a:pt x="515" y="6365"/>
                    </a:cubicBezTo>
                    <a:cubicBezTo>
                      <a:pt x="159" y="6365"/>
                      <a:pt x="40" y="6484"/>
                      <a:pt x="40" y="6841"/>
                    </a:cubicBezTo>
                    <a:cubicBezTo>
                      <a:pt x="0" y="7118"/>
                      <a:pt x="0" y="7395"/>
                      <a:pt x="40" y="7633"/>
                    </a:cubicBezTo>
                    <a:cubicBezTo>
                      <a:pt x="40" y="7950"/>
                      <a:pt x="278" y="8188"/>
                      <a:pt x="555" y="8227"/>
                    </a:cubicBezTo>
                    <a:cubicBezTo>
                      <a:pt x="753" y="8267"/>
                      <a:pt x="911" y="8267"/>
                      <a:pt x="1070" y="8267"/>
                    </a:cubicBezTo>
                    <a:lnTo>
                      <a:pt x="2773" y="8188"/>
                    </a:lnTo>
                    <a:cubicBezTo>
                      <a:pt x="3447" y="8148"/>
                      <a:pt x="4160" y="8148"/>
                      <a:pt x="4833" y="8108"/>
                    </a:cubicBezTo>
                    <a:cubicBezTo>
                      <a:pt x="5348" y="8108"/>
                      <a:pt x="5427" y="7950"/>
                      <a:pt x="5467" y="7474"/>
                    </a:cubicBezTo>
                    <a:cubicBezTo>
                      <a:pt x="5467" y="7276"/>
                      <a:pt x="5507" y="7078"/>
                      <a:pt x="5546" y="6880"/>
                    </a:cubicBezTo>
                    <a:cubicBezTo>
                      <a:pt x="5581" y="6496"/>
                      <a:pt x="5524" y="6358"/>
                      <a:pt x="5211" y="6358"/>
                    </a:cubicBezTo>
                    <a:cubicBezTo>
                      <a:pt x="5169" y="6358"/>
                      <a:pt x="5122" y="6361"/>
                      <a:pt x="5071" y="6365"/>
                    </a:cubicBezTo>
                    <a:lnTo>
                      <a:pt x="4160" y="6365"/>
                    </a:lnTo>
                    <a:lnTo>
                      <a:pt x="4160" y="5098"/>
                    </a:lnTo>
                    <a:cubicBezTo>
                      <a:pt x="4120" y="3553"/>
                      <a:pt x="4080" y="2048"/>
                      <a:pt x="4041" y="542"/>
                    </a:cubicBezTo>
                    <a:cubicBezTo>
                      <a:pt x="4041" y="136"/>
                      <a:pt x="3967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41;p65"/>
              <p:cNvSpPr/>
              <p:nvPr/>
            </p:nvSpPr>
            <p:spPr>
              <a:xfrm>
                <a:off x="5895714" y="3346937"/>
                <a:ext cx="45851" cy="25573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655" extrusionOk="0">
                    <a:moveTo>
                      <a:pt x="317" y="0"/>
                    </a:moveTo>
                    <a:cubicBezTo>
                      <a:pt x="238" y="0"/>
                      <a:pt x="159" y="40"/>
                      <a:pt x="119" y="80"/>
                    </a:cubicBezTo>
                    <a:cubicBezTo>
                      <a:pt x="80" y="159"/>
                      <a:pt x="80" y="238"/>
                      <a:pt x="80" y="278"/>
                    </a:cubicBezTo>
                    <a:cubicBezTo>
                      <a:pt x="80" y="911"/>
                      <a:pt x="0" y="1506"/>
                      <a:pt x="40" y="2100"/>
                    </a:cubicBezTo>
                    <a:cubicBezTo>
                      <a:pt x="80" y="2298"/>
                      <a:pt x="119" y="2496"/>
                      <a:pt x="238" y="2654"/>
                    </a:cubicBezTo>
                    <a:lnTo>
                      <a:pt x="317" y="2654"/>
                    </a:lnTo>
                    <a:cubicBezTo>
                      <a:pt x="357" y="2615"/>
                      <a:pt x="357" y="2575"/>
                      <a:pt x="357" y="2536"/>
                    </a:cubicBezTo>
                    <a:cubicBezTo>
                      <a:pt x="397" y="1822"/>
                      <a:pt x="436" y="1149"/>
                      <a:pt x="476" y="476"/>
                    </a:cubicBezTo>
                    <a:cubicBezTo>
                      <a:pt x="476" y="357"/>
                      <a:pt x="476" y="238"/>
                      <a:pt x="436" y="119"/>
                    </a:cubicBezTo>
                    <a:cubicBezTo>
                      <a:pt x="436" y="80"/>
                      <a:pt x="39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42;p65"/>
              <p:cNvSpPr/>
              <p:nvPr/>
            </p:nvSpPr>
            <p:spPr>
              <a:xfrm>
                <a:off x="5811721" y="3522434"/>
                <a:ext cx="84092" cy="255736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655" extrusionOk="0">
                    <a:moveTo>
                      <a:pt x="437" y="0"/>
                    </a:moveTo>
                    <a:cubicBezTo>
                      <a:pt x="357" y="80"/>
                      <a:pt x="239" y="119"/>
                      <a:pt x="239" y="199"/>
                    </a:cubicBezTo>
                    <a:cubicBezTo>
                      <a:pt x="1" y="951"/>
                      <a:pt x="80" y="1743"/>
                      <a:pt x="516" y="2417"/>
                    </a:cubicBezTo>
                    <a:cubicBezTo>
                      <a:pt x="556" y="2496"/>
                      <a:pt x="714" y="2575"/>
                      <a:pt x="833" y="2655"/>
                    </a:cubicBezTo>
                    <a:cubicBezTo>
                      <a:pt x="833" y="2536"/>
                      <a:pt x="872" y="2536"/>
                      <a:pt x="872" y="2496"/>
                    </a:cubicBezTo>
                    <a:cubicBezTo>
                      <a:pt x="635" y="1743"/>
                      <a:pt x="556" y="991"/>
                      <a:pt x="595" y="199"/>
                    </a:cubicBezTo>
                    <a:cubicBezTo>
                      <a:pt x="595" y="159"/>
                      <a:pt x="476" y="8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3;p65"/>
              <p:cNvSpPr/>
              <p:nvPr/>
            </p:nvSpPr>
            <p:spPr>
              <a:xfrm>
                <a:off x="5815573" y="3182806"/>
                <a:ext cx="45851" cy="24437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537" extrusionOk="0">
                    <a:moveTo>
                      <a:pt x="238" y="1"/>
                    </a:moveTo>
                    <a:cubicBezTo>
                      <a:pt x="159" y="80"/>
                      <a:pt x="40" y="159"/>
                      <a:pt x="1" y="278"/>
                    </a:cubicBezTo>
                    <a:cubicBezTo>
                      <a:pt x="1" y="833"/>
                      <a:pt x="1" y="1427"/>
                      <a:pt x="1" y="1982"/>
                    </a:cubicBezTo>
                    <a:cubicBezTo>
                      <a:pt x="40" y="2180"/>
                      <a:pt x="119" y="2338"/>
                      <a:pt x="199" y="2536"/>
                    </a:cubicBezTo>
                    <a:lnTo>
                      <a:pt x="317" y="2536"/>
                    </a:lnTo>
                    <a:cubicBezTo>
                      <a:pt x="357" y="2417"/>
                      <a:pt x="397" y="2299"/>
                      <a:pt x="436" y="2180"/>
                    </a:cubicBezTo>
                    <a:cubicBezTo>
                      <a:pt x="436" y="1546"/>
                      <a:pt x="476" y="952"/>
                      <a:pt x="436" y="318"/>
                    </a:cubicBezTo>
                    <a:cubicBezTo>
                      <a:pt x="436" y="199"/>
                      <a:pt x="317" y="80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1744;p65"/>
            <p:cNvSpPr/>
            <p:nvPr/>
          </p:nvSpPr>
          <p:spPr>
            <a:xfrm>
              <a:off x="4556827" y="793685"/>
              <a:ext cx="185683" cy="195918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5;p65"/>
            <p:cNvSpPr/>
            <p:nvPr/>
          </p:nvSpPr>
          <p:spPr>
            <a:xfrm>
              <a:off x="4401946" y="989583"/>
              <a:ext cx="112511" cy="10379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6;p65"/>
            <p:cNvSpPr/>
            <p:nvPr/>
          </p:nvSpPr>
          <p:spPr>
            <a:xfrm>
              <a:off x="4216284" y="1857181"/>
              <a:ext cx="185683" cy="195918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60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PCA-</a:t>
            </a:r>
            <a:r>
              <a:rPr lang="zh-TW" altLang="en-US" dirty="0" smtClean="0"/>
              <a:t>陡坡圖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7696" y="1585026"/>
            <a:ext cx="1719600" cy="388500"/>
          </a:xfrm>
        </p:spPr>
        <p:txBody>
          <a:bodyPr/>
          <a:lstStyle/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>
          <a:xfrm>
            <a:off x="529196" y="2800116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>
          <a:xfrm>
            <a:off x="529196" y="3963444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HDLSS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05" y="1179442"/>
            <a:ext cx="5354838" cy="356483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706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PCA-Contributions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7696" y="1585026"/>
            <a:ext cx="1719600" cy="388500"/>
          </a:xfrm>
        </p:spPr>
        <p:txBody>
          <a:bodyPr/>
          <a:lstStyle/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>
          <a:xfrm>
            <a:off x="529196" y="2800116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>
          <a:xfrm>
            <a:off x="529196" y="3963444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HDLSS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96" y="1173438"/>
            <a:ext cx="4450718" cy="385700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421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713225" y="29707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30" y="775271"/>
            <a:ext cx="4549865" cy="415278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1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PCA</a:t>
            </a:r>
            <a:r>
              <a:rPr lang="en-US" altLang="zh-TW" dirty="0"/>
              <a:t>-Co Ranking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副標題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7" y="1818435"/>
            <a:ext cx="8030726" cy="2615101"/>
          </a:xfrm>
          <a:prstGeom prst="rect">
            <a:avLst/>
          </a:prstGeom>
        </p:spPr>
      </p:pic>
      <p:sp>
        <p:nvSpPr>
          <p:cNvPr id="10" name="副標題 2"/>
          <p:cNvSpPr txBox="1">
            <a:spLocks/>
          </p:cNvSpPr>
          <p:nvPr/>
        </p:nvSpPr>
        <p:spPr>
          <a:xfrm>
            <a:off x="1111775" y="1321617"/>
            <a:ext cx="1719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11" name="副標題 4"/>
          <p:cNvSpPr txBox="1">
            <a:spLocks/>
          </p:cNvSpPr>
          <p:nvPr/>
        </p:nvSpPr>
        <p:spPr>
          <a:xfrm>
            <a:off x="3712570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12" name="副標題 6"/>
          <p:cNvSpPr txBox="1">
            <a:spLocks/>
          </p:cNvSpPr>
          <p:nvPr/>
        </p:nvSpPr>
        <p:spPr>
          <a:xfrm>
            <a:off x="6312630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mtClean="0"/>
              <a:t>HDLSS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496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734;p65"/>
          <p:cNvSpPr txBox="1">
            <a:spLocks/>
          </p:cNvSpPr>
          <p:nvPr/>
        </p:nvSpPr>
        <p:spPr>
          <a:xfrm>
            <a:off x="1532550" y="2265425"/>
            <a:ext cx="60789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smtClean="0"/>
              <a:t>MDS</a:t>
            </a:r>
            <a:endParaRPr lang="en-US" dirty="0"/>
          </a:p>
        </p:txBody>
      </p:sp>
      <p:grpSp>
        <p:nvGrpSpPr>
          <p:cNvPr id="24" name="Google Shape;1985;p71"/>
          <p:cNvGrpSpPr/>
          <p:nvPr/>
        </p:nvGrpSpPr>
        <p:grpSpPr>
          <a:xfrm>
            <a:off x="4010583" y="1020610"/>
            <a:ext cx="1122833" cy="1176246"/>
            <a:chOff x="6491826" y="569465"/>
            <a:chExt cx="938823" cy="988359"/>
          </a:xfrm>
        </p:grpSpPr>
        <p:sp>
          <p:nvSpPr>
            <p:cNvPr id="25" name="Google Shape;1986;p71"/>
            <p:cNvSpPr/>
            <p:nvPr/>
          </p:nvSpPr>
          <p:spPr>
            <a:xfrm>
              <a:off x="6527593" y="875951"/>
              <a:ext cx="686844" cy="653812"/>
            </a:xfrm>
            <a:custGeom>
              <a:avLst/>
              <a:gdLst/>
              <a:ahLst/>
              <a:cxnLst/>
              <a:rect l="l" t="t" r="r" b="b"/>
              <a:pathLst>
                <a:path w="10696" h="10182" extrusionOk="0">
                  <a:moveTo>
                    <a:pt x="6320" y="855"/>
                  </a:moveTo>
                  <a:cubicBezTo>
                    <a:pt x="6400" y="855"/>
                    <a:pt x="6497" y="872"/>
                    <a:pt x="6576" y="872"/>
                  </a:cubicBezTo>
                  <a:cubicBezTo>
                    <a:pt x="6536" y="991"/>
                    <a:pt x="6536" y="1150"/>
                    <a:pt x="6457" y="1229"/>
                  </a:cubicBezTo>
                  <a:cubicBezTo>
                    <a:pt x="6219" y="1427"/>
                    <a:pt x="5982" y="1625"/>
                    <a:pt x="5744" y="1783"/>
                  </a:cubicBezTo>
                  <a:cubicBezTo>
                    <a:pt x="5585" y="1863"/>
                    <a:pt x="5387" y="1942"/>
                    <a:pt x="5229" y="2021"/>
                  </a:cubicBezTo>
                  <a:lnTo>
                    <a:pt x="5150" y="1942"/>
                  </a:lnTo>
                  <a:cubicBezTo>
                    <a:pt x="5229" y="1783"/>
                    <a:pt x="5308" y="1664"/>
                    <a:pt x="5387" y="1546"/>
                  </a:cubicBezTo>
                  <a:cubicBezTo>
                    <a:pt x="5665" y="1308"/>
                    <a:pt x="5942" y="1070"/>
                    <a:pt x="6219" y="872"/>
                  </a:cubicBezTo>
                  <a:cubicBezTo>
                    <a:pt x="6246" y="859"/>
                    <a:pt x="6281" y="855"/>
                    <a:pt x="6320" y="855"/>
                  </a:cubicBezTo>
                  <a:close/>
                  <a:moveTo>
                    <a:pt x="6150" y="2201"/>
                  </a:moveTo>
                  <a:cubicBezTo>
                    <a:pt x="6215" y="2201"/>
                    <a:pt x="6285" y="2219"/>
                    <a:pt x="6338" y="2219"/>
                  </a:cubicBezTo>
                  <a:cubicBezTo>
                    <a:pt x="6338" y="2338"/>
                    <a:pt x="6338" y="2496"/>
                    <a:pt x="6298" y="2536"/>
                  </a:cubicBezTo>
                  <a:cubicBezTo>
                    <a:pt x="6021" y="2774"/>
                    <a:pt x="5783" y="3051"/>
                    <a:pt x="5506" y="3249"/>
                  </a:cubicBezTo>
                  <a:cubicBezTo>
                    <a:pt x="5427" y="3328"/>
                    <a:pt x="5348" y="3368"/>
                    <a:pt x="5229" y="3407"/>
                  </a:cubicBezTo>
                  <a:cubicBezTo>
                    <a:pt x="5229" y="3289"/>
                    <a:pt x="5229" y="3130"/>
                    <a:pt x="5269" y="3011"/>
                  </a:cubicBezTo>
                  <a:cubicBezTo>
                    <a:pt x="5427" y="2655"/>
                    <a:pt x="5704" y="2377"/>
                    <a:pt x="6061" y="2219"/>
                  </a:cubicBezTo>
                  <a:cubicBezTo>
                    <a:pt x="6087" y="2206"/>
                    <a:pt x="6118" y="2201"/>
                    <a:pt x="6150" y="2201"/>
                  </a:cubicBezTo>
                  <a:close/>
                  <a:moveTo>
                    <a:pt x="4962" y="2184"/>
                  </a:moveTo>
                  <a:cubicBezTo>
                    <a:pt x="5026" y="2184"/>
                    <a:pt x="5097" y="2219"/>
                    <a:pt x="5150" y="2219"/>
                  </a:cubicBezTo>
                  <a:cubicBezTo>
                    <a:pt x="5150" y="2298"/>
                    <a:pt x="5189" y="2417"/>
                    <a:pt x="5150" y="2496"/>
                  </a:cubicBezTo>
                  <a:cubicBezTo>
                    <a:pt x="4912" y="2813"/>
                    <a:pt x="4635" y="3130"/>
                    <a:pt x="4278" y="3487"/>
                  </a:cubicBezTo>
                  <a:cubicBezTo>
                    <a:pt x="4239" y="3368"/>
                    <a:pt x="4199" y="3249"/>
                    <a:pt x="4199" y="3130"/>
                  </a:cubicBezTo>
                  <a:cubicBezTo>
                    <a:pt x="4318" y="2774"/>
                    <a:pt x="4556" y="2417"/>
                    <a:pt x="4872" y="2219"/>
                  </a:cubicBezTo>
                  <a:cubicBezTo>
                    <a:pt x="4899" y="2193"/>
                    <a:pt x="4930" y="2184"/>
                    <a:pt x="4962" y="2184"/>
                  </a:cubicBezTo>
                  <a:close/>
                  <a:moveTo>
                    <a:pt x="6995" y="1"/>
                  </a:moveTo>
                  <a:cubicBezTo>
                    <a:pt x="6452" y="1"/>
                    <a:pt x="5916" y="159"/>
                    <a:pt x="5467" y="476"/>
                  </a:cubicBezTo>
                  <a:cubicBezTo>
                    <a:pt x="5031" y="753"/>
                    <a:pt x="4635" y="1150"/>
                    <a:pt x="4318" y="1546"/>
                  </a:cubicBezTo>
                  <a:cubicBezTo>
                    <a:pt x="3684" y="2298"/>
                    <a:pt x="3090" y="3091"/>
                    <a:pt x="2496" y="3883"/>
                  </a:cubicBezTo>
                  <a:cubicBezTo>
                    <a:pt x="2335" y="4123"/>
                    <a:pt x="2067" y="4255"/>
                    <a:pt x="1800" y="4255"/>
                  </a:cubicBezTo>
                  <a:cubicBezTo>
                    <a:pt x="1671" y="4255"/>
                    <a:pt x="1542" y="4225"/>
                    <a:pt x="1426" y="4160"/>
                  </a:cubicBezTo>
                  <a:cubicBezTo>
                    <a:pt x="1070" y="4041"/>
                    <a:pt x="713" y="3962"/>
                    <a:pt x="357" y="3883"/>
                  </a:cubicBezTo>
                  <a:cubicBezTo>
                    <a:pt x="79" y="3883"/>
                    <a:pt x="0" y="4002"/>
                    <a:pt x="79" y="4239"/>
                  </a:cubicBezTo>
                  <a:cubicBezTo>
                    <a:pt x="159" y="4477"/>
                    <a:pt x="238" y="4715"/>
                    <a:pt x="396" y="4952"/>
                  </a:cubicBezTo>
                  <a:cubicBezTo>
                    <a:pt x="990" y="5903"/>
                    <a:pt x="1743" y="6814"/>
                    <a:pt x="2615" y="7567"/>
                  </a:cubicBezTo>
                  <a:cubicBezTo>
                    <a:pt x="3248" y="8121"/>
                    <a:pt x="3922" y="8597"/>
                    <a:pt x="4674" y="9032"/>
                  </a:cubicBezTo>
                  <a:cubicBezTo>
                    <a:pt x="5665" y="9587"/>
                    <a:pt x="6655" y="10181"/>
                    <a:pt x="7843" y="10181"/>
                  </a:cubicBezTo>
                  <a:cubicBezTo>
                    <a:pt x="8160" y="10181"/>
                    <a:pt x="8239" y="10102"/>
                    <a:pt x="8121" y="9785"/>
                  </a:cubicBezTo>
                  <a:cubicBezTo>
                    <a:pt x="8002" y="9468"/>
                    <a:pt x="7843" y="9112"/>
                    <a:pt x="7685" y="8795"/>
                  </a:cubicBezTo>
                  <a:cubicBezTo>
                    <a:pt x="7447" y="8438"/>
                    <a:pt x="7487" y="7963"/>
                    <a:pt x="7764" y="7646"/>
                  </a:cubicBezTo>
                  <a:cubicBezTo>
                    <a:pt x="7843" y="7567"/>
                    <a:pt x="7923" y="7408"/>
                    <a:pt x="8041" y="7329"/>
                  </a:cubicBezTo>
                  <a:cubicBezTo>
                    <a:pt x="8517" y="6774"/>
                    <a:pt x="9071" y="6260"/>
                    <a:pt x="9586" y="5705"/>
                  </a:cubicBezTo>
                  <a:cubicBezTo>
                    <a:pt x="9626" y="5626"/>
                    <a:pt x="9705" y="5546"/>
                    <a:pt x="9784" y="5467"/>
                  </a:cubicBezTo>
                  <a:cubicBezTo>
                    <a:pt x="10220" y="4873"/>
                    <a:pt x="10497" y="4200"/>
                    <a:pt x="10616" y="3526"/>
                  </a:cubicBezTo>
                  <a:cubicBezTo>
                    <a:pt x="10695" y="2655"/>
                    <a:pt x="10379" y="1783"/>
                    <a:pt x="9784" y="1150"/>
                  </a:cubicBezTo>
                  <a:cubicBezTo>
                    <a:pt x="9626" y="912"/>
                    <a:pt x="9428" y="714"/>
                    <a:pt x="9151" y="595"/>
                  </a:cubicBezTo>
                  <a:cubicBezTo>
                    <a:pt x="8715" y="397"/>
                    <a:pt x="8279" y="199"/>
                    <a:pt x="7804" y="120"/>
                  </a:cubicBezTo>
                  <a:cubicBezTo>
                    <a:pt x="7540" y="40"/>
                    <a:pt x="7267" y="1"/>
                    <a:pt x="6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7;p71"/>
            <p:cNvSpPr/>
            <p:nvPr/>
          </p:nvSpPr>
          <p:spPr>
            <a:xfrm>
              <a:off x="6491826" y="569465"/>
              <a:ext cx="938823" cy="988359"/>
            </a:xfrm>
            <a:custGeom>
              <a:avLst/>
              <a:gdLst/>
              <a:ahLst/>
              <a:cxnLst/>
              <a:rect l="l" t="t" r="r" b="b"/>
              <a:pathLst>
                <a:path w="14620" h="15392" extrusionOk="0">
                  <a:moveTo>
                    <a:pt x="13299" y="433"/>
                  </a:moveTo>
                  <a:cubicBezTo>
                    <a:pt x="13487" y="433"/>
                    <a:pt x="13672" y="490"/>
                    <a:pt x="13827" y="614"/>
                  </a:cubicBezTo>
                  <a:cubicBezTo>
                    <a:pt x="14184" y="773"/>
                    <a:pt x="14263" y="1209"/>
                    <a:pt x="13986" y="1486"/>
                  </a:cubicBezTo>
                  <a:lnTo>
                    <a:pt x="13986" y="1446"/>
                  </a:lnTo>
                  <a:cubicBezTo>
                    <a:pt x="13590" y="1961"/>
                    <a:pt x="13154" y="2437"/>
                    <a:pt x="12678" y="2912"/>
                  </a:cubicBezTo>
                  <a:cubicBezTo>
                    <a:pt x="12322" y="3189"/>
                    <a:pt x="11965" y="3467"/>
                    <a:pt x="11609" y="3744"/>
                  </a:cubicBezTo>
                  <a:lnTo>
                    <a:pt x="10737" y="4417"/>
                  </a:lnTo>
                  <a:cubicBezTo>
                    <a:pt x="10222" y="3783"/>
                    <a:pt x="10183" y="4021"/>
                    <a:pt x="10619" y="3427"/>
                  </a:cubicBezTo>
                  <a:cubicBezTo>
                    <a:pt x="10777" y="3189"/>
                    <a:pt x="10936" y="2952"/>
                    <a:pt x="11094" y="2714"/>
                  </a:cubicBezTo>
                  <a:cubicBezTo>
                    <a:pt x="11569" y="2080"/>
                    <a:pt x="12045" y="1446"/>
                    <a:pt x="12520" y="812"/>
                  </a:cubicBezTo>
                  <a:cubicBezTo>
                    <a:pt x="12713" y="571"/>
                    <a:pt x="13008" y="433"/>
                    <a:pt x="13299" y="433"/>
                  </a:cubicBezTo>
                  <a:close/>
                  <a:moveTo>
                    <a:pt x="7541" y="4774"/>
                  </a:moveTo>
                  <a:cubicBezTo>
                    <a:pt x="7806" y="4774"/>
                    <a:pt x="8070" y="4813"/>
                    <a:pt x="8321" y="4893"/>
                  </a:cubicBezTo>
                  <a:cubicBezTo>
                    <a:pt x="8796" y="4972"/>
                    <a:pt x="9272" y="5170"/>
                    <a:pt x="9708" y="5368"/>
                  </a:cubicBezTo>
                  <a:cubicBezTo>
                    <a:pt x="9945" y="5526"/>
                    <a:pt x="10183" y="5685"/>
                    <a:pt x="10341" y="5923"/>
                  </a:cubicBezTo>
                  <a:cubicBezTo>
                    <a:pt x="10936" y="6556"/>
                    <a:pt x="11252" y="7428"/>
                    <a:pt x="11173" y="8299"/>
                  </a:cubicBezTo>
                  <a:cubicBezTo>
                    <a:pt x="11054" y="8973"/>
                    <a:pt x="10777" y="9646"/>
                    <a:pt x="10302" y="10201"/>
                  </a:cubicBezTo>
                  <a:cubicBezTo>
                    <a:pt x="10262" y="10280"/>
                    <a:pt x="10183" y="10359"/>
                    <a:pt x="10143" y="10438"/>
                  </a:cubicBezTo>
                  <a:cubicBezTo>
                    <a:pt x="9628" y="10993"/>
                    <a:pt x="9113" y="11508"/>
                    <a:pt x="8598" y="12062"/>
                  </a:cubicBezTo>
                  <a:cubicBezTo>
                    <a:pt x="8480" y="12181"/>
                    <a:pt x="8400" y="12300"/>
                    <a:pt x="8321" y="12419"/>
                  </a:cubicBezTo>
                  <a:cubicBezTo>
                    <a:pt x="8044" y="12736"/>
                    <a:pt x="8004" y="13172"/>
                    <a:pt x="8242" y="13528"/>
                  </a:cubicBezTo>
                  <a:cubicBezTo>
                    <a:pt x="8400" y="13845"/>
                    <a:pt x="8559" y="14202"/>
                    <a:pt x="8678" y="14518"/>
                  </a:cubicBezTo>
                  <a:cubicBezTo>
                    <a:pt x="8836" y="14875"/>
                    <a:pt x="8717" y="14915"/>
                    <a:pt x="8400" y="14915"/>
                  </a:cubicBezTo>
                  <a:cubicBezTo>
                    <a:pt x="7172" y="14915"/>
                    <a:pt x="6222" y="14320"/>
                    <a:pt x="5231" y="13766"/>
                  </a:cubicBezTo>
                  <a:cubicBezTo>
                    <a:pt x="4479" y="13330"/>
                    <a:pt x="3805" y="12855"/>
                    <a:pt x="3132" y="12340"/>
                  </a:cubicBezTo>
                  <a:cubicBezTo>
                    <a:pt x="2300" y="11547"/>
                    <a:pt x="1547" y="10676"/>
                    <a:pt x="953" y="9686"/>
                  </a:cubicBezTo>
                  <a:cubicBezTo>
                    <a:pt x="795" y="9448"/>
                    <a:pt x="716" y="9210"/>
                    <a:pt x="636" y="8973"/>
                  </a:cubicBezTo>
                  <a:cubicBezTo>
                    <a:pt x="567" y="8765"/>
                    <a:pt x="619" y="8648"/>
                    <a:pt x="817" y="8648"/>
                  </a:cubicBezTo>
                  <a:cubicBezTo>
                    <a:pt x="846" y="8648"/>
                    <a:pt x="878" y="8651"/>
                    <a:pt x="914" y="8656"/>
                  </a:cubicBezTo>
                  <a:cubicBezTo>
                    <a:pt x="1270" y="8735"/>
                    <a:pt x="1627" y="8814"/>
                    <a:pt x="1983" y="8933"/>
                  </a:cubicBezTo>
                  <a:cubicBezTo>
                    <a:pt x="2100" y="9011"/>
                    <a:pt x="2229" y="9046"/>
                    <a:pt x="2357" y="9046"/>
                  </a:cubicBezTo>
                  <a:cubicBezTo>
                    <a:pt x="2621" y="9046"/>
                    <a:pt x="2880" y="8896"/>
                    <a:pt x="3013" y="8656"/>
                  </a:cubicBezTo>
                  <a:cubicBezTo>
                    <a:pt x="3647" y="7864"/>
                    <a:pt x="4201" y="7071"/>
                    <a:pt x="4835" y="6319"/>
                  </a:cubicBezTo>
                  <a:cubicBezTo>
                    <a:pt x="5192" y="5923"/>
                    <a:pt x="5588" y="5566"/>
                    <a:pt x="6024" y="5249"/>
                  </a:cubicBezTo>
                  <a:cubicBezTo>
                    <a:pt x="6473" y="4932"/>
                    <a:pt x="7009" y="4774"/>
                    <a:pt x="7541" y="4774"/>
                  </a:cubicBezTo>
                  <a:close/>
                  <a:moveTo>
                    <a:pt x="13156" y="0"/>
                  </a:moveTo>
                  <a:cubicBezTo>
                    <a:pt x="12838" y="0"/>
                    <a:pt x="12541" y="98"/>
                    <a:pt x="12362" y="337"/>
                  </a:cubicBezTo>
                  <a:cubicBezTo>
                    <a:pt x="11649" y="1367"/>
                    <a:pt x="10856" y="2357"/>
                    <a:pt x="10104" y="3348"/>
                  </a:cubicBezTo>
                  <a:cubicBezTo>
                    <a:pt x="9945" y="3585"/>
                    <a:pt x="9906" y="3863"/>
                    <a:pt x="9628" y="3981"/>
                  </a:cubicBezTo>
                  <a:cubicBezTo>
                    <a:pt x="9470" y="4061"/>
                    <a:pt x="9391" y="4298"/>
                    <a:pt x="9272" y="4457"/>
                  </a:cubicBezTo>
                  <a:cubicBezTo>
                    <a:pt x="9232" y="4536"/>
                    <a:pt x="9153" y="4615"/>
                    <a:pt x="9113" y="4695"/>
                  </a:cubicBezTo>
                  <a:cubicBezTo>
                    <a:pt x="8915" y="4615"/>
                    <a:pt x="8717" y="4576"/>
                    <a:pt x="8559" y="4536"/>
                  </a:cubicBezTo>
                  <a:cubicBezTo>
                    <a:pt x="8234" y="4437"/>
                    <a:pt x="7904" y="4389"/>
                    <a:pt x="7579" y="4389"/>
                  </a:cubicBezTo>
                  <a:cubicBezTo>
                    <a:pt x="6990" y="4389"/>
                    <a:pt x="6415" y="4547"/>
                    <a:pt x="5905" y="4853"/>
                  </a:cubicBezTo>
                  <a:cubicBezTo>
                    <a:pt x="5429" y="5130"/>
                    <a:pt x="5033" y="5526"/>
                    <a:pt x="4677" y="5923"/>
                  </a:cubicBezTo>
                  <a:cubicBezTo>
                    <a:pt x="3964" y="6715"/>
                    <a:pt x="3370" y="7547"/>
                    <a:pt x="2736" y="8378"/>
                  </a:cubicBezTo>
                  <a:cubicBezTo>
                    <a:pt x="2655" y="8513"/>
                    <a:pt x="2501" y="8593"/>
                    <a:pt x="2349" y="8593"/>
                  </a:cubicBezTo>
                  <a:cubicBezTo>
                    <a:pt x="2277" y="8593"/>
                    <a:pt x="2205" y="8575"/>
                    <a:pt x="2142" y="8537"/>
                  </a:cubicBezTo>
                  <a:cubicBezTo>
                    <a:pt x="1745" y="8418"/>
                    <a:pt x="1389" y="8299"/>
                    <a:pt x="993" y="8260"/>
                  </a:cubicBezTo>
                  <a:cubicBezTo>
                    <a:pt x="918" y="8233"/>
                    <a:pt x="845" y="8221"/>
                    <a:pt x="774" y="8221"/>
                  </a:cubicBezTo>
                  <a:cubicBezTo>
                    <a:pt x="324" y="8221"/>
                    <a:pt x="0" y="8725"/>
                    <a:pt x="240" y="9171"/>
                  </a:cubicBezTo>
                  <a:cubicBezTo>
                    <a:pt x="319" y="9448"/>
                    <a:pt x="438" y="9686"/>
                    <a:pt x="636" y="9963"/>
                  </a:cubicBezTo>
                  <a:cubicBezTo>
                    <a:pt x="1151" y="10755"/>
                    <a:pt x="1745" y="11508"/>
                    <a:pt x="2340" y="12300"/>
                  </a:cubicBezTo>
                  <a:lnTo>
                    <a:pt x="2340" y="12340"/>
                  </a:lnTo>
                  <a:cubicBezTo>
                    <a:pt x="2300" y="12379"/>
                    <a:pt x="2300" y="12419"/>
                    <a:pt x="2260" y="12459"/>
                  </a:cubicBezTo>
                  <a:cubicBezTo>
                    <a:pt x="2142" y="12775"/>
                    <a:pt x="2102" y="13132"/>
                    <a:pt x="2260" y="13449"/>
                  </a:cubicBezTo>
                  <a:cubicBezTo>
                    <a:pt x="2546" y="14078"/>
                    <a:pt x="3183" y="14459"/>
                    <a:pt x="3842" y="14459"/>
                  </a:cubicBezTo>
                  <a:cubicBezTo>
                    <a:pt x="4097" y="14459"/>
                    <a:pt x="4355" y="14402"/>
                    <a:pt x="4598" y="14281"/>
                  </a:cubicBezTo>
                  <a:cubicBezTo>
                    <a:pt x="4677" y="14241"/>
                    <a:pt x="4776" y="14221"/>
                    <a:pt x="4875" y="14221"/>
                  </a:cubicBezTo>
                  <a:cubicBezTo>
                    <a:pt x="4974" y="14221"/>
                    <a:pt x="5073" y="14241"/>
                    <a:pt x="5152" y="14281"/>
                  </a:cubicBezTo>
                  <a:cubicBezTo>
                    <a:pt x="6151" y="14780"/>
                    <a:pt x="7076" y="15392"/>
                    <a:pt x="8287" y="15392"/>
                  </a:cubicBezTo>
                  <a:cubicBezTo>
                    <a:pt x="8325" y="15392"/>
                    <a:pt x="8362" y="15391"/>
                    <a:pt x="8400" y="15390"/>
                  </a:cubicBezTo>
                  <a:cubicBezTo>
                    <a:pt x="9034" y="15350"/>
                    <a:pt x="9391" y="14994"/>
                    <a:pt x="9113" y="14400"/>
                  </a:cubicBezTo>
                  <a:cubicBezTo>
                    <a:pt x="8955" y="14003"/>
                    <a:pt x="8796" y="13647"/>
                    <a:pt x="8598" y="13290"/>
                  </a:cubicBezTo>
                  <a:cubicBezTo>
                    <a:pt x="8519" y="13092"/>
                    <a:pt x="8519" y="12894"/>
                    <a:pt x="8678" y="12736"/>
                  </a:cubicBezTo>
                  <a:cubicBezTo>
                    <a:pt x="8915" y="12459"/>
                    <a:pt x="9153" y="12142"/>
                    <a:pt x="9391" y="11864"/>
                  </a:cubicBezTo>
                  <a:cubicBezTo>
                    <a:pt x="9985" y="11310"/>
                    <a:pt x="10539" y="10676"/>
                    <a:pt x="10975" y="10003"/>
                  </a:cubicBezTo>
                  <a:cubicBezTo>
                    <a:pt x="11688" y="8854"/>
                    <a:pt x="11926" y="7665"/>
                    <a:pt x="11173" y="6398"/>
                  </a:cubicBezTo>
                  <a:cubicBezTo>
                    <a:pt x="11094" y="6239"/>
                    <a:pt x="10975" y="6121"/>
                    <a:pt x="10896" y="5923"/>
                  </a:cubicBezTo>
                  <a:cubicBezTo>
                    <a:pt x="10856" y="5843"/>
                    <a:pt x="10856" y="5764"/>
                    <a:pt x="10896" y="5645"/>
                  </a:cubicBezTo>
                  <a:cubicBezTo>
                    <a:pt x="11134" y="5408"/>
                    <a:pt x="11173" y="5051"/>
                    <a:pt x="11054" y="4774"/>
                  </a:cubicBezTo>
                  <a:cubicBezTo>
                    <a:pt x="11688" y="4259"/>
                    <a:pt x="12322" y="3783"/>
                    <a:pt x="12956" y="3268"/>
                  </a:cubicBezTo>
                  <a:cubicBezTo>
                    <a:pt x="13550" y="2833"/>
                    <a:pt x="14025" y="2239"/>
                    <a:pt x="14421" y="1605"/>
                  </a:cubicBezTo>
                  <a:cubicBezTo>
                    <a:pt x="14619" y="1288"/>
                    <a:pt x="14619" y="931"/>
                    <a:pt x="14461" y="614"/>
                  </a:cubicBezTo>
                  <a:cubicBezTo>
                    <a:pt x="14264" y="269"/>
                    <a:pt x="13681" y="0"/>
                    <a:pt x="13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8;p71"/>
            <p:cNvSpPr/>
            <p:nvPr/>
          </p:nvSpPr>
          <p:spPr>
            <a:xfrm>
              <a:off x="7300843" y="657822"/>
              <a:ext cx="45850" cy="55415"/>
            </a:xfrm>
            <a:custGeom>
              <a:avLst/>
              <a:gdLst/>
              <a:ahLst/>
              <a:cxnLst/>
              <a:rect l="l" t="t" r="r" b="b"/>
              <a:pathLst>
                <a:path w="714" h="863" extrusionOk="0">
                  <a:moveTo>
                    <a:pt x="580" y="1"/>
                  </a:moveTo>
                  <a:cubicBezTo>
                    <a:pt x="555" y="1"/>
                    <a:pt x="535" y="11"/>
                    <a:pt x="515" y="31"/>
                  </a:cubicBezTo>
                  <a:cubicBezTo>
                    <a:pt x="238" y="229"/>
                    <a:pt x="79" y="546"/>
                    <a:pt x="0" y="863"/>
                  </a:cubicBezTo>
                  <a:cubicBezTo>
                    <a:pt x="317" y="744"/>
                    <a:pt x="594" y="506"/>
                    <a:pt x="713" y="229"/>
                  </a:cubicBezTo>
                  <a:cubicBezTo>
                    <a:pt x="713" y="150"/>
                    <a:pt x="713" y="70"/>
                    <a:pt x="674" y="31"/>
                  </a:cubicBezTo>
                  <a:cubicBezTo>
                    <a:pt x="634" y="11"/>
                    <a:pt x="60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9;p71"/>
            <p:cNvSpPr/>
            <p:nvPr/>
          </p:nvSpPr>
          <p:spPr>
            <a:xfrm>
              <a:off x="7221989" y="754140"/>
              <a:ext cx="38208" cy="45591"/>
            </a:xfrm>
            <a:custGeom>
              <a:avLst/>
              <a:gdLst/>
              <a:ahLst/>
              <a:cxnLst/>
              <a:rect l="l" t="t" r="r" b="b"/>
              <a:pathLst>
                <a:path w="595" h="710" extrusionOk="0">
                  <a:moveTo>
                    <a:pt x="464" y="1"/>
                  </a:moveTo>
                  <a:cubicBezTo>
                    <a:pt x="423" y="1"/>
                    <a:pt x="370" y="36"/>
                    <a:pt x="317" y="36"/>
                  </a:cubicBezTo>
                  <a:cubicBezTo>
                    <a:pt x="278" y="36"/>
                    <a:pt x="198" y="115"/>
                    <a:pt x="159" y="155"/>
                  </a:cubicBezTo>
                  <a:cubicBezTo>
                    <a:pt x="40" y="313"/>
                    <a:pt x="0" y="472"/>
                    <a:pt x="40" y="670"/>
                  </a:cubicBezTo>
                  <a:cubicBezTo>
                    <a:pt x="40" y="670"/>
                    <a:pt x="79" y="709"/>
                    <a:pt x="119" y="709"/>
                  </a:cubicBezTo>
                  <a:cubicBezTo>
                    <a:pt x="278" y="551"/>
                    <a:pt x="436" y="392"/>
                    <a:pt x="555" y="234"/>
                  </a:cubicBezTo>
                  <a:cubicBezTo>
                    <a:pt x="594" y="194"/>
                    <a:pt x="555" y="76"/>
                    <a:pt x="515" y="36"/>
                  </a:cubicBezTo>
                  <a:cubicBezTo>
                    <a:pt x="502" y="10"/>
                    <a:pt x="484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0;p71"/>
            <p:cNvSpPr/>
            <p:nvPr/>
          </p:nvSpPr>
          <p:spPr>
            <a:xfrm>
              <a:off x="6863297" y="1017667"/>
              <a:ext cx="71343" cy="77119"/>
            </a:xfrm>
            <a:custGeom>
              <a:avLst/>
              <a:gdLst/>
              <a:ahLst/>
              <a:cxnLst/>
              <a:rect l="l" t="t" r="r" b="b"/>
              <a:pathLst>
                <a:path w="1111" h="1201" extrusionOk="0">
                  <a:moveTo>
                    <a:pt x="884" y="1"/>
                  </a:moveTo>
                  <a:cubicBezTo>
                    <a:pt x="866" y="1"/>
                    <a:pt x="849" y="4"/>
                    <a:pt x="833" y="12"/>
                  </a:cubicBezTo>
                  <a:cubicBezTo>
                    <a:pt x="476" y="170"/>
                    <a:pt x="199" y="448"/>
                    <a:pt x="41" y="804"/>
                  </a:cubicBezTo>
                  <a:cubicBezTo>
                    <a:pt x="1" y="923"/>
                    <a:pt x="1" y="1082"/>
                    <a:pt x="1" y="1200"/>
                  </a:cubicBezTo>
                  <a:cubicBezTo>
                    <a:pt x="120" y="1161"/>
                    <a:pt x="199" y="1121"/>
                    <a:pt x="278" y="1042"/>
                  </a:cubicBezTo>
                  <a:cubicBezTo>
                    <a:pt x="555" y="804"/>
                    <a:pt x="793" y="567"/>
                    <a:pt x="1070" y="329"/>
                  </a:cubicBezTo>
                  <a:cubicBezTo>
                    <a:pt x="1110" y="250"/>
                    <a:pt x="1110" y="131"/>
                    <a:pt x="1110" y="52"/>
                  </a:cubicBezTo>
                  <a:cubicBezTo>
                    <a:pt x="1047" y="52"/>
                    <a:pt x="958" y="1"/>
                    <a:pt x="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1;p71"/>
            <p:cNvSpPr/>
            <p:nvPr/>
          </p:nvSpPr>
          <p:spPr>
            <a:xfrm>
              <a:off x="6860793" y="930788"/>
              <a:ext cx="89066" cy="72432"/>
            </a:xfrm>
            <a:custGeom>
              <a:avLst/>
              <a:gdLst/>
              <a:ahLst/>
              <a:cxnLst/>
              <a:rect l="l" t="t" r="r" b="b"/>
              <a:pathLst>
                <a:path w="1387" h="1128" extrusionOk="0">
                  <a:moveTo>
                    <a:pt x="1131" y="1"/>
                  </a:moveTo>
                  <a:cubicBezTo>
                    <a:pt x="1092" y="1"/>
                    <a:pt x="1057" y="5"/>
                    <a:pt x="1030" y="18"/>
                  </a:cubicBezTo>
                  <a:cubicBezTo>
                    <a:pt x="753" y="216"/>
                    <a:pt x="476" y="454"/>
                    <a:pt x="198" y="692"/>
                  </a:cubicBezTo>
                  <a:cubicBezTo>
                    <a:pt x="119" y="810"/>
                    <a:pt x="40" y="929"/>
                    <a:pt x="0" y="1048"/>
                  </a:cubicBezTo>
                  <a:lnTo>
                    <a:pt x="80" y="1127"/>
                  </a:lnTo>
                  <a:cubicBezTo>
                    <a:pt x="238" y="1088"/>
                    <a:pt x="396" y="1009"/>
                    <a:pt x="555" y="929"/>
                  </a:cubicBezTo>
                  <a:cubicBezTo>
                    <a:pt x="793" y="771"/>
                    <a:pt x="1030" y="573"/>
                    <a:pt x="1268" y="335"/>
                  </a:cubicBezTo>
                  <a:cubicBezTo>
                    <a:pt x="1347" y="296"/>
                    <a:pt x="1347" y="137"/>
                    <a:pt x="1387" y="18"/>
                  </a:cubicBezTo>
                  <a:cubicBezTo>
                    <a:pt x="1308" y="18"/>
                    <a:pt x="121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2;p71"/>
            <p:cNvSpPr/>
            <p:nvPr/>
          </p:nvSpPr>
          <p:spPr>
            <a:xfrm>
              <a:off x="6797222" y="1017282"/>
              <a:ext cx="63637" cy="85146"/>
            </a:xfrm>
            <a:custGeom>
              <a:avLst/>
              <a:gdLst/>
              <a:ahLst/>
              <a:cxnLst/>
              <a:rect l="l" t="t" r="r" b="b"/>
              <a:pathLst>
                <a:path w="991" h="1326" extrusionOk="0">
                  <a:moveTo>
                    <a:pt x="736" y="0"/>
                  </a:moveTo>
                  <a:cubicBezTo>
                    <a:pt x="709" y="0"/>
                    <a:pt x="687" y="5"/>
                    <a:pt x="673" y="18"/>
                  </a:cubicBezTo>
                  <a:cubicBezTo>
                    <a:pt x="317" y="216"/>
                    <a:pt x="79" y="573"/>
                    <a:pt x="0" y="969"/>
                  </a:cubicBezTo>
                  <a:cubicBezTo>
                    <a:pt x="0" y="1088"/>
                    <a:pt x="0" y="1206"/>
                    <a:pt x="40" y="1325"/>
                  </a:cubicBezTo>
                  <a:cubicBezTo>
                    <a:pt x="436" y="929"/>
                    <a:pt x="713" y="612"/>
                    <a:pt x="951" y="335"/>
                  </a:cubicBezTo>
                  <a:cubicBezTo>
                    <a:pt x="990" y="256"/>
                    <a:pt x="951" y="97"/>
                    <a:pt x="951" y="18"/>
                  </a:cubicBezTo>
                  <a:cubicBezTo>
                    <a:pt x="871" y="18"/>
                    <a:pt x="792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744;p65"/>
          <p:cNvSpPr/>
          <p:nvPr/>
        </p:nvSpPr>
        <p:spPr>
          <a:xfrm>
            <a:off x="4266185" y="1120872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45;p65"/>
          <p:cNvSpPr/>
          <p:nvPr/>
        </p:nvSpPr>
        <p:spPr>
          <a:xfrm>
            <a:off x="4863618" y="1927036"/>
            <a:ext cx="112511" cy="10379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44;p65"/>
          <p:cNvSpPr/>
          <p:nvPr/>
        </p:nvSpPr>
        <p:spPr>
          <a:xfrm>
            <a:off x="4986552" y="1676451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047" y="559378"/>
            <a:ext cx="7717500" cy="478200"/>
          </a:xfrm>
        </p:spPr>
        <p:txBody>
          <a:bodyPr/>
          <a:lstStyle/>
          <a:p>
            <a:r>
              <a:rPr lang="en-US" altLang="zh-TW" dirty="0" smtClean="0"/>
              <a:t>MDS-Co </a:t>
            </a:r>
            <a:r>
              <a:rPr lang="en-US" altLang="zh-TW" dirty="0"/>
              <a:t>R</a:t>
            </a:r>
            <a:r>
              <a:rPr lang="en-US" altLang="zh-TW" dirty="0" smtClean="0"/>
              <a:t>anking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1775" y="1321617"/>
            <a:ext cx="1719600" cy="388500"/>
          </a:xfrm>
        </p:spPr>
        <p:txBody>
          <a:bodyPr/>
          <a:lstStyle/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>
          <a:xfrm>
            <a:off x="3712570" y="1321617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5"/>
          </p:nvPr>
        </p:nvSpPr>
        <p:spPr>
          <a:xfrm>
            <a:off x="6312630" y="1321617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HDLSS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7" y="1623978"/>
            <a:ext cx="7921487" cy="280336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445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744;p65"/>
          <p:cNvSpPr/>
          <p:nvPr/>
        </p:nvSpPr>
        <p:spPr>
          <a:xfrm>
            <a:off x="4266185" y="1120872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45;p65"/>
          <p:cNvSpPr/>
          <p:nvPr/>
        </p:nvSpPr>
        <p:spPr>
          <a:xfrm>
            <a:off x="4863618" y="1927036"/>
            <a:ext cx="112511" cy="10379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44;p65"/>
          <p:cNvSpPr/>
          <p:nvPr/>
        </p:nvSpPr>
        <p:spPr>
          <a:xfrm>
            <a:off x="4986552" y="1676451"/>
            <a:ext cx="185683" cy="1959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734;p65"/>
          <p:cNvSpPr txBox="1">
            <a:spLocks noGrp="1"/>
          </p:cNvSpPr>
          <p:nvPr>
            <p:ph type="title"/>
          </p:nvPr>
        </p:nvSpPr>
        <p:spPr>
          <a:xfrm>
            <a:off x="1532550" y="2265425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Google Shape;1193;p46"/>
          <p:cNvGrpSpPr/>
          <p:nvPr/>
        </p:nvGrpSpPr>
        <p:grpSpPr>
          <a:xfrm>
            <a:off x="4137094" y="1122884"/>
            <a:ext cx="869812" cy="1114502"/>
            <a:chOff x="4444590" y="1528318"/>
            <a:chExt cx="2618243" cy="3347064"/>
          </a:xfrm>
        </p:grpSpPr>
        <p:sp>
          <p:nvSpPr>
            <p:cNvPr id="42" name="Google Shape;1194;p46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5;p46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6;p46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7;p46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8;p46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99;p46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00;p46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01;p46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02;p46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03;p46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04;p46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05;p46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11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 Ranking</a:t>
            </a:r>
            <a:r>
              <a:rPr lang="zh-TW" altLang="en-US" dirty="0" smtClean="0"/>
              <a:t> </a:t>
            </a:r>
            <a:r>
              <a:rPr lang="en-US" altLang="zh-TW" dirty="0"/>
              <a:t>(n=4510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7" y="1214077"/>
            <a:ext cx="6970975" cy="392942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7447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 Ranking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en-US" altLang="zh-TW" dirty="0" smtClean="0"/>
              <a:t>n=100)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0" y="1168389"/>
            <a:ext cx="7052029" cy="39751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0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 Ranking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en-US" altLang="zh-TW" dirty="0" smtClean="0"/>
              <a:t>n=75)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3" y="1186749"/>
            <a:ext cx="6918924" cy="390008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109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ISOMAP-LCMC</a:t>
            </a:r>
            <a:endParaRPr lang="zh-TW" altLang="en-US" dirty="0"/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667229" y="1321617"/>
            <a:ext cx="1719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10" name="副標題 4"/>
          <p:cNvSpPr txBox="1">
            <a:spLocks/>
          </p:cNvSpPr>
          <p:nvPr/>
        </p:nvSpPr>
        <p:spPr>
          <a:xfrm>
            <a:off x="3690677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11" name="副標題 6"/>
          <p:cNvSpPr txBox="1">
            <a:spLocks/>
          </p:cNvSpPr>
          <p:nvPr/>
        </p:nvSpPr>
        <p:spPr>
          <a:xfrm>
            <a:off x="6712625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HDLSS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4035"/>
            <a:ext cx="3065928" cy="20197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62" y="2014034"/>
            <a:ext cx="3065929" cy="20197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90" y="2014034"/>
            <a:ext cx="3065930" cy="201973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82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1532550" y="2265425"/>
            <a:ext cx="60789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mtClean="0"/>
              <a:t>SIR</a:t>
            </a:r>
            <a:endParaRPr 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3847779" y="1021271"/>
            <a:ext cx="1448442" cy="1249592"/>
            <a:chOff x="2045055" y="1747823"/>
            <a:chExt cx="1448442" cy="1249592"/>
          </a:xfrm>
        </p:grpSpPr>
        <p:grpSp>
          <p:nvGrpSpPr>
            <p:cNvPr id="57" name="Google Shape;1206;p46"/>
            <p:cNvGrpSpPr/>
            <p:nvPr/>
          </p:nvGrpSpPr>
          <p:grpSpPr>
            <a:xfrm>
              <a:off x="2459416" y="1791164"/>
              <a:ext cx="743478" cy="892966"/>
              <a:chOff x="6192911" y="156630"/>
              <a:chExt cx="2526260" cy="3034202"/>
            </a:xfrm>
          </p:grpSpPr>
          <p:sp>
            <p:nvSpPr>
              <p:cNvPr id="65" name="Google Shape;1207;p46"/>
              <p:cNvSpPr/>
              <p:nvPr/>
            </p:nvSpPr>
            <p:spPr>
              <a:xfrm>
                <a:off x="6528644" y="236317"/>
                <a:ext cx="2099470" cy="2827955"/>
              </a:xfrm>
              <a:custGeom>
                <a:avLst/>
                <a:gdLst/>
                <a:ahLst/>
                <a:cxnLst/>
                <a:rect l="l" t="t" r="r" b="b"/>
                <a:pathLst>
                  <a:path w="16440" h="22144" extrusionOk="0">
                    <a:moveTo>
                      <a:pt x="9801" y="3065"/>
                    </a:moveTo>
                    <a:cubicBezTo>
                      <a:pt x="9972" y="3065"/>
                      <a:pt x="10150" y="3172"/>
                      <a:pt x="10181" y="3328"/>
                    </a:cubicBezTo>
                    <a:cubicBezTo>
                      <a:pt x="10696" y="4596"/>
                      <a:pt x="11211" y="5863"/>
                      <a:pt x="11687" y="7131"/>
                    </a:cubicBezTo>
                    <a:cubicBezTo>
                      <a:pt x="11726" y="7329"/>
                      <a:pt x="11766" y="7527"/>
                      <a:pt x="11726" y="7765"/>
                    </a:cubicBezTo>
                    <a:cubicBezTo>
                      <a:pt x="11726" y="7844"/>
                      <a:pt x="11607" y="7923"/>
                      <a:pt x="11528" y="7963"/>
                    </a:cubicBezTo>
                    <a:cubicBezTo>
                      <a:pt x="10617" y="8398"/>
                      <a:pt x="9746" y="8794"/>
                      <a:pt x="8834" y="9191"/>
                    </a:cubicBezTo>
                    <a:cubicBezTo>
                      <a:pt x="8597" y="9309"/>
                      <a:pt x="8359" y="9389"/>
                      <a:pt x="8082" y="9508"/>
                    </a:cubicBezTo>
                    <a:cubicBezTo>
                      <a:pt x="6854" y="9943"/>
                      <a:pt x="5626" y="10419"/>
                      <a:pt x="4398" y="10854"/>
                    </a:cubicBezTo>
                    <a:cubicBezTo>
                      <a:pt x="4081" y="10934"/>
                      <a:pt x="3724" y="10973"/>
                      <a:pt x="3368" y="10973"/>
                    </a:cubicBezTo>
                    <a:cubicBezTo>
                      <a:pt x="3289" y="10973"/>
                      <a:pt x="3170" y="10775"/>
                      <a:pt x="3130" y="10656"/>
                    </a:cubicBezTo>
                    <a:cubicBezTo>
                      <a:pt x="2972" y="10102"/>
                      <a:pt x="2893" y="9547"/>
                      <a:pt x="2734" y="9032"/>
                    </a:cubicBezTo>
                    <a:cubicBezTo>
                      <a:pt x="2496" y="8240"/>
                      <a:pt x="2219" y="7527"/>
                      <a:pt x="1942" y="6735"/>
                    </a:cubicBezTo>
                    <a:cubicBezTo>
                      <a:pt x="1863" y="6497"/>
                      <a:pt x="1863" y="6378"/>
                      <a:pt x="2140" y="6259"/>
                    </a:cubicBezTo>
                    <a:cubicBezTo>
                      <a:pt x="4358" y="5150"/>
                      <a:pt x="6656" y="4318"/>
                      <a:pt x="8953" y="3368"/>
                    </a:cubicBezTo>
                    <a:cubicBezTo>
                      <a:pt x="9151" y="3249"/>
                      <a:pt x="9429" y="3170"/>
                      <a:pt x="9666" y="3090"/>
                    </a:cubicBezTo>
                    <a:cubicBezTo>
                      <a:pt x="9709" y="3073"/>
                      <a:pt x="9755" y="3065"/>
                      <a:pt x="9801" y="3065"/>
                    </a:cubicBezTo>
                    <a:close/>
                    <a:moveTo>
                      <a:pt x="14175" y="14242"/>
                    </a:moveTo>
                    <a:cubicBezTo>
                      <a:pt x="14283" y="14302"/>
                      <a:pt x="14384" y="14312"/>
                      <a:pt x="14420" y="14419"/>
                    </a:cubicBezTo>
                    <a:cubicBezTo>
                      <a:pt x="14578" y="14657"/>
                      <a:pt x="14697" y="14895"/>
                      <a:pt x="14816" y="15172"/>
                    </a:cubicBezTo>
                    <a:cubicBezTo>
                      <a:pt x="14935" y="15489"/>
                      <a:pt x="15014" y="15766"/>
                      <a:pt x="15133" y="16083"/>
                    </a:cubicBezTo>
                    <a:cubicBezTo>
                      <a:pt x="15172" y="16202"/>
                      <a:pt x="15212" y="16321"/>
                      <a:pt x="15212" y="16440"/>
                    </a:cubicBezTo>
                    <a:cubicBezTo>
                      <a:pt x="15212" y="16519"/>
                      <a:pt x="15172" y="16598"/>
                      <a:pt x="15133" y="16638"/>
                    </a:cubicBezTo>
                    <a:cubicBezTo>
                      <a:pt x="15054" y="16638"/>
                      <a:pt x="14974" y="16598"/>
                      <a:pt x="14935" y="16559"/>
                    </a:cubicBezTo>
                    <a:cubicBezTo>
                      <a:pt x="14816" y="16400"/>
                      <a:pt x="14697" y="16202"/>
                      <a:pt x="14618" y="16044"/>
                    </a:cubicBezTo>
                    <a:cubicBezTo>
                      <a:pt x="14459" y="15529"/>
                      <a:pt x="14261" y="15053"/>
                      <a:pt x="14103" y="14538"/>
                    </a:cubicBezTo>
                    <a:cubicBezTo>
                      <a:pt x="14103" y="14464"/>
                      <a:pt x="14138" y="14354"/>
                      <a:pt x="14175" y="14242"/>
                    </a:cubicBezTo>
                    <a:close/>
                    <a:moveTo>
                      <a:pt x="4437" y="14657"/>
                    </a:moveTo>
                    <a:cubicBezTo>
                      <a:pt x="4517" y="14697"/>
                      <a:pt x="4596" y="14697"/>
                      <a:pt x="4636" y="14776"/>
                    </a:cubicBezTo>
                    <a:cubicBezTo>
                      <a:pt x="4794" y="15014"/>
                      <a:pt x="4952" y="15291"/>
                      <a:pt x="5032" y="15449"/>
                    </a:cubicBezTo>
                    <a:cubicBezTo>
                      <a:pt x="5150" y="15647"/>
                      <a:pt x="5190" y="15964"/>
                      <a:pt x="5269" y="16123"/>
                    </a:cubicBezTo>
                    <a:cubicBezTo>
                      <a:pt x="5309" y="16242"/>
                      <a:pt x="5349" y="16360"/>
                      <a:pt x="5349" y="16519"/>
                    </a:cubicBezTo>
                    <a:cubicBezTo>
                      <a:pt x="5388" y="16598"/>
                      <a:pt x="5309" y="16717"/>
                      <a:pt x="5309" y="16836"/>
                    </a:cubicBezTo>
                    <a:cubicBezTo>
                      <a:pt x="5190" y="16757"/>
                      <a:pt x="5032" y="16717"/>
                      <a:pt x="4992" y="16598"/>
                    </a:cubicBezTo>
                    <a:cubicBezTo>
                      <a:pt x="4794" y="16044"/>
                      <a:pt x="4596" y="15449"/>
                      <a:pt x="4398" y="14855"/>
                    </a:cubicBezTo>
                    <a:cubicBezTo>
                      <a:pt x="4398" y="14816"/>
                      <a:pt x="4398" y="14736"/>
                      <a:pt x="4437" y="14657"/>
                    </a:cubicBezTo>
                    <a:close/>
                    <a:moveTo>
                      <a:pt x="5894" y="15710"/>
                    </a:moveTo>
                    <a:cubicBezTo>
                      <a:pt x="5950" y="15710"/>
                      <a:pt x="6006" y="15738"/>
                      <a:pt x="6062" y="15766"/>
                    </a:cubicBezTo>
                    <a:cubicBezTo>
                      <a:pt x="6141" y="15885"/>
                      <a:pt x="6220" y="16044"/>
                      <a:pt x="6299" y="16202"/>
                    </a:cubicBezTo>
                    <a:cubicBezTo>
                      <a:pt x="6378" y="16440"/>
                      <a:pt x="6458" y="16677"/>
                      <a:pt x="6497" y="16915"/>
                    </a:cubicBezTo>
                    <a:cubicBezTo>
                      <a:pt x="6497" y="16994"/>
                      <a:pt x="6418" y="17113"/>
                      <a:pt x="6378" y="17232"/>
                    </a:cubicBezTo>
                    <a:lnTo>
                      <a:pt x="6220" y="17153"/>
                    </a:lnTo>
                    <a:cubicBezTo>
                      <a:pt x="6180" y="17113"/>
                      <a:pt x="6141" y="17073"/>
                      <a:pt x="6141" y="17034"/>
                    </a:cubicBezTo>
                    <a:cubicBezTo>
                      <a:pt x="5982" y="16677"/>
                      <a:pt x="5864" y="16360"/>
                      <a:pt x="5784" y="16004"/>
                    </a:cubicBezTo>
                    <a:cubicBezTo>
                      <a:pt x="5784" y="15964"/>
                      <a:pt x="5784" y="15925"/>
                      <a:pt x="5784" y="15925"/>
                    </a:cubicBezTo>
                    <a:cubicBezTo>
                      <a:pt x="5745" y="15846"/>
                      <a:pt x="5784" y="15766"/>
                      <a:pt x="5824" y="15727"/>
                    </a:cubicBezTo>
                    <a:cubicBezTo>
                      <a:pt x="5847" y="15715"/>
                      <a:pt x="5870" y="15710"/>
                      <a:pt x="5894" y="15710"/>
                    </a:cubicBezTo>
                    <a:close/>
                    <a:moveTo>
                      <a:pt x="13899" y="15817"/>
                    </a:moveTo>
                    <a:cubicBezTo>
                      <a:pt x="13999" y="15846"/>
                      <a:pt x="14067" y="15849"/>
                      <a:pt x="14103" y="15885"/>
                    </a:cubicBezTo>
                    <a:cubicBezTo>
                      <a:pt x="14222" y="16044"/>
                      <a:pt x="14301" y="16242"/>
                      <a:pt x="14380" y="16400"/>
                    </a:cubicBezTo>
                    <a:cubicBezTo>
                      <a:pt x="14459" y="16598"/>
                      <a:pt x="14499" y="16757"/>
                      <a:pt x="14539" y="16955"/>
                    </a:cubicBezTo>
                    <a:cubicBezTo>
                      <a:pt x="14539" y="17073"/>
                      <a:pt x="14459" y="17153"/>
                      <a:pt x="14459" y="17232"/>
                    </a:cubicBezTo>
                    <a:cubicBezTo>
                      <a:pt x="14341" y="17192"/>
                      <a:pt x="14222" y="17192"/>
                      <a:pt x="14182" y="17113"/>
                    </a:cubicBezTo>
                    <a:cubicBezTo>
                      <a:pt x="14063" y="16757"/>
                      <a:pt x="13944" y="16400"/>
                      <a:pt x="13826" y="16044"/>
                    </a:cubicBezTo>
                    <a:cubicBezTo>
                      <a:pt x="13826" y="15968"/>
                      <a:pt x="13862" y="15892"/>
                      <a:pt x="13899" y="15817"/>
                    </a:cubicBezTo>
                    <a:close/>
                    <a:moveTo>
                      <a:pt x="13340" y="16621"/>
                    </a:moveTo>
                    <a:cubicBezTo>
                      <a:pt x="13393" y="16621"/>
                      <a:pt x="13441" y="16649"/>
                      <a:pt x="13469" y="16677"/>
                    </a:cubicBezTo>
                    <a:cubicBezTo>
                      <a:pt x="13548" y="16757"/>
                      <a:pt x="13628" y="16875"/>
                      <a:pt x="13667" y="16994"/>
                    </a:cubicBezTo>
                    <a:cubicBezTo>
                      <a:pt x="13707" y="17113"/>
                      <a:pt x="13746" y="17272"/>
                      <a:pt x="13746" y="17390"/>
                    </a:cubicBezTo>
                    <a:cubicBezTo>
                      <a:pt x="13746" y="17470"/>
                      <a:pt x="13667" y="17628"/>
                      <a:pt x="13628" y="17628"/>
                    </a:cubicBezTo>
                    <a:cubicBezTo>
                      <a:pt x="13588" y="17628"/>
                      <a:pt x="13390" y="17588"/>
                      <a:pt x="13390" y="17509"/>
                    </a:cubicBezTo>
                    <a:cubicBezTo>
                      <a:pt x="13311" y="17272"/>
                      <a:pt x="13231" y="17034"/>
                      <a:pt x="13192" y="16796"/>
                    </a:cubicBezTo>
                    <a:cubicBezTo>
                      <a:pt x="13192" y="16717"/>
                      <a:pt x="13231" y="16638"/>
                      <a:pt x="13311" y="16638"/>
                    </a:cubicBezTo>
                    <a:lnTo>
                      <a:pt x="13271" y="16638"/>
                    </a:lnTo>
                    <a:cubicBezTo>
                      <a:pt x="13294" y="16626"/>
                      <a:pt x="13317" y="16621"/>
                      <a:pt x="13340" y="16621"/>
                    </a:cubicBezTo>
                    <a:close/>
                    <a:moveTo>
                      <a:pt x="5626" y="17272"/>
                    </a:moveTo>
                    <a:cubicBezTo>
                      <a:pt x="5705" y="17311"/>
                      <a:pt x="5745" y="17311"/>
                      <a:pt x="5824" y="17351"/>
                    </a:cubicBezTo>
                    <a:cubicBezTo>
                      <a:pt x="5864" y="17390"/>
                      <a:pt x="5864" y="17390"/>
                      <a:pt x="5903" y="17430"/>
                    </a:cubicBezTo>
                    <a:cubicBezTo>
                      <a:pt x="6062" y="17747"/>
                      <a:pt x="6180" y="18064"/>
                      <a:pt x="6299" y="18381"/>
                    </a:cubicBezTo>
                    <a:cubicBezTo>
                      <a:pt x="6458" y="18816"/>
                      <a:pt x="6577" y="19252"/>
                      <a:pt x="6735" y="19688"/>
                    </a:cubicBezTo>
                    <a:cubicBezTo>
                      <a:pt x="6775" y="19728"/>
                      <a:pt x="6814" y="19807"/>
                      <a:pt x="6814" y="19886"/>
                    </a:cubicBezTo>
                    <a:cubicBezTo>
                      <a:pt x="6775" y="19965"/>
                      <a:pt x="6735" y="20084"/>
                      <a:pt x="6695" y="20163"/>
                    </a:cubicBezTo>
                    <a:cubicBezTo>
                      <a:pt x="6616" y="20124"/>
                      <a:pt x="6497" y="20084"/>
                      <a:pt x="6458" y="20005"/>
                    </a:cubicBezTo>
                    <a:cubicBezTo>
                      <a:pt x="6299" y="19767"/>
                      <a:pt x="6220" y="19529"/>
                      <a:pt x="6101" y="19331"/>
                    </a:cubicBezTo>
                    <a:cubicBezTo>
                      <a:pt x="5903" y="18698"/>
                      <a:pt x="5745" y="18143"/>
                      <a:pt x="5586" y="17549"/>
                    </a:cubicBezTo>
                    <a:cubicBezTo>
                      <a:pt x="5586" y="17470"/>
                      <a:pt x="5626" y="17351"/>
                      <a:pt x="5626" y="17272"/>
                    </a:cubicBezTo>
                    <a:close/>
                    <a:moveTo>
                      <a:pt x="10300" y="1"/>
                    </a:moveTo>
                    <a:lnTo>
                      <a:pt x="1" y="4358"/>
                    </a:lnTo>
                    <a:cubicBezTo>
                      <a:pt x="239" y="4833"/>
                      <a:pt x="516" y="5269"/>
                      <a:pt x="674" y="5705"/>
                    </a:cubicBezTo>
                    <a:cubicBezTo>
                      <a:pt x="1268" y="7170"/>
                      <a:pt x="1783" y="8636"/>
                      <a:pt x="2338" y="10102"/>
                    </a:cubicBezTo>
                    <a:cubicBezTo>
                      <a:pt x="2576" y="10854"/>
                      <a:pt x="2774" y="11607"/>
                      <a:pt x="3011" y="12360"/>
                    </a:cubicBezTo>
                    <a:cubicBezTo>
                      <a:pt x="3249" y="13112"/>
                      <a:pt x="3447" y="13865"/>
                      <a:pt x="3685" y="14578"/>
                    </a:cubicBezTo>
                    <a:cubicBezTo>
                      <a:pt x="4319" y="16479"/>
                      <a:pt x="4992" y="18420"/>
                      <a:pt x="5626" y="20322"/>
                    </a:cubicBezTo>
                    <a:cubicBezTo>
                      <a:pt x="5864" y="20956"/>
                      <a:pt x="6022" y="21589"/>
                      <a:pt x="6180" y="22144"/>
                    </a:cubicBezTo>
                    <a:lnTo>
                      <a:pt x="16440" y="17588"/>
                    </a:lnTo>
                    <a:cubicBezTo>
                      <a:pt x="16083" y="16717"/>
                      <a:pt x="15806" y="15964"/>
                      <a:pt x="15529" y="15172"/>
                    </a:cubicBezTo>
                    <a:cubicBezTo>
                      <a:pt x="15172" y="14103"/>
                      <a:pt x="14816" y="12993"/>
                      <a:pt x="14459" y="11884"/>
                    </a:cubicBezTo>
                    <a:cubicBezTo>
                      <a:pt x="14063" y="10696"/>
                      <a:pt x="13707" y="9468"/>
                      <a:pt x="13311" y="8240"/>
                    </a:cubicBezTo>
                    <a:cubicBezTo>
                      <a:pt x="13033" y="7289"/>
                      <a:pt x="12796" y="6339"/>
                      <a:pt x="12439" y="5427"/>
                    </a:cubicBezTo>
                    <a:cubicBezTo>
                      <a:pt x="11805" y="3764"/>
                      <a:pt x="11132" y="2100"/>
                      <a:pt x="10498" y="436"/>
                    </a:cubicBezTo>
                    <a:cubicBezTo>
                      <a:pt x="10459" y="278"/>
                      <a:pt x="10379" y="159"/>
                      <a:pt x="10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08;p46"/>
              <p:cNvSpPr/>
              <p:nvPr/>
            </p:nvSpPr>
            <p:spPr>
              <a:xfrm>
                <a:off x="6192911" y="156630"/>
                <a:ext cx="2526260" cy="3034202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23759" extrusionOk="0">
                    <a:moveTo>
                      <a:pt x="2234" y="5140"/>
                    </a:moveTo>
                    <a:cubicBezTo>
                      <a:pt x="2313" y="5140"/>
                      <a:pt x="2392" y="5220"/>
                      <a:pt x="2392" y="5299"/>
                    </a:cubicBezTo>
                    <a:cubicBezTo>
                      <a:pt x="2511" y="5497"/>
                      <a:pt x="2590" y="5695"/>
                      <a:pt x="2670" y="5893"/>
                    </a:cubicBezTo>
                    <a:cubicBezTo>
                      <a:pt x="2788" y="6170"/>
                      <a:pt x="2907" y="6487"/>
                      <a:pt x="3066" y="6764"/>
                    </a:cubicBezTo>
                    <a:cubicBezTo>
                      <a:pt x="3066" y="6844"/>
                      <a:pt x="3105" y="6923"/>
                      <a:pt x="3184" y="7081"/>
                    </a:cubicBezTo>
                    <a:lnTo>
                      <a:pt x="1560" y="7755"/>
                    </a:lnTo>
                    <a:cubicBezTo>
                      <a:pt x="1402" y="7398"/>
                      <a:pt x="1243" y="7042"/>
                      <a:pt x="1085" y="6646"/>
                    </a:cubicBezTo>
                    <a:cubicBezTo>
                      <a:pt x="1006" y="6408"/>
                      <a:pt x="927" y="6170"/>
                      <a:pt x="808" y="5893"/>
                    </a:cubicBezTo>
                    <a:cubicBezTo>
                      <a:pt x="729" y="5814"/>
                      <a:pt x="768" y="5655"/>
                      <a:pt x="887" y="5576"/>
                    </a:cubicBezTo>
                    <a:cubicBezTo>
                      <a:pt x="1283" y="5259"/>
                      <a:pt x="1758" y="5140"/>
                      <a:pt x="2234" y="5140"/>
                    </a:cubicBezTo>
                    <a:close/>
                    <a:moveTo>
                      <a:pt x="3818" y="8824"/>
                    </a:moveTo>
                    <a:cubicBezTo>
                      <a:pt x="4135" y="9696"/>
                      <a:pt x="4412" y="10567"/>
                      <a:pt x="4729" y="11439"/>
                    </a:cubicBezTo>
                    <a:cubicBezTo>
                      <a:pt x="4254" y="11835"/>
                      <a:pt x="3739" y="12073"/>
                      <a:pt x="3145" y="12152"/>
                    </a:cubicBezTo>
                    <a:cubicBezTo>
                      <a:pt x="3105" y="12152"/>
                      <a:pt x="2947" y="12073"/>
                      <a:pt x="2907" y="12033"/>
                    </a:cubicBezTo>
                    <a:cubicBezTo>
                      <a:pt x="2670" y="11201"/>
                      <a:pt x="2392" y="10369"/>
                      <a:pt x="2155" y="9537"/>
                    </a:cubicBezTo>
                    <a:lnTo>
                      <a:pt x="2155" y="9498"/>
                    </a:lnTo>
                    <a:cubicBezTo>
                      <a:pt x="2749" y="9418"/>
                      <a:pt x="3343" y="9220"/>
                      <a:pt x="3818" y="8824"/>
                    </a:cubicBezTo>
                    <a:close/>
                    <a:moveTo>
                      <a:pt x="5957" y="15440"/>
                    </a:moveTo>
                    <a:cubicBezTo>
                      <a:pt x="6433" y="16826"/>
                      <a:pt x="6868" y="18173"/>
                      <a:pt x="7383" y="19559"/>
                    </a:cubicBezTo>
                    <a:cubicBezTo>
                      <a:pt x="6868" y="19916"/>
                      <a:pt x="6274" y="20153"/>
                      <a:pt x="5680" y="20153"/>
                    </a:cubicBezTo>
                    <a:cubicBezTo>
                      <a:pt x="5640" y="20153"/>
                      <a:pt x="5522" y="20035"/>
                      <a:pt x="5482" y="19916"/>
                    </a:cubicBezTo>
                    <a:cubicBezTo>
                      <a:pt x="5244" y="19282"/>
                      <a:pt x="5046" y="18648"/>
                      <a:pt x="4848" y="17975"/>
                    </a:cubicBezTo>
                    <a:cubicBezTo>
                      <a:pt x="4611" y="17341"/>
                      <a:pt x="4412" y="16668"/>
                      <a:pt x="4175" y="15994"/>
                    </a:cubicBezTo>
                    <a:cubicBezTo>
                      <a:pt x="4175" y="15955"/>
                      <a:pt x="4175" y="15915"/>
                      <a:pt x="4135" y="15836"/>
                    </a:cubicBezTo>
                    <a:lnTo>
                      <a:pt x="4135" y="15836"/>
                    </a:lnTo>
                    <a:cubicBezTo>
                      <a:pt x="4275" y="15862"/>
                      <a:pt x="4416" y="15875"/>
                      <a:pt x="4555" y="15875"/>
                    </a:cubicBezTo>
                    <a:cubicBezTo>
                      <a:pt x="5046" y="15875"/>
                      <a:pt x="5525" y="15717"/>
                      <a:pt x="5957" y="15440"/>
                    </a:cubicBezTo>
                    <a:close/>
                    <a:moveTo>
                      <a:pt x="12969" y="625"/>
                    </a:moveTo>
                    <a:cubicBezTo>
                      <a:pt x="13048" y="783"/>
                      <a:pt x="13088" y="941"/>
                      <a:pt x="13167" y="1100"/>
                    </a:cubicBezTo>
                    <a:cubicBezTo>
                      <a:pt x="13801" y="2764"/>
                      <a:pt x="14474" y="4388"/>
                      <a:pt x="15108" y="6091"/>
                    </a:cubicBezTo>
                    <a:cubicBezTo>
                      <a:pt x="15425" y="7002"/>
                      <a:pt x="15702" y="7953"/>
                      <a:pt x="15979" y="8864"/>
                    </a:cubicBezTo>
                    <a:cubicBezTo>
                      <a:pt x="16336" y="10092"/>
                      <a:pt x="16732" y="11320"/>
                      <a:pt x="17128" y="12548"/>
                    </a:cubicBezTo>
                    <a:cubicBezTo>
                      <a:pt x="17484" y="13617"/>
                      <a:pt x="17801" y="14727"/>
                      <a:pt x="18198" y="15836"/>
                    </a:cubicBezTo>
                    <a:cubicBezTo>
                      <a:pt x="18435" y="16588"/>
                      <a:pt x="18752" y="17381"/>
                      <a:pt x="19069" y="18212"/>
                    </a:cubicBezTo>
                    <a:lnTo>
                      <a:pt x="8849" y="22808"/>
                    </a:lnTo>
                    <a:cubicBezTo>
                      <a:pt x="8651" y="22213"/>
                      <a:pt x="8493" y="21580"/>
                      <a:pt x="8294" y="20985"/>
                    </a:cubicBezTo>
                    <a:cubicBezTo>
                      <a:pt x="7661" y="19044"/>
                      <a:pt x="6987" y="17143"/>
                      <a:pt x="6353" y="15202"/>
                    </a:cubicBezTo>
                    <a:cubicBezTo>
                      <a:pt x="6116" y="14489"/>
                      <a:pt x="5918" y="13736"/>
                      <a:pt x="5680" y="12984"/>
                    </a:cubicBezTo>
                    <a:cubicBezTo>
                      <a:pt x="5442" y="12271"/>
                      <a:pt x="5244" y="11518"/>
                      <a:pt x="4967" y="10765"/>
                    </a:cubicBezTo>
                    <a:cubicBezTo>
                      <a:pt x="4452" y="9300"/>
                      <a:pt x="3897" y="7794"/>
                      <a:pt x="3343" y="6368"/>
                    </a:cubicBezTo>
                    <a:cubicBezTo>
                      <a:pt x="3184" y="5893"/>
                      <a:pt x="2907" y="5457"/>
                      <a:pt x="2670" y="4982"/>
                    </a:cubicBezTo>
                    <a:lnTo>
                      <a:pt x="12969" y="625"/>
                    </a:lnTo>
                    <a:close/>
                    <a:moveTo>
                      <a:pt x="7978" y="21500"/>
                    </a:moveTo>
                    <a:cubicBezTo>
                      <a:pt x="8176" y="21976"/>
                      <a:pt x="8334" y="22411"/>
                      <a:pt x="8493" y="22887"/>
                    </a:cubicBezTo>
                    <a:cubicBezTo>
                      <a:pt x="8137" y="23136"/>
                      <a:pt x="7717" y="23289"/>
                      <a:pt x="7291" y="23289"/>
                    </a:cubicBezTo>
                    <a:cubicBezTo>
                      <a:pt x="7243" y="23289"/>
                      <a:pt x="7194" y="23287"/>
                      <a:pt x="7146" y="23283"/>
                    </a:cubicBezTo>
                    <a:cubicBezTo>
                      <a:pt x="6750" y="23283"/>
                      <a:pt x="6552" y="23204"/>
                      <a:pt x="6472" y="22808"/>
                    </a:cubicBezTo>
                    <a:cubicBezTo>
                      <a:pt x="6393" y="22570"/>
                      <a:pt x="6314" y="22332"/>
                      <a:pt x="6195" y="22094"/>
                    </a:cubicBezTo>
                    <a:lnTo>
                      <a:pt x="6195" y="22094"/>
                    </a:lnTo>
                    <a:cubicBezTo>
                      <a:pt x="6244" y="22097"/>
                      <a:pt x="6293" y="22099"/>
                      <a:pt x="6341" y="22099"/>
                    </a:cubicBezTo>
                    <a:cubicBezTo>
                      <a:pt x="6960" y="22099"/>
                      <a:pt x="7537" y="21868"/>
                      <a:pt x="7978" y="21500"/>
                    </a:cubicBezTo>
                    <a:close/>
                    <a:moveTo>
                      <a:pt x="2907" y="1"/>
                    </a:moveTo>
                    <a:cubicBezTo>
                      <a:pt x="2838" y="1"/>
                      <a:pt x="2769" y="11"/>
                      <a:pt x="2709" y="30"/>
                    </a:cubicBezTo>
                    <a:cubicBezTo>
                      <a:pt x="2630" y="110"/>
                      <a:pt x="2590" y="268"/>
                      <a:pt x="2630" y="387"/>
                    </a:cubicBezTo>
                    <a:cubicBezTo>
                      <a:pt x="2630" y="743"/>
                      <a:pt x="2670" y="1060"/>
                      <a:pt x="2749" y="1417"/>
                    </a:cubicBezTo>
                    <a:cubicBezTo>
                      <a:pt x="2749" y="1615"/>
                      <a:pt x="2709" y="1654"/>
                      <a:pt x="2511" y="1694"/>
                    </a:cubicBezTo>
                    <a:cubicBezTo>
                      <a:pt x="1838" y="1773"/>
                      <a:pt x="1125" y="1892"/>
                      <a:pt x="412" y="2011"/>
                    </a:cubicBezTo>
                    <a:cubicBezTo>
                      <a:pt x="387" y="2005"/>
                      <a:pt x="364" y="2002"/>
                      <a:pt x="343" y="2002"/>
                    </a:cubicBezTo>
                    <a:cubicBezTo>
                      <a:pt x="79" y="2002"/>
                      <a:pt x="0" y="2413"/>
                      <a:pt x="293" y="2486"/>
                    </a:cubicBezTo>
                    <a:cubicBezTo>
                      <a:pt x="451" y="2605"/>
                      <a:pt x="649" y="2684"/>
                      <a:pt x="847" y="2724"/>
                    </a:cubicBezTo>
                    <a:cubicBezTo>
                      <a:pt x="1679" y="3041"/>
                      <a:pt x="2471" y="3516"/>
                      <a:pt x="3105" y="4150"/>
                    </a:cubicBezTo>
                    <a:cubicBezTo>
                      <a:pt x="3184" y="4229"/>
                      <a:pt x="3264" y="4308"/>
                      <a:pt x="3303" y="4388"/>
                    </a:cubicBezTo>
                    <a:cubicBezTo>
                      <a:pt x="2828" y="4546"/>
                      <a:pt x="2353" y="4665"/>
                      <a:pt x="1877" y="4784"/>
                    </a:cubicBezTo>
                    <a:cubicBezTo>
                      <a:pt x="1323" y="4823"/>
                      <a:pt x="847" y="5022"/>
                      <a:pt x="491" y="5418"/>
                    </a:cubicBezTo>
                    <a:cubicBezTo>
                      <a:pt x="412" y="5497"/>
                      <a:pt x="332" y="5655"/>
                      <a:pt x="372" y="5814"/>
                    </a:cubicBezTo>
                    <a:cubicBezTo>
                      <a:pt x="412" y="6051"/>
                      <a:pt x="491" y="6289"/>
                      <a:pt x="610" y="6527"/>
                    </a:cubicBezTo>
                    <a:cubicBezTo>
                      <a:pt x="847" y="7240"/>
                      <a:pt x="1125" y="7953"/>
                      <a:pt x="1362" y="8666"/>
                    </a:cubicBezTo>
                    <a:cubicBezTo>
                      <a:pt x="2115" y="10963"/>
                      <a:pt x="2828" y="13221"/>
                      <a:pt x="3541" y="15519"/>
                    </a:cubicBezTo>
                    <a:cubicBezTo>
                      <a:pt x="3739" y="16113"/>
                      <a:pt x="3937" y="16668"/>
                      <a:pt x="4135" y="17262"/>
                    </a:cubicBezTo>
                    <a:cubicBezTo>
                      <a:pt x="4294" y="17816"/>
                      <a:pt x="4492" y="18411"/>
                      <a:pt x="4690" y="19005"/>
                    </a:cubicBezTo>
                    <a:cubicBezTo>
                      <a:pt x="4888" y="19559"/>
                      <a:pt x="5007" y="20114"/>
                      <a:pt x="5244" y="20668"/>
                    </a:cubicBezTo>
                    <a:cubicBezTo>
                      <a:pt x="5442" y="21223"/>
                      <a:pt x="5640" y="21896"/>
                      <a:pt x="5878" y="22530"/>
                    </a:cubicBezTo>
                    <a:cubicBezTo>
                      <a:pt x="5957" y="22768"/>
                      <a:pt x="6076" y="23006"/>
                      <a:pt x="6195" y="23243"/>
                    </a:cubicBezTo>
                    <a:cubicBezTo>
                      <a:pt x="6274" y="23402"/>
                      <a:pt x="6393" y="23560"/>
                      <a:pt x="6552" y="23639"/>
                    </a:cubicBezTo>
                    <a:cubicBezTo>
                      <a:pt x="6789" y="23719"/>
                      <a:pt x="7037" y="23758"/>
                      <a:pt x="7284" y="23758"/>
                    </a:cubicBezTo>
                    <a:cubicBezTo>
                      <a:pt x="7532" y="23758"/>
                      <a:pt x="7779" y="23719"/>
                      <a:pt x="8017" y="23639"/>
                    </a:cubicBezTo>
                    <a:cubicBezTo>
                      <a:pt x="8611" y="23402"/>
                      <a:pt x="9206" y="23124"/>
                      <a:pt x="9760" y="22887"/>
                    </a:cubicBezTo>
                    <a:cubicBezTo>
                      <a:pt x="10354" y="22609"/>
                      <a:pt x="10948" y="22293"/>
                      <a:pt x="11582" y="22015"/>
                    </a:cubicBezTo>
                    <a:lnTo>
                      <a:pt x="18396" y="19005"/>
                    </a:lnTo>
                    <a:cubicBezTo>
                      <a:pt x="18831" y="18807"/>
                      <a:pt x="19267" y="18569"/>
                      <a:pt x="19782" y="18331"/>
                    </a:cubicBezTo>
                    <a:cubicBezTo>
                      <a:pt x="19624" y="18173"/>
                      <a:pt x="19505" y="18014"/>
                      <a:pt x="19425" y="17816"/>
                    </a:cubicBezTo>
                    <a:cubicBezTo>
                      <a:pt x="19188" y="17341"/>
                      <a:pt x="18990" y="16866"/>
                      <a:pt x="18831" y="16351"/>
                    </a:cubicBezTo>
                    <a:cubicBezTo>
                      <a:pt x="18435" y="15202"/>
                      <a:pt x="18039" y="14053"/>
                      <a:pt x="17683" y="12865"/>
                    </a:cubicBezTo>
                    <a:cubicBezTo>
                      <a:pt x="17405" y="11993"/>
                      <a:pt x="17088" y="11122"/>
                      <a:pt x="16851" y="10250"/>
                    </a:cubicBezTo>
                    <a:cubicBezTo>
                      <a:pt x="16455" y="9022"/>
                      <a:pt x="16138" y="7755"/>
                      <a:pt x="15702" y="6566"/>
                    </a:cubicBezTo>
                    <a:cubicBezTo>
                      <a:pt x="15029" y="4665"/>
                      <a:pt x="14236" y="2764"/>
                      <a:pt x="13484" y="862"/>
                    </a:cubicBezTo>
                    <a:cubicBezTo>
                      <a:pt x="13312" y="420"/>
                      <a:pt x="13201" y="237"/>
                      <a:pt x="12971" y="237"/>
                    </a:cubicBezTo>
                    <a:cubicBezTo>
                      <a:pt x="12831" y="237"/>
                      <a:pt x="12646" y="306"/>
                      <a:pt x="12375" y="426"/>
                    </a:cubicBezTo>
                    <a:cubicBezTo>
                      <a:pt x="10552" y="1139"/>
                      <a:pt x="8770" y="1892"/>
                      <a:pt x="6948" y="2645"/>
                    </a:cubicBezTo>
                    <a:cubicBezTo>
                      <a:pt x="6895" y="2684"/>
                      <a:pt x="6838" y="2702"/>
                      <a:pt x="6780" y="2702"/>
                    </a:cubicBezTo>
                    <a:cubicBezTo>
                      <a:pt x="6666" y="2702"/>
                      <a:pt x="6552" y="2632"/>
                      <a:pt x="6472" y="2526"/>
                    </a:cubicBezTo>
                    <a:cubicBezTo>
                      <a:pt x="5522" y="1496"/>
                      <a:pt x="4373" y="664"/>
                      <a:pt x="3105" y="30"/>
                    </a:cubicBezTo>
                    <a:cubicBezTo>
                      <a:pt x="3046" y="11"/>
                      <a:pt x="2977" y="1"/>
                      <a:pt x="2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09;p46"/>
              <p:cNvSpPr/>
              <p:nvPr/>
            </p:nvSpPr>
            <p:spPr>
              <a:xfrm>
                <a:off x="6771536" y="627092"/>
                <a:ext cx="1264790" cy="1007484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889" extrusionOk="0">
                    <a:moveTo>
                      <a:pt x="7923" y="387"/>
                    </a:moveTo>
                    <a:cubicBezTo>
                      <a:pt x="8438" y="1773"/>
                      <a:pt x="8953" y="3120"/>
                      <a:pt x="9507" y="4507"/>
                    </a:cubicBezTo>
                    <a:cubicBezTo>
                      <a:pt x="7012" y="5774"/>
                      <a:pt x="4397" y="6685"/>
                      <a:pt x="1743" y="7675"/>
                    </a:cubicBezTo>
                    <a:cubicBezTo>
                      <a:pt x="1466" y="6249"/>
                      <a:pt x="1030" y="4863"/>
                      <a:pt x="436" y="3556"/>
                    </a:cubicBezTo>
                    <a:lnTo>
                      <a:pt x="7923" y="387"/>
                    </a:lnTo>
                    <a:close/>
                    <a:moveTo>
                      <a:pt x="7963" y="1"/>
                    </a:moveTo>
                    <a:cubicBezTo>
                      <a:pt x="7908" y="1"/>
                      <a:pt x="7853" y="10"/>
                      <a:pt x="7804" y="30"/>
                    </a:cubicBezTo>
                    <a:cubicBezTo>
                      <a:pt x="7566" y="110"/>
                      <a:pt x="7329" y="189"/>
                      <a:pt x="7091" y="308"/>
                    </a:cubicBezTo>
                    <a:cubicBezTo>
                      <a:pt x="4833" y="1258"/>
                      <a:pt x="2496" y="2051"/>
                      <a:pt x="278" y="3199"/>
                    </a:cubicBezTo>
                    <a:cubicBezTo>
                      <a:pt x="0" y="3318"/>
                      <a:pt x="40" y="3437"/>
                      <a:pt x="119" y="3675"/>
                    </a:cubicBezTo>
                    <a:cubicBezTo>
                      <a:pt x="317" y="4427"/>
                      <a:pt x="594" y="5180"/>
                      <a:pt x="832" y="5933"/>
                    </a:cubicBezTo>
                    <a:cubicBezTo>
                      <a:pt x="991" y="6487"/>
                      <a:pt x="1109" y="7042"/>
                      <a:pt x="1268" y="7596"/>
                    </a:cubicBezTo>
                    <a:cubicBezTo>
                      <a:pt x="1307" y="7715"/>
                      <a:pt x="1426" y="7874"/>
                      <a:pt x="1506" y="7874"/>
                    </a:cubicBezTo>
                    <a:cubicBezTo>
                      <a:pt x="1585" y="7883"/>
                      <a:pt x="1666" y="7888"/>
                      <a:pt x="1750" y="7888"/>
                    </a:cubicBezTo>
                    <a:cubicBezTo>
                      <a:pt x="2001" y="7888"/>
                      <a:pt x="2268" y="7844"/>
                      <a:pt x="2535" y="7755"/>
                    </a:cubicBezTo>
                    <a:cubicBezTo>
                      <a:pt x="3763" y="7359"/>
                      <a:pt x="4991" y="6883"/>
                      <a:pt x="6219" y="6448"/>
                    </a:cubicBezTo>
                    <a:cubicBezTo>
                      <a:pt x="6457" y="6329"/>
                      <a:pt x="6695" y="6249"/>
                      <a:pt x="6972" y="6131"/>
                    </a:cubicBezTo>
                    <a:cubicBezTo>
                      <a:pt x="7883" y="5695"/>
                      <a:pt x="8755" y="5299"/>
                      <a:pt x="9626" y="4903"/>
                    </a:cubicBezTo>
                    <a:cubicBezTo>
                      <a:pt x="9745" y="4863"/>
                      <a:pt x="9864" y="4744"/>
                      <a:pt x="9864" y="4665"/>
                    </a:cubicBezTo>
                    <a:cubicBezTo>
                      <a:pt x="9903" y="4467"/>
                      <a:pt x="9864" y="4229"/>
                      <a:pt x="9824" y="4031"/>
                    </a:cubicBezTo>
                    <a:cubicBezTo>
                      <a:pt x="9349" y="2764"/>
                      <a:pt x="8834" y="1536"/>
                      <a:pt x="8358" y="268"/>
                    </a:cubicBezTo>
                    <a:cubicBezTo>
                      <a:pt x="8299" y="90"/>
                      <a:pt x="8128" y="1"/>
                      <a:pt x="7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10;p46"/>
              <p:cNvSpPr/>
              <p:nvPr/>
            </p:nvSpPr>
            <p:spPr>
              <a:xfrm>
                <a:off x="8329522" y="2052398"/>
                <a:ext cx="146861" cy="30573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394" extrusionOk="0">
                    <a:moveTo>
                      <a:pt x="80" y="0"/>
                    </a:moveTo>
                    <a:cubicBezTo>
                      <a:pt x="80" y="119"/>
                      <a:pt x="1" y="238"/>
                      <a:pt x="40" y="317"/>
                    </a:cubicBezTo>
                    <a:cubicBezTo>
                      <a:pt x="199" y="832"/>
                      <a:pt x="357" y="1308"/>
                      <a:pt x="555" y="1823"/>
                    </a:cubicBezTo>
                    <a:cubicBezTo>
                      <a:pt x="635" y="1981"/>
                      <a:pt x="753" y="2139"/>
                      <a:pt x="833" y="2338"/>
                    </a:cubicBezTo>
                    <a:cubicBezTo>
                      <a:pt x="889" y="2366"/>
                      <a:pt x="945" y="2394"/>
                      <a:pt x="1001" y="2394"/>
                    </a:cubicBezTo>
                    <a:cubicBezTo>
                      <a:pt x="1024" y="2394"/>
                      <a:pt x="1047" y="2389"/>
                      <a:pt x="1070" y="2377"/>
                    </a:cubicBezTo>
                    <a:cubicBezTo>
                      <a:pt x="1110" y="2377"/>
                      <a:pt x="1150" y="2258"/>
                      <a:pt x="1150" y="2219"/>
                    </a:cubicBezTo>
                    <a:cubicBezTo>
                      <a:pt x="1150" y="2100"/>
                      <a:pt x="1110" y="1981"/>
                      <a:pt x="1070" y="1862"/>
                    </a:cubicBezTo>
                    <a:cubicBezTo>
                      <a:pt x="952" y="1545"/>
                      <a:pt x="872" y="1228"/>
                      <a:pt x="714" y="951"/>
                    </a:cubicBezTo>
                    <a:cubicBezTo>
                      <a:pt x="635" y="674"/>
                      <a:pt x="516" y="397"/>
                      <a:pt x="357" y="159"/>
                    </a:cubicBezTo>
                    <a:cubicBezTo>
                      <a:pt x="318" y="80"/>
                      <a:pt x="159" y="8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11;p46"/>
              <p:cNvSpPr/>
              <p:nvPr/>
            </p:nvSpPr>
            <p:spPr>
              <a:xfrm>
                <a:off x="8294148" y="2254682"/>
                <a:ext cx="96290" cy="18223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427" extrusionOk="0">
                    <a:moveTo>
                      <a:pt x="80" y="1"/>
                    </a:moveTo>
                    <a:cubicBezTo>
                      <a:pt x="80" y="41"/>
                      <a:pt x="1" y="120"/>
                      <a:pt x="1" y="199"/>
                    </a:cubicBezTo>
                    <a:cubicBezTo>
                      <a:pt x="119" y="555"/>
                      <a:pt x="238" y="912"/>
                      <a:pt x="397" y="1268"/>
                    </a:cubicBezTo>
                    <a:cubicBezTo>
                      <a:pt x="397" y="1348"/>
                      <a:pt x="555" y="1387"/>
                      <a:pt x="634" y="1427"/>
                    </a:cubicBezTo>
                    <a:cubicBezTo>
                      <a:pt x="674" y="1348"/>
                      <a:pt x="753" y="1229"/>
                      <a:pt x="753" y="1150"/>
                    </a:cubicBezTo>
                    <a:cubicBezTo>
                      <a:pt x="714" y="952"/>
                      <a:pt x="634" y="754"/>
                      <a:pt x="595" y="595"/>
                    </a:cubicBezTo>
                    <a:cubicBezTo>
                      <a:pt x="476" y="397"/>
                      <a:pt x="397" y="239"/>
                      <a:pt x="317" y="80"/>
                    </a:cubicBezTo>
                    <a:cubicBezTo>
                      <a:pt x="278" y="41"/>
                      <a:pt x="15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12;p46"/>
              <p:cNvSpPr/>
              <p:nvPr/>
            </p:nvSpPr>
            <p:spPr>
              <a:xfrm>
                <a:off x="8213184" y="2355951"/>
                <a:ext cx="75984" cy="13294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041" extrusionOk="0">
                    <a:moveTo>
                      <a:pt x="120" y="0"/>
                    </a:moveTo>
                    <a:cubicBezTo>
                      <a:pt x="40" y="40"/>
                      <a:pt x="1" y="119"/>
                      <a:pt x="1" y="198"/>
                    </a:cubicBezTo>
                    <a:cubicBezTo>
                      <a:pt x="40" y="436"/>
                      <a:pt x="120" y="674"/>
                      <a:pt x="199" y="911"/>
                    </a:cubicBezTo>
                    <a:cubicBezTo>
                      <a:pt x="231" y="976"/>
                      <a:pt x="316" y="1041"/>
                      <a:pt x="390" y="1041"/>
                    </a:cubicBezTo>
                    <a:cubicBezTo>
                      <a:pt x="406" y="1041"/>
                      <a:pt x="422" y="1037"/>
                      <a:pt x="437" y="1030"/>
                    </a:cubicBezTo>
                    <a:cubicBezTo>
                      <a:pt x="516" y="1030"/>
                      <a:pt x="595" y="872"/>
                      <a:pt x="555" y="792"/>
                    </a:cubicBezTo>
                    <a:cubicBezTo>
                      <a:pt x="555" y="674"/>
                      <a:pt x="516" y="515"/>
                      <a:pt x="476" y="396"/>
                    </a:cubicBezTo>
                    <a:cubicBezTo>
                      <a:pt x="437" y="277"/>
                      <a:pt x="357" y="159"/>
                      <a:pt x="278" y="79"/>
                    </a:cubicBezTo>
                    <a:cubicBezTo>
                      <a:pt x="238" y="40"/>
                      <a:pt x="159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13;p46"/>
              <p:cNvSpPr/>
              <p:nvPr/>
            </p:nvSpPr>
            <p:spPr>
              <a:xfrm>
                <a:off x="7262174" y="2242550"/>
                <a:ext cx="96290" cy="194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22" extrusionOk="0">
                    <a:moveTo>
                      <a:pt x="149" y="0"/>
                    </a:moveTo>
                    <a:cubicBezTo>
                      <a:pt x="126" y="0"/>
                      <a:pt x="103" y="5"/>
                      <a:pt x="80" y="17"/>
                    </a:cubicBezTo>
                    <a:cubicBezTo>
                      <a:pt x="1" y="56"/>
                      <a:pt x="1" y="136"/>
                      <a:pt x="1" y="215"/>
                    </a:cubicBezTo>
                    <a:cubicBezTo>
                      <a:pt x="1" y="215"/>
                      <a:pt x="1" y="254"/>
                      <a:pt x="1" y="254"/>
                    </a:cubicBezTo>
                    <a:cubicBezTo>
                      <a:pt x="120" y="650"/>
                      <a:pt x="238" y="967"/>
                      <a:pt x="397" y="1324"/>
                    </a:cubicBezTo>
                    <a:cubicBezTo>
                      <a:pt x="397" y="1363"/>
                      <a:pt x="436" y="1403"/>
                      <a:pt x="476" y="1443"/>
                    </a:cubicBezTo>
                    <a:lnTo>
                      <a:pt x="634" y="1522"/>
                    </a:lnTo>
                    <a:cubicBezTo>
                      <a:pt x="674" y="1403"/>
                      <a:pt x="753" y="1284"/>
                      <a:pt x="714" y="1205"/>
                    </a:cubicBezTo>
                    <a:cubicBezTo>
                      <a:pt x="674" y="967"/>
                      <a:pt x="634" y="730"/>
                      <a:pt x="555" y="492"/>
                    </a:cubicBezTo>
                    <a:cubicBezTo>
                      <a:pt x="476" y="334"/>
                      <a:pt x="397" y="175"/>
                      <a:pt x="278" y="56"/>
                    </a:cubicBezTo>
                    <a:cubicBezTo>
                      <a:pt x="250" y="28"/>
                      <a:pt x="202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14;p46"/>
              <p:cNvSpPr/>
              <p:nvPr/>
            </p:nvSpPr>
            <p:spPr>
              <a:xfrm>
                <a:off x="7241997" y="2441896"/>
                <a:ext cx="151841" cy="369458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2893" extrusionOk="0">
                    <a:moveTo>
                      <a:pt x="40" y="1"/>
                    </a:moveTo>
                    <a:cubicBezTo>
                      <a:pt x="0" y="80"/>
                      <a:pt x="0" y="199"/>
                      <a:pt x="0" y="278"/>
                    </a:cubicBezTo>
                    <a:cubicBezTo>
                      <a:pt x="159" y="872"/>
                      <a:pt x="317" y="1427"/>
                      <a:pt x="476" y="2060"/>
                    </a:cubicBezTo>
                    <a:cubicBezTo>
                      <a:pt x="594" y="2258"/>
                      <a:pt x="713" y="2496"/>
                      <a:pt x="872" y="2734"/>
                    </a:cubicBezTo>
                    <a:cubicBezTo>
                      <a:pt x="872" y="2813"/>
                      <a:pt x="1030" y="2853"/>
                      <a:pt x="1109" y="2892"/>
                    </a:cubicBezTo>
                    <a:cubicBezTo>
                      <a:pt x="1149" y="2813"/>
                      <a:pt x="1149" y="2694"/>
                      <a:pt x="1189" y="2615"/>
                    </a:cubicBezTo>
                    <a:cubicBezTo>
                      <a:pt x="1189" y="2536"/>
                      <a:pt x="1149" y="2457"/>
                      <a:pt x="1149" y="2417"/>
                    </a:cubicBezTo>
                    <a:cubicBezTo>
                      <a:pt x="991" y="1981"/>
                      <a:pt x="832" y="1545"/>
                      <a:pt x="713" y="1110"/>
                    </a:cubicBezTo>
                    <a:cubicBezTo>
                      <a:pt x="594" y="793"/>
                      <a:pt x="436" y="476"/>
                      <a:pt x="278" y="159"/>
                    </a:cubicBezTo>
                    <a:cubicBezTo>
                      <a:pt x="278" y="119"/>
                      <a:pt x="238" y="119"/>
                      <a:pt x="238" y="80"/>
                    </a:cubicBezTo>
                    <a:cubicBezTo>
                      <a:pt x="159" y="40"/>
                      <a:pt x="7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15;p46"/>
              <p:cNvSpPr/>
              <p:nvPr/>
            </p:nvSpPr>
            <p:spPr>
              <a:xfrm>
                <a:off x="7085177" y="2108077"/>
                <a:ext cx="131664" cy="283383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219" extrusionOk="0">
                    <a:moveTo>
                      <a:pt x="79" y="0"/>
                    </a:moveTo>
                    <a:cubicBezTo>
                      <a:pt x="79" y="79"/>
                      <a:pt x="0" y="159"/>
                      <a:pt x="40" y="238"/>
                    </a:cubicBezTo>
                    <a:cubicBezTo>
                      <a:pt x="238" y="832"/>
                      <a:pt x="436" y="1387"/>
                      <a:pt x="634" y="1981"/>
                    </a:cubicBezTo>
                    <a:cubicBezTo>
                      <a:pt x="674" y="2060"/>
                      <a:pt x="832" y="2139"/>
                      <a:pt x="911" y="2218"/>
                    </a:cubicBezTo>
                    <a:cubicBezTo>
                      <a:pt x="951" y="2100"/>
                      <a:pt x="1030" y="1981"/>
                      <a:pt x="991" y="1862"/>
                    </a:cubicBezTo>
                    <a:cubicBezTo>
                      <a:pt x="951" y="1743"/>
                      <a:pt x="951" y="1624"/>
                      <a:pt x="911" y="1505"/>
                    </a:cubicBezTo>
                    <a:cubicBezTo>
                      <a:pt x="832" y="1307"/>
                      <a:pt x="753" y="1070"/>
                      <a:pt x="674" y="832"/>
                    </a:cubicBezTo>
                    <a:cubicBezTo>
                      <a:pt x="594" y="594"/>
                      <a:pt x="436" y="396"/>
                      <a:pt x="278" y="119"/>
                    </a:cubicBezTo>
                    <a:cubicBezTo>
                      <a:pt x="238" y="79"/>
                      <a:pt x="119" y="4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1713;p64"/>
            <p:cNvSpPr/>
            <p:nvPr/>
          </p:nvSpPr>
          <p:spPr>
            <a:xfrm rot="4633691" flipH="1">
              <a:off x="2200146" y="2520206"/>
              <a:ext cx="547969" cy="406450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12;p64"/>
            <p:cNvSpPr/>
            <p:nvPr/>
          </p:nvSpPr>
          <p:spPr>
            <a:xfrm>
              <a:off x="3264821" y="2457986"/>
              <a:ext cx="228676" cy="204905"/>
            </a:xfrm>
            <a:custGeom>
              <a:avLst/>
              <a:gdLst/>
              <a:ahLst/>
              <a:cxnLst/>
              <a:rect l="l" t="t" r="r" b="b"/>
              <a:pathLst>
                <a:path w="7805" h="6597" extrusionOk="0">
                  <a:moveTo>
                    <a:pt x="6285" y="481"/>
                  </a:moveTo>
                  <a:cubicBezTo>
                    <a:pt x="6833" y="481"/>
                    <a:pt x="7178" y="1051"/>
                    <a:pt x="6972" y="2105"/>
                  </a:cubicBezTo>
                  <a:cubicBezTo>
                    <a:pt x="6854" y="2660"/>
                    <a:pt x="6695" y="3214"/>
                    <a:pt x="6497" y="3769"/>
                  </a:cubicBezTo>
                  <a:cubicBezTo>
                    <a:pt x="6141" y="4561"/>
                    <a:pt x="5705" y="5353"/>
                    <a:pt x="5190" y="6106"/>
                  </a:cubicBezTo>
                  <a:cubicBezTo>
                    <a:pt x="4001" y="5670"/>
                    <a:pt x="2615" y="5551"/>
                    <a:pt x="1625" y="4759"/>
                  </a:cubicBezTo>
                  <a:cubicBezTo>
                    <a:pt x="793" y="4046"/>
                    <a:pt x="634" y="2779"/>
                    <a:pt x="1704" y="2145"/>
                  </a:cubicBezTo>
                  <a:cubicBezTo>
                    <a:pt x="1982" y="1976"/>
                    <a:pt x="2274" y="1902"/>
                    <a:pt x="2565" y="1902"/>
                  </a:cubicBezTo>
                  <a:cubicBezTo>
                    <a:pt x="3227" y="1902"/>
                    <a:pt x="3878" y="2283"/>
                    <a:pt x="4318" y="2779"/>
                  </a:cubicBezTo>
                  <a:cubicBezTo>
                    <a:pt x="4370" y="2830"/>
                    <a:pt x="4433" y="2852"/>
                    <a:pt x="4493" y="2852"/>
                  </a:cubicBezTo>
                  <a:cubicBezTo>
                    <a:pt x="4665" y="2852"/>
                    <a:pt x="4821" y="2677"/>
                    <a:pt x="4675" y="2501"/>
                  </a:cubicBezTo>
                  <a:cubicBezTo>
                    <a:pt x="4754" y="2462"/>
                    <a:pt x="4794" y="2382"/>
                    <a:pt x="4794" y="2303"/>
                  </a:cubicBezTo>
                  <a:cubicBezTo>
                    <a:pt x="4794" y="1828"/>
                    <a:pt x="4952" y="1353"/>
                    <a:pt x="5269" y="996"/>
                  </a:cubicBezTo>
                  <a:cubicBezTo>
                    <a:pt x="5631" y="648"/>
                    <a:pt x="5988" y="481"/>
                    <a:pt x="6285" y="481"/>
                  </a:cubicBezTo>
                  <a:close/>
                  <a:moveTo>
                    <a:pt x="6180" y="0"/>
                  </a:moveTo>
                  <a:cubicBezTo>
                    <a:pt x="5272" y="0"/>
                    <a:pt x="4436" y="1245"/>
                    <a:pt x="4318" y="2184"/>
                  </a:cubicBezTo>
                  <a:cubicBezTo>
                    <a:pt x="3781" y="1765"/>
                    <a:pt x="3088" y="1516"/>
                    <a:pt x="2434" y="1516"/>
                  </a:cubicBezTo>
                  <a:cubicBezTo>
                    <a:pt x="1544" y="1516"/>
                    <a:pt x="727" y="1977"/>
                    <a:pt x="476" y="3095"/>
                  </a:cubicBezTo>
                  <a:cubicBezTo>
                    <a:pt x="1" y="5551"/>
                    <a:pt x="3526" y="5948"/>
                    <a:pt x="5071" y="6542"/>
                  </a:cubicBezTo>
                  <a:lnTo>
                    <a:pt x="5150" y="6542"/>
                  </a:lnTo>
                  <a:cubicBezTo>
                    <a:pt x="5186" y="6577"/>
                    <a:pt x="5237" y="6597"/>
                    <a:pt x="5287" y="6597"/>
                  </a:cubicBezTo>
                  <a:cubicBezTo>
                    <a:pt x="5348" y="6597"/>
                    <a:pt x="5406" y="6568"/>
                    <a:pt x="5427" y="6502"/>
                  </a:cubicBezTo>
                  <a:cubicBezTo>
                    <a:pt x="6141" y="5551"/>
                    <a:pt x="6695" y="4482"/>
                    <a:pt x="7091" y="3373"/>
                  </a:cubicBezTo>
                  <a:cubicBezTo>
                    <a:pt x="7408" y="2501"/>
                    <a:pt x="7804" y="1313"/>
                    <a:pt x="7131" y="521"/>
                  </a:cubicBezTo>
                  <a:cubicBezTo>
                    <a:pt x="6823" y="152"/>
                    <a:pt x="6497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1717;p64"/>
            <p:cNvGrpSpPr/>
            <p:nvPr/>
          </p:nvGrpSpPr>
          <p:grpSpPr>
            <a:xfrm>
              <a:off x="2045055" y="1747823"/>
              <a:ext cx="352434" cy="363596"/>
              <a:chOff x="6109266" y="2958701"/>
              <a:chExt cx="158099" cy="163114"/>
            </a:xfrm>
          </p:grpSpPr>
          <p:sp>
            <p:nvSpPr>
              <p:cNvPr id="62" name="Google Shape;1718;p64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19;p64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20;p64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1715;p64"/>
            <p:cNvSpPr/>
            <p:nvPr/>
          </p:nvSpPr>
          <p:spPr>
            <a:xfrm rot="-2019064">
              <a:off x="3128034" y="1854433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7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047" y="559378"/>
            <a:ext cx="7717500" cy="478200"/>
          </a:xfrm>
        </p:spPr>
        <p:txBody>
          <a:bodyPr/>
          <a:lstStyle/>
          <a:p>
            <a:r>
              <a:rPr lang="en-US" altLang="zh-TW" dirty="0" smtClean="0"/>
              <a:t>SIR-Co </a:t>
            </a:r>
            <a:r>
              <a:rPr lang="en-US" altLang="zh-TW" dirty="0"/>
              <a:t>R</a:t>
            </a:r>
            <a:r>
              <a:rPr lang="en-US" altLang="zh-TW" dirty="0" smtClean="0"/>
              <a:t>anking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5967" y="1321617"/>
            <a:ext cx="1719600" cy="388500"/>
          </a:xfrm>
        </p:spPr>
        <p:txBody>
          <a:bodyPr/>
          <a:lstStyle/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>
          <a:xfrm>
            <a:off x="5265798" y="1321617"/>
            <a:ext cx="1718100" cy="388500"/>
          </a:xfrm>
        </p:spPr>
        <p:txBody>
          <a:bodyPr/>
          <a:lstStyle/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" b="15457"/>
          <a:stretch/>
        </p:blipFill>
        <p:spPr>
          <a:xfrm>
            <a:off x="994990" y="1710117"/>
            <a:ext cx="6680192" cy="275572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735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2112;p72"/>
          <p:cNvGrpSpPr/>
          <p:nvPr/>
        </p:nvGrpSpPr>
        <p:grpSpPr>
          <a:xfrm>
            <a:off x="4147451" y="1288976"/>
            <a:ext cx="814176" cy="1446808"/>
            <a:chOff x="938363" y="2111352"/>
            <a:chExt cx="359830" cy="639357"/>
          </a:xfrm>
        </p:grpSpPr>
        <p:sp>
          <p:nvSpPr>
            <p:cNvPr id="43" name="Google Shape;2113;p72"/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4;p72"/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44"/>
          <p:cNvSpPr txBox="1">
            <a:spLocks noGrp="1"/>
          </p:cNvSpPr>
          <p:nvPr>
            <p:ph type="title"/>
          </p:nvPr>
        </p:nvSpPr>
        <p:spPr>
          <a:xfrm>
            <a:off x="1109747" y="2914438"/>
            <a:ext cx="6836866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研究背景、動機與目的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09" name="Google Shape;1109;p44"/>
          <p:cNvGrpSpPr/>
          <p:nvPr/>
        </p:nvGrpSpPr>
        <p:grpSpPr>
          <a:xfrm>
            <a:off x="3283726" y="858349"/>
            <a:ext cx="2776639" cy="1831269"/>
            <a:chOff x="3283726" y="858349"/>
            <a:chExt cx="2776639" cy="1831269"/>
          </a:xfrm>
        </p:grpSpPr>
        <p:grpSp>
          <p:nvGrpSpPr>
            <p:cNvPr id="1110" name="Google Shape;1110;p44"/>
            <p:cNvGrpSpPr/>
            <p:nvPr/>
          </p:nvGrpSpPr>
          <p:grpSpPr>
            <a:xfrm>
              <a:off x="5105712" y="1358038"/>
              <a:ext cx="724857" cy="681296"/>
              <a:chOff x="6528424" y="1260656"/>
              <a:chExt cx="1975626" cy="1856900"/>
            </a:xfrm>
          </p:grpSpPr>
          <p:sp>
            <p:nvSpPr>
              <p:cNvPr id="1111" name="Google Shape;1111;p44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44"/>
            <p:cNvSpPr/>
            <p:nvPr/>
          </p:nvSpPr>
          <p:spPr>
            <a:xfrm rot="-1325471">
              <a:off x="3340041" y="1654007"/>
              <a:ext cx="547969" cy="406450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 rot="1397105">
              <a:off x="4111950" y="1001098"/>
              <a:ext cx="174855" cy="184494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 rot="1397105">
              <a:off x="3909942" y="1056814"/>
              <a:ext cx="105951" cy="97744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 rot="1397105">
              <a:off x="3697288" y="1241348"/>
              <a:ext cx="277748" cy="274999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4914925" y="858349"/>
              <a:ext cx="479501" cy="451726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5707932" y="2014906"/>
              <a:ext cx="352434" cy="363596"/>
              <a:chOff x="6109266" y="2958701"/>
              <a:chExt cx="158099" cy="163114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1" name="Google Shape;1141;p44"/>
            <p:cNvSpPr/>
            <p:nvPr/>
          </p:nvSpPr>
          <p:spPr>
            <a:xfrm>
              <a:off x="5322015" y="2208612"/>
              <a:ext cx="107523" cy="99195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5347088" y="2410537"/>
              <a:ext cx="281870" cy="279081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44"/>
            <p:cNvGrpSpPr/>
            <p:nvPr/>
          </p:nvGrpSpPr>
          <p:grpSpPr>
            <a:xfrm>
              <a:off x="3300665" y="2126817"/>
              <a:ext cx="536954" cy="517299"/>
              <a:chOff x="2000186" y="2928424"/>
              <a:chExt cx="561785" cy="541052"/>
            </a:xfrm>
          </p:grpSpPr>
          <p:sp>
            <p:nvSpPr>
              <p:cNvPr id="1144" name="Google Shape;1144;p44"/>
              <p:cNvSpPr/>
              <p:nvPr/>
            </p:nvSpPr>
            <p:spPr>
              <a:xfrm>
                <a:off x="2059317" y="2978930"/>
                <a:ext cx="450158" cy="459944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5546" extrusionOk="0">
                    <a:moveTo>
                      <a:pt x="5070" y="5060"/>
                    </a:moveTo>
                    <a:lnTo>
                      <a:pt x="5070" y="5060"/>
                    </a:lnTo>
                    <a:cubicBezTo>
                      <a:pt x="5083" y="5067"/>
                      <a:pt x="5094" y="5071"/>
                      <a:pt x="5103" y="5071"/>
                    </a:cubicBezTo>
                    <a:cubicBezTo>
                      <a:pt x="5106" y="5071"/>
                      <a:pt x="5108" y="5071"/>
                      <a:pt x="5110" y="5071"/>
                    </a:cubicBezTo>
                    <a:cubicBezTo>
                      <a:pt x="5097" y="5067"/>
                      <a:pt x="5084" y="5064"/>
                      <a:pt x="5070" y="5060"/>
                    </a:cubicBezTo>
                    <a:close/>
                    <a:moveTo>
                      <a:pt x="2298" y="0"/>
                    </a:moveTo>
                    <a:cubicBezTo>
                      <a:pt x="2100" y="555"/>
                      <a:pt x="1902" y="1109"/>
                      <a:pt x="1704" y="1704"/>
                    </a:cubicBezTo>
                    <a:cubicBezTo>
                      <a:pt x="1676" y="1760"/>
                      <a:pt x="1608" y="1816"/>
                      <a:pt x="1529" y="1816"/>
                    </a:cubicBezTo>
                    <a:cubicBezTo>
                      <a:pt x="1496" y="1816"/>
                      <a:pt x="1461" y="1806"/>
                      <a:pt x="1426" y="1783"/>
                    </a:cubicBezTo>
                    <a:cubicBezTo>
                      <a:pt x="1387" y="1783"/>
                      <a:pt x="1347" y="1822"/>
                      <a:pt x="1307" y="1822"/>
                    </a:cubicBezTo>
                    <a:lnTo>
                      <a:pt x="0" y="1862"/>
                    </a:lnTo>
                    <a:cubicBezTo>
                      <a:pt x="396" y="2337"/>
                      <a:pt x="832" y="2773"/>
                      <a:pt x="1307" y="3209"/>
                    </a:cubicBezTo>
                    <a:cubicBezTo>
                      <a:pt x="1454" y="3355"/>
                      <a:pt x="1363" y="3570"/>
                      <a:pt x="1192" y="3570"/>
                    </a:cubicBezTo>
                    <a:cubicBezTo>
                      <a:pt x="1178" y="3570"/>
                      <a:pt x="1164" y="3568"/>
                      <a:pt x="1149" y="3565"/>
                    </a:cubicBezTo>
                    <a:lnTo>
                      <a:pt x="1149" y="3565"/>
                    </a:lnTo>
                    <a:cubicBezTo>
                      <a:pt x="1189" y="3645"/>
                      <a:pt x="1228" y="3684"/>
                      <a:pt x="1189" y="3763"/>
                    </a:cubicBezTo>
                    <a:cubicBezTo>
                      <a:pt x="1070" y="4160"/>
                      <a:pt x="951" y="4516"/>
                      <a:pt x="832" y="4912"/>
                    </a:cubicBezTo>
                    <a:cubicBezTo>
                      <a:pt x="793" y="5071"/>
                      <a:pt x="753" y="5229"/>
                      <a:pt x="713" y="5388"/>
                    </a:cubicBezTo>
                    <a:cubicBezTo>
                      <a:pt x="660" y="5493"/>
                      <a:pt x="643" y="5546"/>
                      <a:pt x="660" y="5546"/>
                    </a:cubicBezTo>
                    <a:cubicBezTo>
                      <a:pt x="669" y="5546"/>
                      <a:pt x="687" y="5533"/>
                      <a:pt x="713" y="5506"/>
                    </a:cubicBezTo>
                    <a:cubicBezTo>
                      <a:pt x="753" y="5427"/>
                      <a:pt x="832" y="5348"/>
                      <a:pt x="951" y="5348"/>
                    </a:cubicBezTo>
                    <a:cubicBezTo>
                      <a:pt x="1506" y="4991"/>
                      <a:pt x="2060" y="4595"/>
                      <a:pt x="2575" y="4120"/>
                    </a:cubicBezTo>
                    <a:cubicBezTo>
                      <a:pt x="2617" y="4092"/>
                      <a:pt x="2659" y="4079"/>
                      <a:pt x="2700" y="4079"/>
                    </a:cubicBezTo>
                    <a:cubicBezTo>
                      <a:pt x="2773" y="4079"/>
                      <a:pt x="2841" y="4122"/>
                      <a:pt x="2892" y="4199"/>
                    </a:cubicBezTo>
                    <a:cubicBezTo>
                      <a:pt x="2915" y="4153"/>
                      <a:pt x="2966" y="4134"/>
                      <a:pt x="3019" y="4134"/>
                    </a:cubicBezTo>
                    <a:cubicBezTo>
                      <a:pt x="3057" y="4134"/>
                      <a:pt x="3097" y="4143"/>
                      <a:pt x="3130" y="4160"/>
                    </a:cubicBezTo>
                    <a:lnTo>
                      <a:pt x="4199" y="4635"/>
                    </a:lnTo>
                    <a:lnTo>
                      <a:pt x="4635" y="4833"/>
                    </a:lnTo>
                    <a:cubicBezTo>
                      <a:pt x="4780" y="4942"/>
                      <a:pt x="4925" y="5017"/>
                      <a:pt x="5070" y="5060"/>
                    </a:cubicBezTo>
                    <a:lnTo>
                      <a:pt x="5070" y="5060"/>
                    </a:lnTo>
                    <a:cubicBezTo>
                      <a:pt x="4852" y="4927"/>
                      <a:pt x="4186" y="3697"/>
                      <a:pt x="4001" y="3328"/>
                    </a:cubicBezTo>
                    <a:cubicBezTo>
                      <a:pt x="3843" y="3248"/>
                      <a:pt x="3843" y="3050"/>
                      <a:pt x="3962" y="2971"/>
                    </a:cubicBezTo>
                    <a:lnTo>
                      <a:pt x="4754" y="2258"/>
                    </a:lnTo>
                    <a:cubicBezTo>
                      <a:pt x="4833" y="2219"/>
                      <a:pt x="5229" y="1941"/>
                      <a:pt x="5427" y="1743"/>
                    </a:cubicBezTo>
                    <a:cubicBezTo>
                      <a:pt x="5189" y="1743"/>
                      <a:pt x="4833" y="1822"/>
                      <a:pt x="4675" y="1822"/>
                    </a:cubicBezTo>
                    <a:lnTo>
                      <a:pt x="3526" y="1902"/>
                    </a:lnTo>
                    <a:cubicBezTo>
                      <a:pt x="3447" y="1902"/>
                      <a:pt x="3367" y="1862"/>
                      <a:pt x="3328" y="1783"/>
                    </a:cubicBezTo>
                    <a:cubicBezTo>
                      <a:pt x="3286" y="1824"/>
                      <a:pt x="3240" y="1842"/>
                      <a:pt x="3194" y="1842"/>
                    </a:cubicBezTo>
                    <a:cubicBezTo>
                      <a:pt x="3108" y="1842"/>
                      <a:pt x="3023" y="1781"/>
                      <a:pt x="2971" y="1704"/>
                    </a:cubicBezTo>
                    <a:lnTo>
                      <a:pt x="2575" y="713"/>
                    </a:lnTo>
                    <a:cubicBezTo>
                      <a:pt x="2535" y="594"/>
                      <a:pt x="2417" y="238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2000186" y="2928424"/>
                <a:ext cx="561785" cy="541052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524" extrusionOk="0">
                    <a:moveTo>
                      <a:pt x="3050" y="609"/>
                    </a:moveTo>
                    <a:cubicBezTo>
                      <a:pt x="3169" y="847"/>
                      <a:pt x="3248" y="1203"/>
                      <a:pt x="3288" y="1322"/>
                    </a:cubicBezTo>
                    <a:lnTo>
                      <a:pt x="3684" y="2313"/>
                    </a:lnTo>
                    <a:cubicBezTo>
                      <a:pt x="3737" y="2418"/>
                      <a:pt x="3825" y="2471"/>
                      <a:pt x="3913" y="2471"/>
                    </a:cubicBezTo>
                    <a:cubicBezTo>
                      <a:pt x="3957" y="2471"/>
                      <a:pt x="4001" y="2458"/>
                      <a:pt x="4041" y="2431"/>
                    </a:cubicBezTo>
                    <a:cubicBezTo>
                      <a:pt x="4080" y="2471"/>
                      <a:pt x="4160" y="2511"/>
                      <a:pt x="4239" y="2511"/>
                    </a:cubicBezTo>
                    <a:lnTo>
                      <a:pt x="5388" y="2431"/>
                    </a:lnTo>
                    <a:cubicBezTo>
                      <a:pt x="5546" y="2431"/>
                      <a:pt x="5902" y="2352"/>
                      <a:pt x="6140" y="2352"/>
                    </a:cubicBezTo>
                    <a:cubicBezTo>
                      <a:pt x="5942" y="2511"/>
                      <a:pt x="5546" y="2828"/>
                      <a:pt x="5467" y="2867"/>
                    </a:cubicBezTo>
                    <a:lnTo>
                      <a:pt x="4635" y="3580"/>
                    </a:lnTo>
                    <a:cubicBezTo>
                      <a:pt x="4516" y="3699"/>
                      <a:pt x="4556" y="3897"/>
                      <a:pt x="4714" y="3976"/>
                    </a:cubicBezTo>
                    <a:cubicBezTo>
                      <a:pt x="4892" y="4333"/>
                      <a:pt x="5488" y="5491"/>
                      <a:pt x="5720" y="5662"/>
                    </a:cubicBezTo>
                    <a:lnTo>
                      <a:pt x="5720" y="5662"/>
                    </a:lnTo>
                    <a:cubicBezTo>
                      <a:pt x="5584" y="5619"/>
                      <a:pt x="5451" y="5550"/>
                      <a:pt x="5348" y="5482"/>
                    </a:cubicBezTo>
                    <a:lnTo>
                      <a:pt x="4873" y="5283"/>
                    </a:lnTo>
                    <a:lnTo>
                      <a:pt x="3803" y="4769"/>
                    </a:lnTo>
                    <a:cubicBezTo>
                      <a:pt x="3780" y="4757"/>
                      <a:pt x="3757" y="4752"/>
                      <a:pt x="3733" y="4752"/>
                    </a:cubicBezTo>
                    <a:cubicBezTo>
                      <a:pt x="3677" y="4752"/>
                      <a:pt x="3621" y="4780"/>
                      <a:pt x="3565" y="4808"/>
                    </a:cubicBezTo>
                    <a:cubicBezTo>
                      <a:pt x="3542" y="4739"/>
                      <a:pt x="3479" y="4697"/>
                      <a:pt x="3415" y="4697"/>
                    </a:cubicBezTo>
                    <a:cubicBezTo>
                      <a:pt x="3368" y="4697"/>
                      <a:pt x="3321" y="4719"/>
                      <a:pt x="3288" y="4769"/>
                    </a:cubicBezTo>
                    <a:cubicBezTo>
                      <a:pt x="2773" y="5204"/>
                      <a:pt x="2219" y="5600"/>
                      <a:pt x="1624" y="5957"/>
                    </a:cubicBezTo>
                    <a:cubicBezTo>
                      <a:pt x="1506" y="5957"/>
                      <a:pt x="1426" y="6036"/>
                      <a:pt x="1387" y="6115"/>
                    </a:cubicBezTo>
                    <a:cubicBezTo>
                      <a:pt x="1372" y="6160"/>
                      <a:pt x="1363" y="6182"/>
                      <a:pt x="1359" y="6182"/>
                    </a:cubicBezTo>
                    <a:cubicBezTo>
                      <a:pt x="1353" y="6182"/>
                      <a:pt x="1362" y="6120"/>
                      <a:pt x="1387" y="5997"/>
                    </a:cubicBezTo>
                    <a:cubicBezTo>
                      <a:pt x="1426" y="5838"/>
                      <a:pt x="1466" y="5680"/>
                      <a:pt x="1545" y="5521"/>
                    </a:cubicBezTo>
                    <a:cubicBezTo>
                      <a:pt x="1664" y="5165"/>
                      <a:pt x="1783" y="4769"/>
                      <a:pt x="1862" y="4412"/>
                    </a:cubicBezTo>
                    <a:cubicBezTo>
                      <a:pt x="1902" y="4333"/>
                      <a:pt x="1902" y="4254"/>
                      <a:pt x="1822" y="4214"/>
                    </a:cubicBezTo>
                    <a:cubicBezTo>
                      <a:pt x="2020" y="4214"/>
                      <a:pt x="2139" y="3976"/>
                      <a:pt x="1981" y="3818"/>
                    </a:cubicBezTo>
                    <a:cubicBezTo>
                      <a:pt x="1545" y="3422"/>
                      <a:pt x="1109" y="2946"/>
                      <a:pt x="713" y="2471"/>
                    </a:cubicBezTo>
                    <a:lnTo>
                      <a:pt x="2060" y="2431"/>
                    </a:lnTo>
                    <a:cubicBezTo>
                      <a:pt x="2100" y="2431"/>
                      <a:pt x="2139" y="2431"/>
                      <a:pt x="2179" y="2392"/>
                    </a:cubicBezTo>
                    <a:cubicBezTo>
                      <a:pt x="2207" y="2420"/>
                      <a:pt x="2240" y="2433"/>
                      <a:pt x="2273" y="2433"/>
                    </a:cubicBezTo>
                    <a:cubicBezTo>
                      <a:pt x="2332" y="2433"/>
                      <a:pt x="2391" y="2389"/>
                      <a:pt x="2417" y="2313"/>
                    </a:cubicBezTo>
                    <a:cubicBezTo>
                      <a:pt x="2654" y="1758"/>
                      <a:pt x="2852" y="1203"/>
                      <a:pt x="3050" y="609"/>
                    </a:cubicBezTo>
                    <a:close/>
                    <a:moveTo>
                      <a:pt x="2963" y="0"/>
                    </a:moveTo>
                    <a:cubicBezTo>
                      <a:pt x="2877" y="0"/>
                      <a:pt x="2803" y="45"/>
                      <a:pt x="2773" y="134"/>
                    </a:cubicBezTo>
                    <a:cubicBezTo>
                      <a:pt x="2535" y="768"/>
                      <a:pt x="2298" y="1401"/>
                      <a:pt x="2060" y="2035"/>
                    </a:cubicBezTo>
                    <a:lnTo>
                      <a:pt x="2020" y="2035"/>
                    </a:lnTo>
                    <a:lnTo>
                      <a:pt x="238" y="2075"/>
                    </a:lnTo>
                    <a:cubicBezTo>
                      <a:pt x="79" y="2075"/>
                      <a:pt x="0" y="2233"/>
                      <a:pt x="79" y="2392"/>
                    </a:cubicBezTo>
                    <a:cubicBezTo>
                      <a:pt x="594" y="3026"/>
                      <a:pt x="1109" y="3620"/>
                      <a:pt x="1743" y="4174"/>
                    </a:cubicBezTo>
                    <a:cubicBezTo>
                      <a:pt x="1722" y="4167"/>
                      <a:pt x="1701" y="4164"/>
                      <a:pt x="1680" y="4164"/>
                    </a:cubicBezTo>
                    <a:cubicBezTo>
                      <a:pt x="1585" y="4164"/>
                      <a:pt x="1499" y="4235"/>
                      <a:pt x="1466" y="4333"/>
                    </a:cubicBezTo>
                    <a:cubicBezTo>
                      <a:pt x="1307" y="4848"/>
                      <a:pt x="1109" y="5402"/>
                      <a:pt x="991" y="5917"/>
                    </a:cubicBezTo>
                    <a:cubicBezTo>
                      <a:pt x="911" y="6195"/>
                      <a:pt x="872" y="6472"/>
                      <a:pt x="1228" y="6511"/>
                    </a:cubicBezTo>
                    <a:cubicBezTo>
                      <a:pt x="1263" y="6520"/>
                      <a:pt x="1298" y="6524"/>
                      <a:pt x="1334" y="6524"/>
                    </a:cubicBezTo>
                    <a:cubicBezTo>
                      <a:pt x="1629" y="6524"/>
                      <a:pt x="1971" y="6257"/>
                      <a:pt x="2219" y="6115"/>
                    </a:cubicBezTo>
                    <a:cubicBezTo>
                      <a:pt x="2654" y="5798"/>
                      <a:pt x="3090" y="5482"/>
                      <a:pt x="3526" y="5125"/>
                    </a:cubicBezTo>
                    <a:cubicBezTo>
                      <a:pt x="3565" y="5125"/>
                      <a:pt x="3565" y="5165"/>
                      <a:pt x="3605" y="5204"/>
                    </a:cubicBezTo>
                    <a:cubicBezTo>
                      <a:pt x="4120" y="5442"/>
                      <a:pt x="4595" y="5680"/>
                      <a:pt x="5150" y="5917"/>
                    </a:cubicBezTo>
                    <a:cubicBezTo>
                      <a:pt x="5318" y="5973"/>
                      <a:pt x="5565" y="6148"/>
                      <a:pt x="5779" y="6148"/>
                    </a:cubicBezTo>
                    <a:cubicBezTo>
                      <a:pt x="5868" y="6148"/>
                      <a:pt x="5952" y="6118"/>
                      <a:pt x="6021" y="6036"/>
                    </a:cubicBezTo>
                    <a:cubicBezTo>
                      <a:pt x="6219" y="5759"/>
                      <a:pt x="6021" y="5402"/>
                      <a:pt x="5863" y="5165"/>
                    </a:cubicBezTo>
                    <a:cubicBezTo>
                      <a:pt x="5586" y="4729"/>
                      <a:pt x="5348" y="4254"/>
                      <a:pt x="5071" y="3818"/>
                    </a:cubicBezTo>
                    <a:lnTo>
                      <a:pt x="6180" y="2867"/>
                    </a:lnTo>
                    <a:cubicBezTo>
                      <a:pt x="6338" y="2669"/>
                      <a:pt x="6774" y="2431"/>
                      <a:pt x="6695" y="2154"/>
                    </a:cubicBezTo>
                    <a:cubicBezTo>
                      <a:pt x="6649" y="1973"/>
                      <a:pt x="6488" y="1934"/>
                      <a:pt x="6321" y="1934"/>
                    </a:cubicBezTo>
                    <a:cubicBezTo>
                      <a:pt x="6195" y="1934"/>
                      <a:pt x="6067" y="1956"/>
                      <a:pt x="5982" y="1956"/>
                    </a:cubicBezTo>
                    <a:lnTo>
                      <a:pt x="4199" y="2075"/>
                    </a:lnTo>
                    <a:cubicBezTo>
                      <a:pt x="4160" y="2075"/>
                      <a:pt x="4120" y="2114"/>
                      <a:pt x="4080" y="2114"/>
                    </a:cubicBezTo>
                    <a:lnTo>
                      <a:pt x="3526" y="807"/>
                    </a:lnTo>
                    <a:cubicBezTo>
                      <a:pt x="3407" y="530"/>
                      <a:pt x="3328" y="173"/>
                      <a:pt x="3050" y="15"/>
                    </a:cubicBezTo>
                    <a:cubicBezTo>
                      <a:pt x="3021" y="5"/>
                      <a:pt x="2991" y="0"/>
                      <a:pt x="2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LCMC</a:t>
            </a:r>
            <a:r>
              <a:rPr lang="en-US" altLang="zh-TW" dirty="0"/>
              <a:t>-</a:t>
            </a:r>
            <a:r>
              <a:rPr lang="zh-TW" altLang="en-US" dirty="0" smtClean="0"/>
              <a:t>比較</a:t>
            </a:r>
            <a:endParaRPr lang="zh-TW" altLang="en-US" dirty="0"/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603864" y="1321617"/>
            <a:ext cx="1719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10" name="副標題 4"/>
          <p:cNvSpPr txBox="1">
            <a:spLocks/>
          </p:cNvSpPr>
          <p:nvPr/>
        </p:nvSpPr>
        <p:spPr>
          <a:xfrm>
            <a:off x="3566574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Square</a:t>
            </a:r>
            <a:endParaRPr lang="zh-TW" altLang="en-US" dirty="0"/>
          </a:p>
        </p:txBody>
      </p:sp>
      <p:sp>
        <p:nvSpPr>
          <p:cNvPr id="11" name="副標題 6"/>
          <p:cNvSpPr txBox="1">
            <a:spLocks/>
          </p:cNvSpPr>
          <p:nvPr/>
        </p:nvSpPr>
        <p:spPr>
          <a:xfrm>
            <a:off x="6527784" y="1321617"/>
            <a:ext cx="1718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HDLSS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1" y="1902218"/>
            <a:ext cx="8956869" cy="23777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3225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4"/>
          <p:cNvSpPr txBox="1">
            <a:spLocks noGrp="1"/>
          </p:cNvSpPr>
          <p:nvPr>
            <p:ph type="title"/>
          </p:nvPr>
        </p:nvSpPr>
        <p:spPr>
          <a:xfrm>
            <a:off x="1631700" y="736168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群集分析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75" name="Google Shape;1675;p64"/>
          <p:cNvSpPr txBox="1">
            <a:spLocks noGrp="1"/>
          </p:cNvSpPr>
          <p:nvPr>
            <p:ph type="subTitle" idx="1"/>
          </p:nvPr>
        </p:nvSpPr>
        <p:spPr>
          <a:xfrm>
            <a:off x="1631700" y="1693202"/>
            <a:ext cx="5880600" cy="495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Hierarchical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Clustering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K-means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PAM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76" name="Google Shape;1676;p64"/>
          <p:cNvGrpSpPr/>
          <p:nvPr/>
        </p:nvGrpSpPr>
        <p:grpSpPr>
          <a:xfrm>
            <a:off x="5212480" y="2576169"/>
            <a:ext cx="635491" cy="610581"/>
            <a:chOff x="7047366" y="2801445"/>
            <a:chExt cx="753220" cy="723609"/>
          </a:xfrm>
        </p:grpSpPr>
        <p:sp>
          <p:nvSpPr>
            <p:cNvPr id="1677" name="Google Shape;1677;p64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4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4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4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4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4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4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4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4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4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4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4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4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4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4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4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4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4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4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4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4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4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4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4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4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4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4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64"/>
          <p:cNvGrpSpPr/>
          <p:nvPr/>
        </p:nvGrpSpPr>
        <p:grpSpPr>
          <a:xfrm rot="733674">
            <a:off x="3624432" y="3262545"/>
            <a:ext cx="284210" cy="619497"/>
            <a:chOff x="3802335" y="3241869"/>
            <a:chExt cx="384392" cy="837867"/>
          </a:xfrm>
        </p:grpSpPr>
        <p:sp>
          <p:nvSpPr>
            <p:cNvPr id="1705" name="Google Shape;1705;p64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4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4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4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4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4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4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64"/>
          <p:cNvSpPr/>
          <p:nvPr/>
        </p:nvSpPr>
        <p:spPr>
          <a:xfrm>
            <a:off x="3547972" y="2650149"/>
            <a:ext cx="383577" cy="343704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64"/>
          <p:cNvSpPr/>
          <p:nvPr/>
        </p:nvSpPr>
        <p:spPr>
          <a:xfrm rot="-9474529" flipH="1">
            <a:off x="3544802" y="2295707"/>
            <a:ext cx="547969" cy="40645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64"/>
          <p:cNvSpPr/>
          <p:nvPr/>
        </p:nvSpPr>
        <p:spPr>
          <a:xfrm rot="-2019064">
            <a:off x="3350746" y="3093442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64"/>
          <p:cNvSpPr/>
          <p:nvPr/>
        </p:nvSpPr>
        <p:spPr>
          <a:xfrm rot="-2019064">
            <a:off x="4167277" y="3723790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64"/>
          <p:cNvSpPr/>
          <p:nvPr/>
        </p:nvSpPr>
        <p:spPr>
          <a:xfrm rot="-2019064">
            <a:off x="3231388" y="3373725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64"/>
          <p:cNvGrpSpPr/>
          <p:nvPr/>
        </p:nvGrpSpPr>
        <p:grpSpPr>
          <a:xfrm>
            <a:off x="5205782" y="3339031"/>
            <a:ext cx="352434" cy="363596"/>
            <a:chOff x="6109266" y="2958701"/>
            <a:chExt cx="158099" cy="163114"/>
          </a:xfrm>
        </p:grpSpPr>
        <p:sp>
          <p:nvSpPr>
            <p:cNvPr id="1718" name="Google Shape;1718;p6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64"/>
          <p:cNvSpPr/>
          <p:nvPr/>
        </p:nvSpPr>
        <p:spPr>
          <a:xfrm>
            <a:off x="5703521" y="3361839"/>
            <a:ext cx="310645" cy="420960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64"/>
          <p:cNvSpPr/>
          <p:nvPr/>
        </p:nvSpPr>
        <p:spPr>
          <a:xfrm>
            <a:off x="5031465" y="3854896"/>
            <a:ext cx="250506" cy="30280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64"/>
          <p:cNvSpPr/>
          <p:nvPr/>
        </p:nvSpPr>
        <p:spPr>
          <a:xfrm>
            <a:off x="4980500" y="2321415"/>
            <a:ext cx="352456" cy="355014"/>
          </a:xfrm>
          <a:custGeom>
            <a:avLst/>
            <a:gdLst/>
            <a:ahLst/>
            <a:cxnLst/>
            <a:rect l="l" t="t" r="r" b="b"/>
            <a:pathLst>
              <a:path w="6933" h="6984" extrusionOk="0">
                <a:moveTo>
                  <a:pt x="3526" y="457"/>
                </a:moveTo>
                <a:cubicBezTo>
                  <a:pt x="3724" y="497"/>
                  <a:pt x="3922" y="497"/>
                  <a:pt x="4120" y="536"/>
                </a:cubicBezTo>
                <a:cubicBezTo>
                  <a:pt x="4199" y="536"/>
                  <a:pt x="4437" y="536"/>
                  <a:pt x="4476" y="576"/>
                </a:cubicBezTo>
                <a:cubicBezTo>
                  <a:pt x="4516" y="655"/>
                  <a:pt x="4476" y="972"/>
                  <a:pt x="4476" y="1051"/>
                </a:cubicBezTo>
                <a:cubicBezTo>
                  <a:pt x="4358" y="1606"/>
                  <a:pt x="4278" y="2121"/>
                  <a:pt x="4199" y="2676"/>
                </a:cubicBezTo>
                <a:cubicBezTo>
                  <a:pt x="4199" y="2834"/>
                  <a:pt x="4278" y="2953"/>
                  <a:pt x="4437" y="2953"/>
                </a:cubicBezTo>
                <a:cubicBezTo>
                  <a:pt x="4476" y="2992"/>
                  <a:pt x="4516" y="2992"/>
                  <a:pt x="4556" y="2992"/>
                </a:cubicBezTo>
                <a:lnTo>
                  <a:pt x="6417" y="3349"/>
                </a:lnTo>
                <a:cubicBezTo>
                  <a:pt x="6338" y="3785"/>
                  <a:pt x="6180" y="4181"/>
                  <a:pt x="5942" y="4498"/>
                </a:cubicBezTo>
                <a:cubicBezTo>
                  <a:pt x="5858" y="4582"/>
                  <a:pt x="5766" y="4609"/>
                  <a:pt x="5671" y="4609"/>
                </a:cubicBezTo>
                <a:cubicBezTo>
                  <a:pt x="5542" y="4609"/>
                  <a:pt x="5405" y="4560"/>
                  <a:pt x="5269" y="4537"/>
                </a:cubicBezTo>
                <a:lnTo>
                  <a:pt x="4516" y="4458"/>
                </a:lnTo>
                <a:cubicBezTo>
                  <a:pt x="4437" y="4458"/>
                  <a:pt x="4318" y="4498"/>
                  <a:pt x="4278" y="4577"/>
                </a:cubicBezTo>
                <a:cubicBezTo>
                  <a:pt x="4239" y="4617"/>
                  <a:pt x="4199" y="4656"/>
                  <a:pt x="4199" y="4735"/>
                </a:cubicBezTo>
                <a:lnTo>
                  <a:pt x="4041" y="6082"/>
                </a:lnTo>
                <a:lnTo>
                  <a:pt x="4001" y="6439"/>
                </a:lnTo>
                <a:cubicBezTo>
                  <a:pt x="4001" y="6504"/>
                  <a:pt x="3989" y="6534"/>
                  <a:pt x="3958" y="6534"/>
                </a:cubicBezTo>
                <a:cubicBezTo>
                  <a:pt x="3933" y="6534"/>
                  <a:pt x="3896" y="6514"/>
                  <a:pt x="3843" y="6478"/>
                </a:cubicBezTo>
                <a:cubicBezTo>
                  <a:pt x="3565" y="6478"/>
                  <a:pt x="3328" y="6478"/>
                  <a:pt x="3090" y="6439"/>
                </a:cubicBezTo>
                <a:lnTo>
                  <a:pt x="2813" y="6399"/>
                </a:lnTo>
                <a:cubicBezTo>
                  <a:pt x="2785" y="6406"/>
                  <a:pt x="2762" y="6409"/>
                  <a:pt x="2742" y="6409"/>
                </a:cubicBezTo>
                <a:cubicBezTo>
                  <a:pt x="2644" y="6409"/>
                  <a:pt x="2628" y="6332"/>
                  <a:pt x="2694" y="6201"/>
                </a:cubicBezTo>
                <a:cubicBezTo>
                  <a:pt x="2694" y="5963"/>
                  <a:pt x="2733" y="5765"/>
                  <a:pt x="2813" y="5567"/>
                </a:cubicBezTo>
                <a:cubicBezTo>
                  <a:pt x="2852" y="5131"/>
                  <a:pt x="2892" y="4735"/>
                  <a:pt x="2932" y="4300"/>
                </a:cubicBezTo>
                <a:cubicBezTo>
                  <a:pt x="3011" y="4181"/>
                  <a:pt x="3011" y="3943"/>
                  <a:pt x="2813" y="3943"/>
                </a:cubicBezTo>
                <a:cubicBezTo>
                  <a:pt x="2377" y="3904"/>
                  <a:pt x="1941" y="3864"/>
                  <a:pt x="1505" y="3824"/>
                </a:cubicBezTo>
                <a:cubicBezTo>
                  <a:pt x="1442" y="3835"/>
                  <a:pt x="1375" y="3840"/>
                  <a:pt x="1307" y="3840"/>
                </a:cubicBezTo>
                <a:cubicBezTo>
                  <a:pt x="1122" y="3840"/>
                  <a:pt x="927" y="3803"/>
                  <a:pt x="753" y="3745"/>
                </a:cubicBezTo>
                <a:cubicBezTo>
                  <a:pt x="515" y="3626"/>
                  <a:pt x="634" y="3309"/>
                  <a:pt x="634" y="3072"/>
                </a:cubicBezTo>
                <a:cubicBezTo>
                  <a:pt x="634" y="2953"/>
                  <a:pt x="634" y="2834"/>
                  <a:pt x="674" y="2715"/>
                </a:cubicBezTo>
                <a:cubicBezTo>
                  <a:pt x="704" y="2623"/>
                  <a:pt x="687" y="2531"/>
                  <a:pt x="752" y="2531"/>
                </a:cubicBezTo>
                <a:cubicBezTo>
                  <a:pt x="771" y="2531"/>
                  <a:pt x="796" y="2539"/>
                  <a:pt x="832" y="2557"/>
                </a:cubicBezTo>
                <a:cubicBezTo>
                  <a:pt x="1030" y="2557"/>
                  <a:pt x="1268" y="2596"/>
                  <a:pt x="1466" y="2636"/>
                </a:cubicBezTo>
                <a:lnTo>
                  <a:pt x="2813" y="2874"/>
                </a:lnTo>
                <a:cubicBezTo>
                  <a:pt x="2892" y="2874"/>
                  <a:pt x="2971" y="2874"/>
                  <a:pt x="3011" y="2834"/>
                </a:cubicBezTo>
                <a:cubicBezTo>
                  <a:pt x="3031" y="2841"/>
                  <a:pt x="3053" y="2844"/>
                  <a:pt x="3074" y="2844"/>
                </a:cubicBezTo>
                <a:cubicBezTo>
                  <a:pt x="3179" y="2844"/>
                  <a:pt x="3288" y="2767"/>
                  <a:pt x="3288" y="2636"/>
                </a:cubicBezTo>
                <a:cubicBezTo>
                  <a:pt x="3328" y="2279"/>
                  <a:pt x="3367" y="1883"/>
                  <a:pt x="3407" y="1527"/>
                </a:cubicBezTo>
                <a:cubicBezTo>
                  <a:pt x="3407" y="1170"/>
                  <a:pt x="3486" y="814"/>
                  <a:pt x="3526" y="457"/>
                </a:cubicBezTo>
                <a:close/>
                <a:moveTo>
                  <a:pt x="3510" y="0"/>
                </a:moveTo>
                <a:cubicBezTo>
                  <a:pt x="3330" y="0"/>
                  <a:pt x="3194" y="61"/>
                  <a:pt x="3130" y="299"/>
                </a:cubicBezTo>
                <a:cubicBezTo>
                  <a:pt x="3011" y="655"/>
                  <a:pt x="2971" y="1051"/>
                  <a:pt x="2971" y="1408"/>
                </a:cubicBezTo>
                <a:cubicBezTo>
                  <a:pt x="2932" y="1764"/>
                  <a:pt x="2892" y="2081"/>
                  <a:pt x="2852" y="2398"/>
                </a:cubicBezTo>
                <a:cubicBezTo>
                  <a:pt x="2139" y="2240"/>
                  <a:pt x="1466" y="2161"/>
                  <a:pt x="753" y="2081"/>
                </a:cubicBezTo>
                <a:cubicBezTo>
                  <a:pt x="198" y="2081"/>
                  <a:pt x="198" y="2557"/>
                  <a:pt x="159" y="3032"/>
                </a:cubicBezTo>
                <a:cubicBezTo>
                  <a:pt x="159" y="3468"/>
                  <a:pt x="0" y="4062"/>
                  <a:pt x="476" y="4181"/>
                </a:cubicBezTo>
                <a:cubicBezTo>
                  <a:pt x="832" y="4260"/>
                  <a:pt x="1149" y="4300"/>
                  <a:pt x="1505" y="4300"/>
                </a:cubicBezTo>
                <a:lnTo>
                  <a:pt x="2456" y="4379"/>
                </a:lnTo>
                <a:cubicBezTo>
                  <a:pt x="2456" y="4775"/>
                  <a:pt x="2377" y="5171"/>
                  <a:pt x="2337" y="5567"/>
                </a:cubicBezTo>
                <a:cubicBezTo>
                  <a:pt x="2298" y="5805"/>
                  <a:pt x="2179" y="6082"/>
                  <a:pt x="2179" y="6359"/>
                </a:cubicBezTo>
                <a:cubicBezTo>
                  <a:pt x="2139" y="6914"/>
                  <a:pt x="2773" y="6874"/>
                  <a:pt x="3169" y="6914"/>
                </a:cubicBezTo>
                <a:cubicBezTo>
                  <a:pt x="3347" y="6934"/>
                  <a:pt x="3595" y="6983"/>
                  <a:pt x="3828" y="6983"/>
                </a:cubicBezTo>
                <a:cubicBezTo>
                  <a:pt x="4060" y="6983"/>
                  <a:pt x="4278" y="6934"/>
                  <a:pt x="4397" y="6756"/>
                </a:cubicBezTo>
                <a:cubicBezTo>
                  <a:pt x="4476" y="6478"/>
                  <a:pt x="4516" y="6241"/>
                  <a:pt x="4516" y="5963"/>
                </a:cubicBezTo>
                <a:cubicBezTo>
                  <a:pt x="4556" y="5607"/>
                  <a:pt x="4595" y="5290"/>
                  <a:pt x="4635" y="4933"/>
                </a:cubicBezTo>
                <a:lnTo>
                  <a:pt x="5546" y="5052"/>
                </a:lnTo>
                <a:cubicBezTo>
                  <a:pt x="5637" y="5083"/>
                  <a:pt x="5727" y="5095"/>
                  <a:pt x="5816" y="5095"/>
                </a:cubicBezTo>
                <a:cubicBezTo>
                  <a:pt x="5959" y="5095"/>
                  <a:pt x="6097" y="5062"/>
                  <a:pt x="6219" y="5013"/>
                </a:cubicBezTo>
                <a:cubicBezTo>
                  <a:pt x="6417" y="4854"/>
                  <a:pt x="6497" y="4617"/>
                  <a:pt x="6536" y="4379"/>
                </a:cubicBezTo>
                <a:cubicBezTo>
                  <a:pt x="6655" y="4022"/>
                  <a:pt x="6774" y="3626"/>
                  <a:pt x="6893" y="3230"/>
                </a:cubicBezTo>
                <a:cubicBezTo>
                  <a:pt x="6932" y="3111"/>
                  <a:pt x="6853" y="2992"/>
                  <a:pt x="6734" y="2953"/>
                </a:cubicBezTo>
                <a:lnTo>
                  <a:pt x="4714" y="2557"/>
                </a:lnTo>
                <a:cubicBezTo>
                  <a:pt x="4833" y="1923"/>
                  <a:pt x="4912" y="1289"/>
                  <a:pt x="4991" y="655"/>
                </a:cubicBezTo>
                <a:cubicBezTo>
                  <a:pt x="4991" y="101"/>
                  <a:pt x="4437" y="140"/>
                  <a:pt x="4041" y="61"/>
                </a:cubicBezTo>
                <a:cubicBezTo>
                  <a:pt x="3842" y="43"/>
                  <a:pt x="3660" y="0"/>
                  <a:pt x="35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64"/>
          <p:cNvSpPr/>
          <p:nvPr/>
        </p:nvSpPr>
        <p:spPr>
          <a:xfrm>
            <a:off x="4387764" y="2321550"/>
            <a:ext cx="167427" cy="20234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64"/>
          <p:cNvGrpSpPr/>
          <p:nvPr/>
        </p:nvGrpSpPr>
        <p:grpSpPr>
          <a:xfrm rot="-1723955">
            <a:off x="4360087" y="3943511"/>
            <a:ext cx="222757" cy="246344"/>
            <a:chOff x="5414907" y="2017485"/>
            <a:chExt cx="220338" cy="243702"/>
          </a:xfrm>
        </p:grpSpPr>
        <p:sp>
          <p:nvSpPr>
            <p:cNvPr id="172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9" name="Google Shape;1729;p64"/>
          <p:cNvSpPr/>
          <p:nvPr/>
        </p:nvSpPr>
        <p:spPr>
          <a:xfrm>
            <a:off x="4069075" y="2586504"/>
            <a:ext cx="891234" cy="1252701"/>
          </a:xfrm>
          <a:custGeom>
            <a:avLst/>
            <a:gdLst/>
            <a:ahLst/>
            <a:cxnLst/>
            <a:rect l="l" t="t" r="r" b="b"/>
            <a:pathLst>
              <a:path w="27149" h="38347" extrusionOk="0">
                <a:moveTo>
                  <a:pt x="15271" y="12033"/>
                </a:moveTo>
                <a:lnTo>
                  <a:pt x="13722" y="17418"/>
                </a:lnTo>
                <a:cubicBezTo>
                  <a:pt x="13280" y="19078"/>
                  <a:pt x="12136" y="19889"/>
                  <a:pt x="10402" y="19963"/>
                </a:cubicBezTo>
                <a:cubicBezTo>
                  <a:pt x="9886" y="19963"/>
                  <a:pt x="9333" y="19963"/>
                  <a:pt x="8816" y="20000"/>
                </a:cubicBezTo>
                <a:cubicBezTo>
                  <a:pt x="10734" y="17160"/>
                  <a:pt x="12874" y="14504"/>
                  <a:pt x="15271" y="12033"/>
                </a:cubicBezTo>
                <a:close/>
                <a:moveTo>
                  <a:pt x="19590" y="1"/>
                </a:moveTo>
                <a:cubicBezTo>
                  <a:pt x="16150" y="1"/>
                  <a:pt x="11851" y="4839"/>
                  <a:pt x="10107" y="6832"/>
                </a:cubicBezTo>
                <a:cubicBezTo>
                  <a:pt x="7968" y="9230"/>
                  <a:pt x="5976" y="11775"/>
                  <a:pt x="4169" y="14430"/>
                </a:cubicBezTo>
                <a:cubicBezTo>
                  <a:pt x="2620" y="16607"/>
                  <a:pt x="1" y="19373"/>
                  <a:pt x="222" y="22250"/>
                </a:cubicBezTo>
                <a:cubicBezTo>
                  <a:pt x="552" y="27147"/>
                  <a:pt x="5745" y="27468"/>
                  <a:pt x="10078" y="27468"/>
                </a:cubicBezTo>
                <a:cubicBezTo>
                  <a:pt x="10732" y="27468"/>
                  <a:pt x="11366" y="27461"/>
                  <a:pt x="11962" y="27461"/>
                </a:cubicBezTo>
                <a:cubicBezTo>
                  <a:pt x="12710" y="27461"/>
                  <a:pt x="13396" y="27472"/>
                  <a:pt x="13980" y="27525"/>
                </a:cubicBezTo>
                <a:cubicBezTo>
                  <a:pt x="13943" y="27525"/>
                  <a:pt x="13870" y="27598"/>
                  <a:pt x="13870" y="27635"/>
                </a:cubicBezTo>
                <a:cubicBezTo>
                  <a:pt x="13353" y="30070"/>
                  <a:pt x="12357" y="33463"/>
                  <a:pt x="12837" y="35934"/>
                </a:cubicBezTo>
                <a:cubicBezTo>
                  <a:pt x="13259" y="38012"/>
                  <a:pt x="14939" y="38347"/>
                  <a:pt x="16719" y="38347"/>
                </a:cubicBezTo>
                <a:cubicBezTo>
                  <a:pt x="16961" y="38347"/>
                  <a:pt x="17205" y="38341"/>
                  <a:pt x="17448" y="38332"/>
                </a:cubicBezTo>
                <a:cubicBezTo>
                  <a:pt x="19107" y="38258"/>
                  <a:pt x="22169" y="38221"/>
                  <a:pt x="22943" y="36451"/>
                </a:cubicBezTo>
                <a:cubicBezTo>
                  <a:pt x="23939" y="34201"/>
                  <a:pt x="22759" y="30328"/>
                  <a:pt x="21911" y="28078"/>
                </a:cubicBezTo>
                <a:lnTo>
                  <a:pt x="21911" y="28078"/>
                </a:lnTo>
                <a:cubicBezTo>
                  <a:pt x="22775" y="28332"/>
                  <a:pt x="23726" y="28779"/>
                  <a:pt x="24621" y="28779"/>
                </a:cubicBezTo>
                <a:cubicBezTo>
                  <a:pt x="25024" y="28779"/>
                  <a:pt x="25417" y="28688"/>
                  <a:pt x="25784" y="28447"/>
                </a:cubicBezTo>
                <a:cubicBezTo>
                  <a:pt x="27148" y="27488"/>
                  <a:pt x="26706" y="24795"/>
                  <a:pt x="26632" y="23467"/>
                </a:cubicBezTo>
                <a:cubicBezTo>
                  <a:pt x="26521" y="22176"/>
                  <a:pt x="26595" y="20627"/>
                  <a:pt x="25009" y="20406"/>
                </a:cubicBezTo>
                <a:cubicBezTo>
                  <a:pt x="24749" y="20367"/>
                  <a:pt x="24482" y="20349"/>
                  <a:pt x="24210" y="20349"/>
                </a:cubicBezTo>
                <a:cubicBezTo>
                  <a:pt x="22666" y="20349"/>
                  <a:pt x="20967" y="20928"/>
                  <a:pt x="19587" y="21586"/>
                </a:cubicBezTo>
                <a:cubicBezTo>
                  <a:pt x="20878" y="18008"/>
                  <a:pt x="21874" y="14357"/>
                  <a:pt x="22612" y="10631"/>
                </a:cubicBezTo>
                <a:cubicBezTo>
                  <a:pt x="23128" y="7975"/>
                  <a:pt x="24161" y="4361"/>
                  <a:pt x="22612" y="1889"/>
                </a:cubicBezTo>
                <a:cubicBezTo>
                  <a:pt x="21783" y="536"/>
                  <a:pt x="20734" y="1"/>
                  <a:pt x="19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828154" y="2428325"/>
            <a:ext cx="761145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zh-TW" dirty="0" smtClean="0"/>
              <a:t>Hierarchical Clustering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 rot="724753">
            <a:off x="4138298" y="1088463"/>
            <a:ext cx="991162" cy="1249993"/>
            <a:chOff x="4173905" y="1318806"/>
            <a:chExt cx="991162" cy="1249993"/>
          </a:xfrm>
        </p:grpSpPr>
        <p:sp>
          <p:nvSpPr>
            <p:cNvPr id="37" name="Google Shape;2245;p73"/>
            <p:cNvSpPr/>
            <p:nvPr/>
          </p:nvSpPr>
          <p:spPr>
            <a:xfrm rot="14247502">
              <a:off x="4897244" y="1574725"/>
              <a:ext cx="227927" cy="30771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5;p73"/>
            <p:cNvSpPr/>
            <p:nvPr/>
          </p:nvSpPr>
          <p:spPr>
            <a:xfrm rot="14785874">
              <a:off x="4361514" y="2174375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066;p71"/>
            <p:cNvGrpSpPr/>
            <p:nvPr/>
          </p:nvGrpSpPr>
          <p:grpSpPr>
            <a:xfrm>
              <a:off x="4173905" y="1318806"/>
              <a:ext cx="919947" cy="1109519"/>
              <a:chOff x="6416724" y="113236"/>
              <a:chExt cx="2549743" cy="3092305"/>
            </a:xfrm>
          </p:grpSpPr>
          <p:sp>
            <p:nvSpPr>
              <p:cNvPr id="28" name="Google Shape;2067;p71"/>
              <p:cNvSpPr/>
              <p:nvPr/>
            </p:nvSpPr>
            <p:spPr>
              <a:xfrm>
                <a:off x="6416724" y="1058710"/>
                <a:ext cx="2467084" cy="2070578"/>
              </a:xfrm>
              <a:custGeom>
                <a:avLst/>
                <a:gdLst/>
                <a:ahLst/>
                <a:cxnLst/>
                <a:rect l="l" t="t" r="r" b="b"/>
                <a:pathLst>
                  <a:path w="15371" h="12901" extrusionOk="0">
                    <a:moveTo>
                      <a:pt x="14380" y="3393"/>
                    </a:moveTo>
                    <a:cubicBezTo>
                      <a:pt x="14776" y="3512"/>
                      <a:pt x="15014" y="4265"/>
                      <a:pt x="14737" y="4700"/>
                    </a:cubicBezTo>
                    <a:cubicBezTo>
                      <a:pt x="14420" y="4344"/>
                      <a:pt x="14261" y="3829"/>
                      <a:pt x="14380" y="3393"/>
                    </a:cubicBezTo>
                    <a:close/>
                    <a:moveTo>
                      <a:pt x="13865" y="4304"/>
                    </a:moveTo>
                    <a:cubicBezTo>
                      <a:pt x="13944" y="4344"/>
                      <a:pt x="14023" y="4383"/>
                      <a:pt x="14063" y="4463"/>
                    </a:cubicBezTo>
                    <a:cubicBezTo>
                      <a:pt x="14222" y="5017"/>
                      <a:pt x="14142" y="5572"/>
                      <a:pt x="13905" y="6087"/>
                    </a:cubicBezTo>
                    <a:lnTo>
                      <a:pt x="13865" y="6087"/>
                    </a:lnTo>
                    <a:cubicBezTo>
                      <a:pt x="13825" y="5968"/>
                      <a:pt x="13746" y="5928"/>
                      <a:pt x="13746" y="5809"/>
                    </a:cubicBezTo>
                    <a:lnTo>
                      <a:pt x="13746" y="4502"/>
                    </a:lnTo>
                    <a:cubicBezTo>
                      <a:pt x="13746" y="4423"/>
                      <a:pt x="13825" y="4383"/>
                      <a:pt x="13865" y="4304"/>
                    </a:cubicBezTo>
                    <a:close/>
                    <a:moveTo>
                      <a:pt x="14605" y="5565"/>
                    </a:moveTo>
                    <a:cubicBezTo>
                      <a:pt x="14682" y="5565"/>
                      <a:pt x="14776" y="5695"/>
                      <a:pt x="14776" y="5730"/>
                    </a:cubicBezTo>
                    <a:cubicBezTo>
                      <a:pt x="14816" y="6206"/>
                      <a:pt x="14776" y="6681"/>
                      <a:pt x="14737" y="7117"/>
                    </a:cubicBezTo>
                    <a:cubicBezTo>
                      <a:pt x="14737" y="7156"/>
                      <a:pt x="14657" y="7196"/>
                      <a:pt x="14578" y="7315"/>
                    </a:cubicBezTo>
                    <a:cubicBezTo>
                      <a:pt x="14499" y="7117"/>
                      <a:pt x="14459" y="6958"/>
                      <a:pt x="14420" y="6760"/>
                    </a:cubicBezTo>
                    <a:cubicBezTo>
                      <a:pt x="14380" y="6443"/>
                      <a:pt x="14380" y="6126"/>
                      <a:pt x="14420" y="5809"/>
                    </a:cubicBezTo>
                    <a:cubicBezTo>
                      <a:pt x="14420" y="5730"/>
                      <a:pt x="14499" y="5611"/>
                      <a:pt x="14578" y="5572"/>
                    </a:cubicBezTo>
                    <a:cubicBezTo>
                      <a:pt x="14587" y="5567"/>
                      <a:pt x="14596" y="5565"/>
                      <a:pt x="14605" y="5565"/>
                    </a:cubicBezTo>
                    <a:close/>
                    <a:moveTo>
                      <a:pt x="2971" y="5549"/>
                    </a:moveTo>
                    <a:cubicBezTo>
                      <a:pt x="3126" y="5549"/>
                      <a:pt x="3284" y="5606"/>
                      <a:pt x="3407" y="5730"/>
                    </a:cubicBezTo>
                    <a:cubicBezTo>
                      <a:pt x="3764" y="5968"/>
                      <a:pt x="3883" y="6443"/>
                      <a:pt x="3685" y="6839"/>
                    </a:cubicBezTo>
                    <a:cubicBezTo>
                      <a:pt x="3328" y="7513"/>
                      <a:pt x="3328" y="8305"/>
                      <a:pt x="3685" y="8978"/>
                    </a:cubicBezTo>
                    <a:cubicBezTo>
                      <a:pt x="3804" y="9295"/>
                      <a:pt x="3883" y="9612"/>
                      <a:pt x="3605" y="9850"/>
                    </a:cubicBezTo>
                    <a:cubicBezTo>
                      <a:pt x="3439" y="9993"/>
                      <a:pt x="3230" y="10064"/>
                      <a:pt x="3021" y="10064"/>
                    </a:cubicBezTo>
                    <a:cubicBezTo>
                      <a:pt x="2881" y="10064"/>
                      <a:pt x="2742" y="10032"/>
                      <a:pt x="2615" y="9969"/>
                    </a:cubicBezTo>
                    <a:cubicBezTo>
                      <a:pt x="2100" y="9771"/>
                      <a:pt x="1744" y="9375"/>
                      <a:pt x="1625" y="8860"/>
                    </a:cubicBezTo>
                    <a:cubicBezTo>
                      <a:pt x="1466" y="8305"/>
                      <a:pt x="1466" y="7711"/>
                      <a:pt x="1625" y="7196"/>
                    </a:cubicBezTo>
                    <a:cubicBezTo>
                      <a:pt x="1625" y="7117"/>
                      <a:pt x="1664" y="7037"/>
                      <a:pt x="1664" y="6998"/>
                    </a:cubicBezTo>
                    <a:cubicBezTo>
                      <a:pt x="1744" y="6958"/>
                      <a:pt x="1823" y="6879"/>
                      <a:pt x="1902" y="6839"/>
                    </a:cubicBezTo>
                    <a:cubicBezTo>
                      <a:pt x="1942" y="6919"/>
                      <a:pt x="1981" y="6998"/>
                      <a:pt x="1981" y="7077"/>
                    </a:cubicBezTo>
                    <a:cubicBezTo>
                      <a:pt x="1981" y="7552"/>
                      <a:pt x="1942" y="8028"/>
                      <a:pt x="1942" y="8463"/>
                    </a:cubicBezTo>
                    <a:cubicBezTo>
                      <a:pt x="1981" y="8899"/>
                      <a:pt x="2219" y="9256"/>
                      <a:pt x="2536" y="9454"/>
                    </a:cubicBezTo>
                    <a:cubicBezTo>
                      <a:pt x="2655" y="9533"/>
                      <a:pt x="2774" y="9612"/>
                      <a:pt x="2932" y="9612"/>
                    </a:cubicBezTo>
                    <a:cubicBezTo>
                      <a:pt x="2968" y="9616"/>
                      <a:pt x="3002" y="9618"/>
                      <a:pt x="3033" y="9618"/>
                    </a:cubicBezTo>
                    <a:cubicBezTo>
                      <a:pt x="3310" y="9618"/>
                      <a:pt x="3395" y="9461"/>
                      <a:pt x="3289" y="9176"/>
                    </a:cubicBezTo>
                    <a:lnTo>
                      <a:pt x="3091" y="8543"/>
                    </a:lnTo>
                    <a:cubicBezTo>
                      <a:pt x="2892" y="8028"/>
                      <a:pt x="2932" y="7434"/>
                      <a:pt x="3209" y="6958"/>
                    </a:cubicBezTo>
                    <a:cubicBezTo>
                      <a:pt x="3209" y="6919"/>
                      <a:pt x="3249" y="6879"/>
                      <a:pt x="3249" y="6839"/>
                    </a:cubicBezTo>
                    <a:cubicBezTo>
                      <a:pt x="3447" y="6562"/>
                      <a:pt x="3368" y="6206"/>
                      <a:pt x="3091" y="6007"/>
                    </a:cubicBezTo>
                    <a:cubicBezTo>
                      <a:pt x="3005" y="5922"/>
                      <a:pt x="2927" y="5881"/>
                      <a:pt x="2833" y="5881"/>
                    </a:cubicBezTo>
                    <a:cubicBezTo>
                      <a:pt x="2711" y="5881"/>
                      <a:pt x="2563" y="5952"/>
                      <a:pt x="2338" y="6087"/>
                    </a:cubicBezTo>
                    <a:cubicBezTo>
                      <a:pt x="2390" y="5751"/>
                      <a:pt x="2678" y="5549"/>
                      <a:pt x="2971" y="5549"/>
                    </a:cubicBezTo>
                    <a:close/>
                    <a:moveTo>
                      <a:pt x="7271" y="10199"/>
                    </a:moveTo>
                    <a:cubicBezTo>
                      <a:pt x="7588" y="10199"/>
                      <a:pt x="7919" y="10311"/>
                      <a:pt x="8161" y="10484"/>
                    </a:cubicBezTo>
                    <a:cubicBezTo>
                      <a:pt x="8029" y="10550"/>
                      <a:pt x="7876" y="10581"/>
                      <a:pt x="7719" y="10581"/>
                    </a:cubicBezTo>
                    <a:cubicBezTo>
                      <a:pt x="7501" y="10581"/>
                      <a:pt x="7276" y="10520"/>
                      <a:pt x="7091" y="10404"/>
                    </a:cubicBezTo>
                    <a:cubicBezTo>
                      <a:pt x="7052" y="10325"/>
                      <a:pt x="7091" y="10246"/>
                      <a:pt x="7131" y="10206"/>
                    </a:cubicBezTo>
                    <a:cubicBezTo>
                      <a:pt x="7177" y="10201"/>
                      <a:pt x="7224" y="10199"/>
                      <a:pt x="7271" y="10199"/>
                    </a:cubicBezTo>
                    <a:close/>
                    <a:moveTo>
                      <a:pt x="4815" y="10467"/>
                    </a:moveTo>
                    <a:cubicBezTo>
                      <a:pt x="4857" y="10467"/>
                      <a:pt x="4885" y="10495"/>
                      <a:pt x="4913" y="10523"/>
                    </a:cubicBezTo>
                    <a:cubicBezTo>
                      <a:pt x="5348" y="10919"/>
                      <a:pt x="5903" y="11197"/>
                      <a:pt x="6497" y="11276"/>
                    </a:cubicBezTo>
                    <a:cubicBezTo>
                      <a:pt x="6735" y="11316"/>
                      <a:pt x="6933" y="11395"/>
                      <a:pt x="7131" y="11474"/>
                    </a:cubicBezTo>
                    <a:cubicBezTo>
                      <a:pt x="7131" y="11514"/>
                      <a:pt x="7171" y="11553"/>
                      <a:pt x="7171" y="11593"/>
                    </a:cubicBezTo>
                    <a:lnTo>
                      <a:pt x="7131" y="11593"/>
                    </a:lnTo>
                    <a:cubicBezTo>
                      <a:pt x="6893" y="11632"/>
                      <a:pt x="6695" y="11632"/>
                      <a:pt x="6458" y="11632"/>
                    </a:cubicBezTo>
                    <a:cubicBezTo>
                      <a:pt x="5943" y="11593"/>
                      <a:pt x="5467" y="11434"/>
                      <a:pt x="5032" y="11117"/>
                    </a:cubicBezTo>
                    <a:cubicBezTo>
                      <a:pt x="4913" y="10999"/>
                      <a:pt x="4794" y="10840"/>
                      <a:pt x="4715" y="10642"/>
                    </a:cubicBezTo>
                    <a:cubicBezTo>
                      <a:pt x="4715" y="10603"/>
                      <a:pt x="4715" y="10523"/>
                      <a:pt x="4754" y="10484"/>
                    </a:cubicBezTo>
                    <a:cubicBezTo>
                      <a:pt x="4777" y="10472"/>
                      <a:pt x="4797" y="10467"/>
                      <a:pt x="4815" y="10467"/>
                    </a:cubicBezTo>
                    <a:close/>
                    <a:moveTo>
                      <a:pt x="7923" y="11434"/>
                    </a:moveTo>
                    <a:cubicBezTo>
                      <a:pt x="8200" y="11434"/>
                      <a:pt x="8438" y="11474"/>
                      <a:pt x="8715" y="11514"/>
                    </a:cubicBezTo>
                    <a:cubicBezTo>
                      <a:pt x="8834" y="11553"/>
                      <a:pt x="8953" y="11593"/>
                      <a:pt x="9072" y="11632"/>
                    </a:cubicBezTo>
                    <a:cubicBezTo>
                      <a:pt x="8953" y="11712"/>
                      <a:pt x="8914" y="11831"/>
                      <a:pt x="8834" y="11831"/>
                    </a:cubicBezTo>
                    <a:lnTo>
                      <a:pt x="8795" y="11831"/>
                    </a:lnTo>
                    <a:cubicBezTo>
                      <a:pt x="8478" y="11831"/>
                      <a:pt x="8161" y="11791"/>
                      <a:pt x="7844" y="11751"/>
                    </a:cubicBezTo>
                    <a:cubicBezTo>
                      <a:pt x="7804" y="11751"/>
                      <a:pt x="7725" y="11593"/>
                      <a:pt x="7686" y="11514"/>
                    </a:cubicBezTo>
                    <a:cubicBezTo>
                      <a:pt x="7765" y="11474"/>
                      <a:pt x="7844" y="11434"/>
                      <a:pt x="7923" y="11434"/>
                    </a:cubicBezTo>
                    <a:close/>
                    <a:moveTo>
                      <a:pt x="11674" y="1"/>
                    </a:moveTo>
                    <a:cubicBezTo>
                      <a:pt x="11114" y="1"/>
                      <a:pt x="10547" y="136"/>
                      <a:pt x="10023" y="422"/>
                    </a:cubicBezTo>
                    <a:cubicBezTo>
                      <a:pt x="9904" y="462"/>
                      <a:pt x="9785" y="501"/>
                      <a:pt x="9666" y="501"/>
                    </a:cubicBezTo>
                    <a:cubicBezTo>
                      <a:pt x="9310" y="937"/>
                      <a:pt x="8874" y="1294"/>
                      <a:pt x="8438" y="1650"/>
                    </a:cubicBezTo>
                    <a:cubicBezTo>
                      <a:pt x="8082" y="1927"/>
                      <a:pt x="7686" y="2086"/>
                      <a:pt x="7210" y="2205"/>
                    </a:cubicBezTo>
                    <a:cubicBezTo>
                      <a:pt x="7289" y="2522"/>
                      <a:pt x="7369" y="2799"/>
                      <a:pt x="7487" y="3116"/>
                    </a:cubicBezTo>
                    <a:cubicBezTo>
                      <a:pt x="7567" y="3076"/>
                      <a:pt x="7646" y="3037"/>
                      <a:pt x="7725" y="2997"/>
                    </a:cubicBezTo>
                    <a:cubicBezTo>
                      <a:pt x="8200" y="2759"/>
                      <a:pt x="8636" y="2363"/>
                      <a:pt x="8953" y="1927"/>
                    </a:cubicBezTo>
                    <a:lnTo>
                      <a:pt x="8953" y="1888"/>
                    </a:lnTo>
                    <a:cubicBezTo>
                      <a:pt x="9032" y="1848"/>
                      <a:pt x="9112" y="1809"/>
                      <a:pt x="9191" y="1769"/>
                    </a:cubicBezTo>
                    <a:cubicBezTo>
                      <a:pt x="9230" y="1848"/>
                      <a:pt x="9270" y="1967"/>
                      <a:pt x="9270" y="2086"/>
                    </a:cubicBezTo>
                    <a:cubicBezTo>
                      <a:pt x="9230" y="2165"/>
                      <a:pt x="9191" y="2284"/>
                      <a:pt x="9112" y="2403"/>
                    </a:cubicBezTo>
                    <a:cubicBezTo>
                      <a:pt x="8676" y="3116"/>
                      <a:pt x="7923" y="3591"/>
                      <a:pt x="7091" y="3750"/>
                    </a:cubicBezTo>
                    <a:cubicBezTo>
                      <a:pt x="6537" y="3829"/>
                      <a:pt x="5982" y="3868"/>
                      <a:pt x="5428" y="3868"/>
                    </a:cubicBezTo>
                    <a:cubicBezTo>
                      <a:pt x="4635" y="3868"/>
                      <a:pt x="3843" y="4027"/>
                      <a:pt x="3130" y="4304"/>
                    </a:cubicBezTo>
                    <a:cubicBezTo>
                      <a:pt x="476" y="5374"/>
                      <a:pt x="1" y="8899"/>
                      <a:pt x="2259" y="10642"/>
                    </a:cubicBezTo>
                    <a:cubicBezTo>
                      <a:pt x="3605" y="11751"/>
                      <a:pt x="5269" y="12385"/>
                      <a:pt x="7012" y="12464"/>
                    </a:cubicBezTo>
                    <a:cubicBezTo>
                      <a:pt x="7844" y="12464"/>
                      <a:pt x="8636" y="12583"/>
                      <a:pt x="9428" y="12742"/>
                    </a:cubicBezTo>
                    <a:cubicBezTo>
                      <a:pt x="9983" y="12860"/>
                      <a:pt x="10577" y="12900"/>
                      <a:pt x="11171" y="12900"/>
                    </a:cubicBezTo>
                    <a:cubicBezTo>
                      <a:pt x="11568" y="12900"/>
                      <a:pt x="11924" y="12662"/>
                      <a:pt x="12162" y="12345"/>
                    </a:cubicBezTo>
                    <a:cubicBezTo>
                      <a:pt x="12597" y="11632"/>
                      <a:pt x="13310" y="11197"/>
                      <a:pt x="14142" y="11117"/>
                    </a:cubicBezTo>
                    <a:cubicBezTo>
                      <a:pt x="14420" y="11078"/>
                      <a:pt x="14657" y="10880"/>
                      <a:pt x="14737" y="10603"/>
                    </a:cubicBezTo>
                    <a:cubicBezTo>
                      <a:pt x="14776" y="10365"/>
                      <a:pt x="14855" y="10127"/>
                      <a:pt x="14855" y="9890"/>
                    </a:cubicBezTo>
                    <a:cubicBezTo>
                      <a:pt x="15014" y="8226"/>
                      <a:pt x="15133" y="6562"/>
                      <a:pt x="15291" y="4898"/>
                    </a:cubicBezTo>
                    <a:cubicBezTo>
                      <a:pt x="15370" y="3908"/>
                      <a:pt x="15212" y="2918"/>
                      <a:pt x="14816" y="2007"/>
                    </a:cubicBezTo>
                    <a:cubicBezTo>
                      <a:pt x="14234" y="733"/>
                      <a:pt x="12975" y="1"/>
                      <a:pt x="11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8;p71"/>
              <p:cNvSpPr/>
              <p:nvPr/>
            </p:nvSpPr>
            <p:spPr>
              <a:xfrm>
                <a:off x="6423144" y="113236"/>
                <a:ext cx="2543323" cy="3092305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9267" extrusionOk="0">
                    <a:moveTo>
                      <a:pt x="9309" y="807"/>
                    </a:moveTo>
                    <a:lnTo>
                      <a:pt x="9388" y="886"/>
                    </a:lnTo>
                    <a:lnTo>
                      <a:pt x="8715" y="2748"/>
                    </a:lnTo>
                    <a:cubicBezTo>
                      <a:pt x="8636" y="2431"/>
                      <a:pt x="8517" y="2193"/>
                      <a:pt x="8438" y="1916"/>
                    </a:cubicBezTo>
                    <a:cubicBezTo>
                      <a:pt x="8438" y="1877"/>
                      <a:pt x="8438" y="1837"/>
                      <a:pt x="8477" y="1797"/>
                    </a:cubicBezTo>
                    <a:lnTo>
                      <a:pt x="9309" y="807"/>
                    </a:lnTo>
                    <a:close/>
                    <a:moveTo>
                      <a:pt x="9943" y="807"/>
                    </a:moveTo>
                    <a:cubicBezTo>
                      <a:pt x="10062" y="1401"/>
                      <a:pt x="10181" y="1995"/>
                      <a:pt x="10300" y="2510"/>
                    </a:cubicBezTo>
                    <a:lnTo>
                      <a:pt x="9032" y="3105"/>
                    </a:lnTo>
                    <a:cubicBezTo>
                      <a:pt x="9309" y="2273"/>
                      <a:pt x="9587" y="1560"/>
                      <a:pt x="9864" y="807"/>
                    </a:cubicBezTo>
                    <a:close/>
                    <a:moveTo>
                      <a:pt x="8121" y="2233"/>
                    </a:moveTo>
                    <a:lnTo>
                      <a:pt x="8160" y="2273"/>
                    </a:lnTo>
                    <a:cubicBezTo>
                      <a:pt x="8279" y="2629"/>
                      <a:pt x="8398" y="2986"/>
                      <a:pt x="8477" y="3342"/>
                    </a:cubicBezTo>
                    <a:cubicBezTo>
                      <a:pt x="8477" y="3382"/>
                      <a:pt x="8477" y="3382"/>
                      <a:pt x="8477" y="3421"/>
                    </a:cubicBezTo>
                    <a:cubicBezTo>
                      <a:pt x="8319" y="3936"/>
                      <a:pt x="8121" y="4491"/>
                      <a:pt x="7962" y="5006"/>
                    </a:cubicBezTo>
                    <a:lnTo>
                      <a:pt x="7368" y="3897"/>
                    </a:lnTo>
                    <a:cubicBezTo>
                      <a:pt x="7329" y="3818"/>
                      <a:pt x="7329" y="3778"/>
                      <a:pt x="7368" y="3738"/>
                    </a:cubicBezTo>
                    <a:lnTo>
                      <a:pt x="8121" y="2233"/>
                    </a:lnTo>
                    <a:close/>
                    <a:moveTo>
                      <a:pt x="10300" y="2946"/>
                    </a:moveTo>
                    <a:cubicBezTo>
                      <a:pt x="10300" y="3540"/>
                      <a:pt x="10181" y="4134"/>
                      <a:pt x="9943" y="4689"/>
                    </a:cubicBezTo>
                    <a:lnTo>
                      <a:pt x="9943" y="4729"/>
                    </a:lnTo>
                    <a:cubicBezTo>
                      <a:pt x="9943" y="4808"/>
                      <a:pt x="9903" y="4847"/>
                      <a:pt x="9824" y="4887"/>
                    </a:cubicBezTo>
                    <a:cubicBezTo>
                      <a:pt x="9309" y="5006"/>
                      <a:pt x="8874" y="5125"/>
                      <a:pt x="8319" y="5283"/>
                    </a:cubicBezTo>
                    <a:cubicBezTo>
                      <a:pt x="8517" y="4689"/>
                      <a:pt x="8675" y="4174"/>
                      <a:pt x="8874" y="3659"/>
                    </a:cubicBezTo>
                    <a:cubicBezTo>
                      <a:pt x="8874" y="3619"/>
                      <a:pt x="8874" y="3619"/>
                      <a:pt x="8913" y="3580"/>
                    </a:cubicBezTo>
                    <a:lnTo>
                      <a:pt x="10300" y="2946"/>
                    </a:lnTo>
                    <a:close/>
                    <a:moveTo>
                      <a:pt x="7220" y="4202"/>
                    </a:moveTo>
                    <a:lnTo>
                      <a:pt x="7725" y="5560"/>
                    </a:lnTo>
                    <a:cubicBezTo>
                      <a:pt x="7725" y="5600"/>
                      <a:pt x="7725" y="5640"/>
                      <a:pt x="7725" y="5640"/>
                    </a:cubicBezTo>
                    <a:cubicBezTo>
                      <a:pt x="7527" y="6194"/>
                      <a:pt x="7368" y="6709"/>
                      <a:pt x="7131" y="7264"/>
                    </a:cubicBezTo>
                    <a:cubicBezTo>
                      <a:pt x="6821" y="6257"/>
                      <a:pt x="6814" y="5175"/>
                      <a:pt x="7220" y="4202"/>
                    </a:cubicBezTo>
                    <a:close/>
                    <a:moveTo>
                      <a:pt x="9705" y="5323"/>
                    </a:moveTo>
                    <a:lnTo>
                      <a:pt x="9705" y="5362"/>
                    </a:lnTo>
                    <a:cubicBezTo>
                      <a:pt x="9230" y="6313"/>
                      <a:pt x="8477" y="7105"/>
                      <a:pt x="7487" y="7581"/>
                    </a:cubicBezTo>
                    <a:lnTo>
                      <a:pt x="7487" y="7502"/>
                    </a:lnTo>
                    <a:cubicBezTo>
                      <a:pt x="7725" y="6947"/>
                      <a:pt x="7923" y="6432"/>
                      <a:pt x="8121" y="5877"/>
                    </a:cubicBezTo>
                    <a:cubicBezTo>
                      <a:pt x="8160" y="5719"/>
                      <a:pt x="8279" y="5640"/>
                      <a:pt x="8438" y="5640"/>
                    </a:cubicBezTo>
                    <a:cubicBezTo>
                      <a:pt x="8834" y="5521"/>
                      <a:pt x="9230" y="5442"/>
                      <a:pt x="9705" y="5323"/>
                    </a:cubicBezTo>
                    <a:close/>
                    <a:moveTo>
                      <a:pt x="11735" y="5865"/>
                    </a:moveTo>
                    <a:cubicBezTo>
                      <a:pt x="13037" y="5865"/>
                      <a:pt x="14279" y="6596"/>
                      <a:pt x="14855" y="7858"/>
                    </a:cubicBezTo>
                    <a:cubicBezTo>
                      <a:pt x="15251" y="8769"/>
                      <a:pt x="15410" y="9799"/>
                      <a:pt x="15291" y="10750"/>
                    </a:cubicBezTo>
                    <a:lnTo>
                      <a:pt x="15291" y="10789"/>
                    </a:lnTo>
                    <a:cubicBezTo>
                      <a:pt x="15132" y="12453"/>
                      <a:pt x="15013" y="14117"/>
                      <a:pt x="14855" y="15781"/>
                    </a:cubicBezTo>
                    <a:cubicBezTo>
                      <a:pt x="14855" y="16018"/>
                      <a:pt x="14815" y="16256"/>
                      <a:pt x="14736" y="16494"/>
                    </a:cubicBezTo>
                    <a:cubicBezTo>
                      <a:pt x="14657" y="16771"/>
                      <a:pt x="14419" y="16969"/>
                      <a:pt x="14142" y="16969"/>
                    </a:cubicBezTo>
                    <a:cubicBezTo>
                      <a:pt x="13310" y="17088"/>
                      <a:pt x="12597" y="17523"/>
                      <a:pt x="12161" y="18236"/>
                    </a:cubicBezTo>
                    <a:cubicBezTo>
                      <a:pt x="11924" y="18553"/>
                      <a:pt x="11567" y="18751"/>
                      <a:pt x="11171" y="18791"/>
                    </a:cubicBezTo>
                    <a:cubicBezTo>
                      <a:pt x="10577" y="18791"/>
                      <a:pt x="10022" y="18751"/>
                      <a:pt x="9428" y="18593"/>
                    </a:cubicBezTo>
                    <a:cubicBezTo>
                      <a:pt x="8636" y="18435"/>
                      <a:pt x="7844" y="18355"/>
                      <a:pt x="7012" y="18355"/>
                    </a:cubicBezTo>
                    <a:cubicBezTo>
                      <a:pt x="5269" y="18276"/>
                      <a:pt x="3605" y="17642"/>
                      <a:pt x="2258" y="16533"/>
                    </a:cubicBezTo>
                    <a:cubicBezTo>
                      <a:pt x="0" y="14790"/>
                      <a:pt x="476" y="11265"/>
                      <a:pt x="3130" y="10195"/>
                    </a:cubicBezTo>
                    <a:cubicBezTo>
                      <a:pt x="3843" y="9878"/>
                      <a:pt x="4635" y="9720"/>
                      <a:pt x="5427" y="9720"/>
                    </a:cubicBezTo>
                    <a:cubicBezTo>
                      <a:pt x="5576" y="9730"/>
                      <a:pt x="5724" y="9735"/>
                      <a:pt x="5873" y="9735"/>
                    </a:cubicBezTo>
                    <a:cubicBezTo>
                      <a:pt x="6279" y="9735"/>
                      <a:pt x="6685" y="9699"/>
                      <a:pt x="7091" y="9641"/>
                    </a:cubicBezTo>
                    <a:cubicBezTo>
                      <a:pt x="7923" y="9482"/>
                      <a:pt x="8675" y="9007"/>
                      <a:pt x="9111" y="8294"/>
                    </a:cubicBezTo>
                    <a:cubicBezTo>
                      <a:pt x="9190" y="8175"/>
                      <a:pt x="9230" y="8056"/>
                      <a:pt x="9270" y="7937"/>
                    </a:cubicBezTo>
                    <a:cubicBezTo>
                      <a:pt x="9270" y="7858"/>
                      <a:pt x="9230" y="7739"/>
                      <a:pt x="9190" y="7660"/>
                    </a:cubicBezTo>
                    <a:cubicBezTo>
                      <a:pt x="9111" y="7700"/>
                      <a:pt x="9032" y="7739"/>
                      <a:pt x="8953" y="7779"/>
                    </a:cubicBezTo>
                    <a:lnTo>
                      <a:pt x="8953" y="7818"/>
                    </a:lnTo>
                    <a:cubicBezTo>
                      <a:pt x="8636" y="8254"/>
                      <a:pt x="8240" y="8650"/>
                      <a:pt x="7725" y="8888"/>
                    </a:cubicBezTo>
                    <a:cubicBezTo>
                      <a:pt x="7646" y="8928"/>
                      <a:pt x="7566" y="8967"/>
                      <a:pt x="7487" y="9007"/>
                    </a:cubicBezTo>
                    <a:cubicBezTo>
                      <a:pt x="7408" y="8690"/>
                      <a:pt x="7329" y="8413"/>
                      <a:pt x="7249" y="8096"/>
                    </a:cubicBezTo>
                    <a:cubicBezTo>
                      <a:pt x="7685" y="7977"/>
                      <a:pt x="8081" y="7779"/>
                      <a:pt x="8438" y="7541"/>
                    </a:cubicBezTo>
                    <a:cubicBezTo>
                      <a:pt x="8913" y="7185"/>
                      <a:pt x="9309" y="6828"/>
                      <a:pt x="9705" y="6392"/>
                    </a:cubicBezTo>
                    <a:cubicBezTo>
                      <a:pt x="9824" y="6392"/>
                      <a:pt x="9903" y="6353"/>
                      <a:pt x="10022" y="6313"/>
                    </a:cubicBezTo>
                    <a:cubicBezTo>
                      <a:pt x="10570" y="6009"/>
                      <a:pt x="11158" y="5865"/>
                      <a:pt x="11735" y="5865"/>
                    </a:cubicBezTo>
                    <a:close/>
                    <a:moveTo>
                      <a:pt x="9846" y="1"/>
                    </a:moveTo>
                    <a:cubicBezTo>
                      <a:pt x="9762" y="1"/>
                      <a:pt x="9665" y="49"/>
                      <a:pt x="9547" y="134"/>
                    </a:cubicBezTo>
                    <a:cubicBezTo>
                      <a:pt x="8438" y="1005"/>
                      <a:pt x="7566" y="2114"/>
                      <a:pt x="7051" y="3421"/>
                    </a:cubicBezTo>
                    <a:cubicBezTo>
                      <a:pt x="6616" y="4333"/>
                      <a:pt x="6457" y="5362"/>
                      <a:pt x="6576" y="6392"/>
                    </a:cubicBezTo>
                    <a:cubicBezTo>
                      <a:pt x="6576" y="6590"/>
                      <a:pt x="6616" y="6788"/>
                      <a:pt x="6655" y="6947"/>
                    </a:cubicBezTo>
                    <a:cubicBezTo>
                      <a:pt x="6338" y="6630"/>
                      <a:pt x="6021" y="6274"/>
                      <a:pt x="5665" y="5957"/>
                    </a:cubicBezTo>
                    <a:cubicBezTo>
                      <a:pt x="5407" y="5699"/>
                      <a:pt x="5081" y="5570"/>
                      <a:pt x="4754" y="5570"/>
                    </a:cubicBezTo>
                    <a:cubicBezTo>
                      <a:pt x="4427" y="5570"/>
                      <a:pt x="4100" y="5699"/>
                      <a:pt x="3843" y="5957"/>
                    </a:cubicBezTo>
                    <a:cubicBezTo>
                      <a:pt x="3565" y="6115"/>
                      <a:pt x="3565" y="6472"/>
                      <a:pt x="3843" y="6630"/>
                    </a:cubicBezTo>
                    <a:cubicBezTo>
                      <a:pt x="4001" y="6749"/>
                      <a:pt x="4160" y="6828"/>
                      <a:pt x="4358" y="6907"/>
                    </a:cubicBezTo>
                    <a:cubicBezTo>
                      <a:pt x="5388" y="7383"/>
                      <a:pt x="6259" y="8175"/>
                      <a:pt x="6734" y="9205"/>
                    </a:cubicBezTo>
                    <a:lnTo>
                      <a:pt x="5427" y="9205"/>
                    </a:lnTo>
                    <a:cubicBezTo>
                      <a:pt x="5368" y="9203"/>
                      <a:pt x="5308" y="9202"/>
                      <a:pt x="5248" y="9202"/>
                    </a:cubicBezTo>
                    <a:cubicBezTo>
                      <a:pt x="4120" y="9202"/>
                      <a:pt x="3001" y="9556"/>
                      <a:pt x="2060" y="10195"/>
                    </a:cubicBezTo>
                    <a:cubicBezTo>
                      <a:pt x="634" y="11225"/>
                      <a:pt x="0" y="13008"/>
                      <a:pt x="396" y="14711"/>
                    </a:cubicBezTo>
                    <a:cubicBezTo>
                      <a:pt x="753" y="15781"/>
                      <a:pt x="1466" y="16731"/>
                      <a:pt x="2417" y="17325"/>
                    </a:cubicBezTo>
                    <a:cubicBezTo>
                      <a:pt x="3843" y="18316"/>
                      <a:pt x="5546" y="18831"/>
                      <a:pt x="7249" y="18870"/>
                    </a:cubicBezTo>
                    <a:cubicBezTo>
                      <a:pt x="8002" y="18910"/>
                      <a:pt x="8755" y="19029"/>
                      <a:pt x="9468" y="19108"/>
                    </a:cubicBezTo>
                    <a:cubicBezTo>
                      <a:pt x="10022" y="19187"/>
                      <a:pt x="10577" y="19266"/>
                      <a:pt x="11131" y="19266"/>
                    </a:cubicBezTo>
                    <a:cubicBezTo>
                      <a:pt x="11726" y="19266"/>
                      <a:pt x="12280" y="18950"/>
                      <a:pt x="12597" y="18435"/>
                    </a:cubicBezTo>
                    <a:cubicBezTo>
                      <a:pt x="12914" y="17920"/>
                      <a:pt x="13429" y="17603"/>
                      <a:pt x="13983" y="17523"/>
                    </a:cubicBezTo>
                    <a:cubicBezTo>
                      <a:pt x="14261" y="17484"/>
                      <a:pt x="14498" y="17405"/>
                      <a:pt x="14736" y="17286"/>
                    </a:cubicBezTo>
                    <a:cubicBezTo>
                      <a:pt x="15093" y="17048"/>
                      <a:pt x="15330" y="16612"/>
                      <a:pt x="15330" y="16177"/>
                    </a:cubicBezTo>
                    <a:cubicBezTo>
                      <a:pt x="15370" y="15384"/>
                      <a:pt x="15410" y="14553"/>
                      <a:pt x="15489" y="13760"/>
                    </a:cubicBezTo>
                    <a:cubicBezTo>
                      <a:pt x="15568" y="12770"/>
                      <a:pt x="15608" y="11780"/>
                      <a:pt x="15726" y="10789"/>
                    </a:cubicBezTo>
                    <a:cubicBezTo>
                      <a:pt x="15845" y="9720"/>
                      <a:pt x="15647" y="8650"/>
                      <a:pt x="15211" y="7700"/>
                    </a:cubicBezTo>
                    <a:cubicBezTo>
                      <a:pt x="14559" y="6305"/>
                      <a:pt x="13172" y="5466"/>
                      <a:pt x="11735" y="5466"/>
                    </a:cubicBezTo>
                    <a:cubicBezTo>
                      <a:pt x="11253" y="5466"/>
                      <a:pt x="10767" y="5560"/>
                      <a:pt x="10300" y="5759"/>
                    </a:cubicBezTo>
                    <a:lnTo>
                      <a:pt x="9943" y="5957"/>
                    </a:lnTo>
                    <a:lnTo>
                      <a:pt x="9943" y="5917"/>
                    </a:lnTo>
                    <a:lnTo>
                      <a:pt x="10062" y="5640"/>
                    </a:lnTo>
                    <a:cubicBezTo>
                      <a:pt x="10933" y="3976"/>
                      <a:pt x="10973" y="1995"/>
                      <a:pt x="10141" y="292"/>
                    </a:cubicBezTo>
                    <a:cubicBezTo>
                      <a:pt x="10050" y="88"/>
                      <a:pt x="9960" y="1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69;p71"/>
              <p:cNvSpPr/>
              <p:nvPr/>
            </p:nvSpPr>
            <p:spPr>
              <a:xfrm>
                <a:off x="8711889" y="1603268"/>
                <a:ext cx="114599" cy="20993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08" extrusionOk="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" y="436"/>
                      <a:pt x="120" y="951"/>
                      <a:pt x="437" y="1307"/>
                    </a:cubicBezTo>
                    <a:cubicBezTo>
                      <a:pt x="714" y="872"/>
                      <a:pt x="476" y="119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0;p71"/>
              <p:cNvSpPr/>
              <p:nvPr/>
            </p:nvSpPr>
            <p:spPr>
              <a:xfrm>
                <a:off x="8737408" y="1952825"/>
                <a:ext cx="63719" cy="27990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44" extrusionOk="0">
                    <a:moveTo>
                      <a:pt x="198" y="1"/>
                    </a:moveTo>
                    <a:cubicBezTo>
                      <a:pt x="119" y="40"/>
                      <a:pt x="0" y="159"/>
                      <a:pt x="0" y="238"/>
                    </a:cubicBezTo>
                    <a:cubicBezTo>
                      <a:pt x="0" y="555"/>
                      <a:pt x="0" y="872"/>
                      <a:pt x="0" y="1189"/>
                    </a:cubicBezTo>
                    <a:cubicBezTo>
                      <a:pt x="40" y="1387"/>
                      <a:pt x="79" y="1546"/>
                      <a:pt x="159" y="1744"/>
                    </a:cubicBezTo>
                    <a:cubicBezTo>
                      <a:pt x="278" y="1625"/>
                      <a:pt x="317" y="1585"/>
                      <a:pt x="317" y="1546"/>
                    </a:cubicBezTo>
                    <a:cubicBezTo>
                      <a:pt x="357" y="1110"/>
                      <a:pt x="396" y="635"/>
                      <a:pt x="396" y="159"/>
                    </a:cubicBezTo>
                    <a:cubicBezTo>
                      <a:pt x="357" y="120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1;p71"/>
              <p:cNvSpPr/>
              <p:nvPr/>
            </p:nvSpPr>
            <p:spPr>
              <a:xfrm>
                <a:off x="8629231" y="1749478"/>
                <a:ext cx="76560" cy="2861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783" extrusionOk="0">
                    <a:moveTo>
                      <a:pt x="159" y="0"/>
                    </a:moveTo>
                    <a:cubicBezTo>
                      <a:pt x="80" y="79"/>
                      <a:pt x="1" y="159"/>
                      <a:pt x="1" y="198"/>
                    </a:cubicBezTo>
                    <a:cubicBezTo>
                      <a:pt x="1" y="634"/>
                      <a:pt x="1" y="1070"/>
                      <a:pt x="1" y="1545"/>
                    </a:cubicBezTo>
                    <a:cubicBezTo>
                      <a:pt x="1" y="1624"/>
                      <a:pt x="80" y="1703"/>
                      <a:pt x="120" y="1783"/>
                    </a:cubicBezTo>
                    <a:cubicBezTo>
                      <a:pt x="397" y="1307"/>
                      <a:pt x="476" y="713"/>
                      <a:pt x="357" y="159"/>
                    </a:cubicBezTo>
                    <a:cubicBezTo>
                      <a:pt x="278" y="79"/>
                      <a:pt x="199" y="4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2;p71"/>
              <p:cNvSpPr/>
              <p:nvPr/>
            </p:nvSpPr>
            <p:spPr>
              <a:xfrm>
                <a:off x="7656594" y="2893804"/>
                <a:ext cx="222617" cy="5729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7" extrusionOk="0">
                    <a:moveTo>
                      <a:pt x="238" y="0"/>
                    </a:moveTo>
                    <a:cubicBezTo>
                      <a:pt x="159" y="0"/>
                      <a:pt x="79" y="40"/>
                      <a:pt x="0" y="80"/>
                    </a:cubicBezTo>
                    <a:cubicBezTo>
                      <a:pt x="40" y="159"/>
                      <a:pt x="79" y="317"/>
                      <a:pt x="159" y="317"/>
                    </a:cubicBezTo>
                    <a:cubicBezTo>
                      <a:pt x="475" y="357"/>
                      <a:pt x="792" y="357"/>
                      <a:pt x="1109" y="357"/>
                    </a:cubicBezTo>
                    <a:cubicBezTo>
                      <a:pt x="1189" y="357"/>
                      <a:pt x="1228" y="278"/>
                      <a:pt x="1387" y="198"/>
                    </a:cubicBezTo>
                    <a:cubicBezTo>
                      <a:pt x="1268" y="159"/>
                      <a:pt x="1149" y="119"/>
                      <a:pt x="1030" y="80"/>
                    </a:cubicBezTo>
                    <a:cubicBezTo>
                      <a:pt x="753" y="40"/>
                      <a:pt x="51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3;p71"/>
              <p:cNvSpPr/>
              <p:nvPr/>
            </p:nvSpPr>
            <p:spPr>
              <a:xfrm>
                <a:off x="7548417" y="2690297"/>
                <a:ext cx="178158" cy="6676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416" extrusionOk="0">
                    <a:moveTo>
                      <a:pt x="80" y="1"/>
                    </a:moveTo>
                    <a:cubicBezTo>
                      <a:pt x="40" y="80"/>
                      <a:pt x="1" y="159"/>
                      <a:pt x="40" y="238"/>
                    </a:cubicBezTo>
                    <a:cubicBezTo>
                      <a:pt x="225" y="354"/>
                      <a:pt x="450" y="415"/>
                      <a:pt x="668" y="415"/>
                    </a:cubicBezTo>
                    <a:cubicBezTo>
                      <a:pt x="825" y="415"/>
                      <a:pt x="978" y="384"/>
                      <a:pt x="1110" y="318"/>
                    </a:cubicBezTo>
                    <a:cubicBezTo>
                      <a:pt x="833" y="120"/>
                      <a:pt x="43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4;p71"/>
              <p:cNvSpPr/>
              <p:nvPr/>
            </p:nvSpPr>
            <p:spPr>
              <a:xfrm>
                <a:off x="7173326" y="2741174"/>
                <a:ext cx="394355" cy="18457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50" extrusionOk="0">
                    <a:moveTo>
                      <a:pt x="80" y="1"/>
                    </a:moveTo>
                    <a:cubicBezTo>
                      <a:pt x="80" y="40"/>
                      <a:pt x="1" y="120"/>
                      <a:pt x="1" y="159"/>
                    </a:cubicBezTo>
                    <a:cubicBezTo>
                      <a:pt x="119" y="357"/>
                      <a:pt x="238" y="516"/>
                      <a:pt x="357" y="634"/>
                    </a:cubicBezTo>
                    <a:cubicBezTo>
                      <a:pt x="793" y="951"/>
                      <a:pt x="1268" y="1110"/>
                      <a:pt x="1783" y="1149"/>
                    </a:cubicBezTo>
                    <a:cubicBezTo>
                      <a:pt x="1981" y="1149"/>
                      <a:pt x="2219" y="1149"/>
                      <a:pt x="2457" y="1110"/>
                    </a:cubicBezTo>
                    <a:cubicBezTo>
                      <a:pt x="2457" y="1070"/>
                      <a:pt x="2457" y="1031"/>
                      <a:pt x="2457" y="991"/>
                    </a:cubicBezTo>
                    <a:cubicBezTo>
                      <a:pt x="2219" y="912"/>
                      <a:pt x="2021" y="833"/>
                      <a:pt x="1823" y="793"/>
                    </a:cubicBezTo>
                    <a:cubicBezTo>
                      <a:pt x="1229" y="674"/>
                      <a:pt x="674" y="436"/>
                      <a:pt x="238" y="40"/>
                    </a:cubicBezTo>
                    <a:cubicBezTo>
                      <a:pt x="199" y="1"/>
                      <a:pt x="11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5;p71"/>
              <p:cNvSpPr/>
              <p:nvPr/>
            </p:nvSpPr>
            <p:spPr>
              <a:xfrm>
                <a:off x="6658438" y="1950738"/>
                <a:ext cx="387935" cy="72753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533" extrusionOk="0">
                    <a:moveTo>
                      <a:pt x="1494" y="1"/>
                    </a:moveTo>
                    <a:cubicBezTo>
                      <a:pt x="1206" y="1"/>
                      <a:pt x="924" y="212"/>
                      <a:pt x="871" y="529"/>
                    </a:cubicBezTo>
                    <a:cubicBezTo>
                      <a:pt x="1058" y="404"/>
                      <a:pt x="1190" y="345"/>
                      <a:pt x="1308" y="345"/>
                    </a:cubicBezTo>
                    <a:cubicBezTo>
                      <a:pt x="1415" y="345"/>
                      <a:pt x="1511" y="395"/>
                      <a:pt x="1624" y="489"/>
                    </a:cubicBezTo>
                    <a:cubicBezTo>
                      <a:pt x="1862" y="648"/>
                      <a:pt x="1941" y="1004"/>
                      <a:pt x="1783" y="1281"/>
                    </a:cubicBezTo>
                    <a:cubicBezTo>
                      <a:pt x="1783" y="1321"/>
                      <a:pt x="1743" y="1400"/>
                      <a:pt x="1703" y="1440"/>
                    </a:cubicBezTo>
                    <a:cubicBezTo>
                      <a:pt x="1466" y="1915"/>
                      <a:pt x="1426" y="2470"/>
                      <a:pt x="1585" y="2985"/>
                    </a:cubicBezTo>
                    <a:lnTo>
                      <a:pt x="1822" y="3618"/>
                    </a:lnTo>
                    <a:cubicBezTo>
                      <a:pt x="1893" y="3939"/>
                      <a:pt x="1836" y="4100"/>
                      <a:pt x="1536" y="4100"/>
                    </a:cubicBezTo>
                    <a:cubicBezTo>
                      <a:pt x="1502" y="4100"/>
                      <a:pt x="1466" y="4098"/>
                      <a:pt x="1426" y="4094"/>
                    </a:cubicBezTo>
                    <a:cubicBezTo>
                      <a:pt x="1307" y="4054"/>
                      <a:pt x="1188" y="4015"/>
                      <a:pt x="1070" y="3935"/>
                    </a:cubicBezTo>
                    <a:cubicBezTo>
                      <a:pt x="713" y="3698"/>
                      <a:pt x="475" y="3341"/>
                      <a:pt x="475" y="2945"/>
                    </a:cubicBezTo>
                    <a:cubicBezTo>
                      <a:pt x="475" y="2470"/>
                      <a:pt x="515" y="2034"/>
                      <a:pt x="515" y="1559"/>
                    </a:cubicBezTo>
                    <a:cubicBezTo>
                      <a:pt x="515" y="1479"/>
                      <a:pt x="475" y="1400"/>
                      <a:pt x="436" y="1321"/>
                    </a:cubicBezTo>
                    <a:cubicBezTo>
                      <a:pt x="357" y="1361"/>
                      <a:pt x="277" y="1400"/>
                      <a:pt x="198" y="1479"/>
                    </a:cubicBezTo>
                    <a:cubicBezTo>
                      <a:pt x="158" y="1519"/>
                      <a:pt x="158" y="1559"/>
                      <a:pt x="119" y="1638"/>
                    </a:cubicBezTo>
                    <a:cubicBezTo>
                      <a:pt x="0" y="2192"/>
                      <a:pt x="0" y="2747"/>
                      <a:pt x="119" y="3302"/>
                    </a:cubicBezTo>
                    <a:cubicBezTo>
                      <a:pt x="277" y="3817"/>
                      <a:pt x="634" y="4252"/>
                      <a:pt x="1109" y="4450"/>
                    </a:cubicBezTo>
                    <a:cubicBezTo>
                      <a:pt x="1235" y="4506"/>
                      <a:pt x="1367" y="4533"/>
                      <a:pt x="1494" y="4533"/>
                    </a:cubicBezTo>
                    <a:cubicBezTo>
                      <a:pt x="1726" y="4533"/>
                      <a:pt x="1946" y="4445"/>
                      <a:pt x="2099" y="4292"/>
                    </a:cubicBezTo>
                    <a:cubicBezTo>
                      <a:pt x="2377" y="4054"/>
                      <a:pt x="2298" y="3737"/>
                      <a:pt x="2179" y="3460"/>
                    </a:cubicBezTo>
                    <a:cubicBezTo>
                      <a:pt x="1822" y="2787"/>
                      <a:pt x="1822" y="1994"/>
                      <a:pt x="2179" y="1321"/>
                    </a:cubicBezTo>
                    <a:cubicBezTo>
                      <a:pt x="2416" y="925"/>
                      <a:pt x="2298" y="449"/>
                      <a:pt x="1901" y="172"/>
                    </a:cubicBezTo>
                    <a:cubicBezTo>
                      <a:pt x="1783" y="53"/>
                      <a:pt x="1637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6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PCA-</a:t>
            </a:r>
            <a:r>
              <a:rPr lang="en-US" altLang="zh-TW" sz="4400" dirty="0" err="1" smtClean="0"/>
              <a:t>Heatmap</a:t>
            </a:r>
            <a:endParaRPr lang="zh-TW" altLang="en-US" sz="4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5" y="1017700"/>
            <a:ext cx="4680000" cy="40686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4595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MDS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5" y="1017700"/>
            <a:ext cx="4680000" cy="40686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5761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ISOMAP(n=4510)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7"/>
          <a:stretch/>
        </p:blipFill>
        <p:spPr>
          <a:xfrm>
            <a:off x="2375407" y="1107079"/>
            <a:ext cx="4680000" cy="347179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25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6"/>
          <a:stretch/>
        </p:blipFill>
        <p:spPr>
          <a:xfrm>
            <a:off x="2375407" y="1107079"/>
            <a:ext cx="4680000" cy="3568049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ISOMAP(n=100)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4821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0"/>
          <a:stretch/>
        </p:blipFill>
        <p:spPr>
          <a:xfrm>
            <a:off x="2375407" y="1107079"/>
            <a:ext cx="4680000" cy="348554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ISOMAP(n=75)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3147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SIR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5" y="1017700"/>
            <a:ext cx="4680000" cy="40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828154" y="2428325"/>
            <a:ext cx="761145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zh-TW" dirty="0" smtClean="0"/>
              <a:t>PCA</a:t>
            </a:r>
            <a:r>
              <a:rPr lang="zh-TW" altLang="en-US" dirty="0"/>
              <a:t>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 rot="724753">
            <a:off x="4138298" y="1088463"/>
            <a:ext cx="991162" cy="1249993"/>
            <a:chOff x="4173905" y="1318806"/>
            <a:chExt cx="991162" cy="1249993"/>
          </a:xfrm>
        </p:grpSpPr>
        <p:sp>
          <p:nvSpPr>
            <p:cNvPr id="37" name="Google Shape;2245;p73"/>
            <p:cNvSpPr/>
            <p:nvPr/>
          </p:nvSpPr>
          <p:spPr>
            <a:xfrm rot="14247502">
              <a:off x="4897244" y="1574725"/>
              <a:ext cx="227927" cy="30771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5;p73"/>
            <p:cNvSpPr/>
            <p:nvPr/>
          </p:nvSpPr>
          <p:spPr>
            <a:xfrm rot="14785874">
              <a:off x="4361514" y="2174375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066;p71"/>
            <p:cNvGrpSpPr/>
            <p:nvPr/>
          </p:nvGrpSpPr>
          <p:grpSpPr>
            <a:xfrm>
              <a:off x="4173905" y="1318806"/>
              <a:ext cx="919947" cy="1109519"/>
              <a:chOff x="6416724" y="113236"/>
              <a:chExt cx="2549743" cy="3092305"/>
            </a:xfrm>
          </p:grpSpPr>
          <p:sp>
            <p:nvSpPr>
              <p:cNvPr id="28" name="Google Shape;2067;p71"/>
              <p:cNvSpPr/>
              <p:nvPr/>
            </p:nvSpPr>
            <p:spPr>
              <a:xfrm>
                <a:off x="6416724" y="1058710"/>
                <a:ext cx="2467084" cy="2070578"/>
              </a:xfrm>
              <a:custGeom>
                <a:avLst/>
                <a:gdLst/>
                <a:ahLst/>
                <a:cxnLst/>
                <a:rect l="l" t="t" r="r" b="b"/>
                <a:pathLst>
                  <a:path w="15371" h="12901" extrusionOk="0">
                    <a:moveTo>
                      <a:pt x="14380" y="3393"/>
                    </a:moveTo>
                    <a:cubicBezTo>
                      <a:pt x="14776" y="3512"/>
                      <a:pt x="15014" y="4265"/>
                      <a:pt x="14737" y="4700"/>
                    </a:cubicBezTo>
                    <a:cubicBezTo>
                      <a:pt x="14420" y="4344"/>
                      <a:pt x="14261" y="3829"/>
                      <a:pt x="14380" y="3393"/>
                    </a:cubicBezTo>
                    <a:close/>
                    <a:moveTo>
                      <a:pt x="13865" y="4304"/>
                    </a:moveTo>
                    <a:cubicBezTo>
                      <a:pt x="13944" y="4344"/>
                      <a:pt x="14023" y="4383"/>
                      <a:pt x="14063" y="4463"/>
                    </a:cubicBezTo>
                    <a:cubicBezTo>
                      <a:pt x="14222" y="5017"/>
                      <a:pt x="14142" y="5572"/>
                      <a:pt x="13905" y="6087"/>
                    </a:cubicBezTo>
                    <a:lnTo>
                      <a:pt x="13865" y="6087"/>
                    </a:lnTo>
                    <a:cubicBezTo>
                      <a:pt x="13825" y="5968"/>
                      <a:pt x="13746" y="5928"/>
                      <a:pt x="13746" y="5809"/>
                    </a:cubicBezTo>
                    <a:lnTo>
                      <a:pt x="13746" y="4502"/>
                    </a:lnTo>
                    <a:cubicBezTo>
                      <a:pt x="13746" y="4423"/>
                      <a:pt x="13825" y="4383"/>
                      <a:pt x="13865" y="4304"/>
                    </a:cubicBezTo>
                    <a:close/>
                    <a:moveTo>
                      <a:pt x="14605" y="5565"/>
                    </a:moveTo>
                    <a:cubicBezTo>
                      <a:pt x="14682" y="5565"/>
                      <a:pt x="14776" y="5695"/>
                      <a:pt x="14776" y="5730"/>
                    </a:cubicBezTo>
                    <a:cubicBezTo>
                      <a:pt x="14816" y="6206"/>
                      <a:pt x="14776" y="6681"/>
                      <a:pt x="14737" y="7117"/>
                    </a:cubicBezTo>
                    <a:cubicBezTo>
                      <a:pt x="14737" y="7156"/>
                      <a:pt x="14657" y="7196"/>
                      <a:pt x="14578" y="7315"/>
                    </a:cubicBezTo>
                    <a:cubicBezTo>
                      <a:pt x="14499" y="7117"/>
                      <a:pt x="14459" y="6958"/>
                      <a:pt x="14420" y="6760"/>
                    </a:cubicBezTo>
                    <a:cubicBezTo>
                      <a:pt x="14380" y="6443"/>
                      <a:pt x="14380" y="6126"/>
                      <a:pt x="14420" y="5809"/>
                    </a:cubicBezTo>
                    <a:cubicBezTo>
                      <a:pt x="14420" y="5730"/>
                      <a:pt x="14499" y="5611"/>
                      <a:pt x="14578" y="5572"/>
                    </a:cubicBezTo>
                    <a:cubicBezTo>
                      <a:pt x="14587" y="5567"/>
                      <a:pt x="14596" y="5565"/>
                      <a:pt x="14605" y="5565"/>
                    </a:cubicBezTo>
                    <a:close/>
                    <a:moveTo>
                      <a:pt x="2971" y="5549"/>
                    </a:moveTo>
                    <a:cubicBezTo>
                      <a:pt x="3126" y="5549"/>
                      <a:pt x="3284" y="5606"/>
                      <a:pt x="3407" y="5730"/>
                    </a:cubicBezTo>
                    <a:cubicBezTo>
                      <a:pt x="3764" y="5968"/>
                      <a:pt x="3883" y="6443"/>
                      <a:pt x="3685" y="6839"/>
                    </a:cubicBezTo>
                    <a:cubicBezTo>
                      <a:pt x="3328" y="7513"/>
                      <a:pt x="3328" y="8305"/>
                      <a:pt x="3685" y="8978"/>
                    </a:cubicBezTo>
                    <a:cubicBezTo>
                      <a:pt x="3804" y="9295"/>
                      <a:pt x="3883" y="9612"/>
                      <a:pt x="3605" y="9850"/>
                    </a:cubicBezTo>
                    <a:cubicBezTo>
                      <a:pt x="3439" y="9993"/>
                      <a:pt x="3230" y="10064"/>
                      <a:pt x="3021" y="10064"/>
                    </a:cubicBezTo>
                    <a:cubicBezTo>
                      <a:pt x="2881" y="10064"/>
                      <a:pt x="2742" y="10032"/>
                      <a:pt x="2615" y="9969"/>
                    </a:cubicBezTo>
                    <a:cubicBezTo>
                      <a:pt x="2100" y="9771"/>
                      <a:pt x="1744" y="9375"/>
                      <a:pt x="1625" y="8860"/>
                    </a:cubicBezTo>
                    <a:cubicBezTo>
                      <a:pt x="1466" y="8305"/>
                      <a:pt x="1466" y="7711"/>
                      <a:pt x="1625" y="7196"/>
                    </a:cubicBezTo>
                    <a:cubicBezTo>
                      <a:pt x="1625" y="7117"/>
                      <a:pt x="1664" y="7037"/>
                      <a:pt x="1664" y="6998"/>
                    </a:cubicBezTo>
                    <a:cubicBezTo>
                      <a:pt x="1744" y="6958"/>
                      <a:pt x="1823" y="6879"/>
                      <a:pt x="1902" y="6839"/>
                    </a:cubicBezTo>
                    <a:cubicBezTo>
                      <a:pt x="1942" y="6919"/>
                      <a:pt x="1981" y="6998"/>
                      <a:pt x="1981" y="7077"/>
                    </a:cubicBezTo>
                    <a:cubicBezTo>
                      <a:pt x="1981" y="7552"/>
                      <a:pt x="1942" y="8028"/>
                      <a:pt x="1942" y="8463"/>
                    </a:cubicBezTo>
                    <a:cubicBezTo>
                      <a:pt x="1981" y="8899"/>
                      <a:pt x="2219" y="9256"/>
                      <a:pt x="2536" y="9454"/>
                    </a:cubicBezTo>
                    <a:cubicBezTo>
                      <a:pt x="2655" y="9533"/>
                      <a:pt x="2774" y="9612"/>
                      <a:pt x="2932" y="9612"/>
                    </a:cubicBezTo>
                    <a:cubicBezTo>
                      <a:pt x="2968" y="9616"/>
                      <a:pt x="3002" y="9618"/>
                      <a:pt x="3033" y="9618"/>
                    </a:cubicBezTo>
                    <a:cubicBezTo>
                      <a:pt x="3310" y="9618"/>
                      <a:pt x="3395" y="9461"/>
                      <a:pt x="3289" y="9176"/>
                    </a:cubicBezTo>
                    <a:lnTo>
                      <a:pt x="3091" y="8543"/>
                    </a:lnTo>
                    <a:cubicBezTo>
                      <a:pt x="2892" y="8028"/>
                      <a:pt x="2932" y="7434"/>
                      <a:pt x="3209" y="6958"/>
                    </a:cubicBezTo>
                    <a:cubicBezTo>
                      <a:pt x="3209" y="6919"/>
                      <a:pt x="3249" y="6879"/>
                      <a:pt x="3249" y="6839"/>
                    </a:cubicBezTo>
                    <a:cubicBezTo>
                      <a:pt x="3447" y="6562"/>
                      <a:pt x="3368" y="6206"/>
                      <a:pt x="3091" y="6007"/>
                    </a:cubicBezTo>
                    <a:cubicBezTo>
                      <a:pt x="3005" y="5922"/>
                      <a:pt x="2927" y="5881"/>
                      <a:pt x="2833" y="5881"/>
                    </a:cubicBezTo>
                    <a:cubicBezTo>
                      <a:pt x="2711" y="5881"/>
                      <a:pt x="2563" y="5952"/>
                      <a:pt x="2338" y="6087"/>
                    </a:cubicBezTo>
                    <a:cubicBezTo>
                      <a:pt x="2390" y="5751"/>
                      <a:pt x="2678" y="5549"/>
                      <a:pt x="2971" y="5549"/>
                    </a:cubicBezTo>
                    <a:close/>
                    <a:moveTo>
                      <a:pt x="7271" y="10199"/>
                    </a:moveTo>
                    <a:cubicBezTo>
                      <a:pt x="7588" y="10199"/>
                      <a:pt x="7919" y="10311"/>
                      <a:pt x="8161" y="10484"/>
                    </a:cubicBezTo>
                    <a:cubicBezTo>
                      <a:pt x="8029" y="10550"/>
                      <a:pt x="7876" y="10581"/>
                      <a:pt x="7719" y="10581"/>
                    </a:cubicBezTo>
                    <a:cubicBezTo>
                      <a:pt x="7501" y="10581"/>
                      <a:pt x="7276" y="10520"/>
                      <a:pt x="7091" y="10404"/>
                    </a:cubicBezTo>
                    <a:cubicBezTo>
                      <a:pt x="7052" y="10325"/>
                      <a:pt x="7091" y="10246"/>
                      <a:pt x="7131" y="10206"/>
                    </a:cubicBezTo>
                    <a:cubicBezTo>
                      <a:pt x="7177" y="10201"/>
                      <a:pt x="7224" y="10199"/>
                      <a:pt x="7271" y="10199"/>
                    </a:cubicBezTo>
                    <a:close/>
                    <a:moveTo>
                      <a:pt x="4815" y="10467"/>
                    </a:moveTo>
                    <a:cubicBezTo>
                      <a:pt x="4857" y="10467"/>
                      <a:pt x="4885" y="10495"/>
                      <a:pt x="4913" y="10523"/>
                    </a:cubicBezTo>
                    <a:cubicBezTo>
                      <a:pt x="5348" y="10919"/>
                      <a:pt x="5903" y="11197"/>
                      <a:pt x="6497" y="11276"/>
                    </a:cubicBezTo>
                    <a:cubicBezTo>
                      <a:pt x="6735" y="11316"/>
                      <a:pt x="6933" y="11395"/>
                      <a:pt x="7131" y="11474"/>
                    </a:cubicBezTo>
                    <a:cubicBezTo>
                      <a:pt x="7131" y="11514"/>
                      <a:pt x="7171" y="11553"/>
                      <a:pt x="7171" y="11593"/>
                    </a:cubicBezTo>
                    <a:lnTo>
                      <a:pt x="7131" y="11593"/>
                    </a:lnTo>
                    <a:cubicBezTo>
                      <a:pt x="6893" y="11632"/>
                      <a:pt x="6695" y="11632"/>
                      <a:pt x="6458" y="11632"/>
                    </a:cubicBezTo>
                    <a:cubicBezTo>
                      <a:pt x="5943" y="11593"/>
                      <a:pt x="5467" y="11434"/>
                      <a:pt x="5032" y="11117"/>
                    </a:cubicBezTo>
                    <a:cubicBezTo>
                      <a:pt x="4913" y="10999"/>
                      <a:pt x="4794" y="10840"/>
                      <a:pt x="4715" y="10642"/>
                    </a:cubicBezTo>
                    <a:cubicBezTo>
                      <a:pt x="4715" y="10603"/>
                      <a:pt x="4715" y="10523"/>
                      <a:pt x="4754" y="10484"/>
                    </a:cubicBezTo>
                    <a:cubicBezTo>
                      <a:pt x="4777" y="10472"/>
                      <a:pt x="4797" y="10467"/>
                      <a:pt x="4815" y="10467"/>
                    </a:cubicBezTo>
                    <a:close/>
                    <a:moveTo>
                      <a:pt x="7923" y="11434"/>
                    </a:moveTo>
                    <a:cubicBezTo>
                      <a:pt x="8200" y="11434"/>
                      <a:pt x="8438" y="11474"/>
                      <a:pt x="8715" y="11514"/>
                    </a:cubicBezTo>
                    <a:cubicBezTo>
                      <a:pt x="8834" y="11553"/>
                      <a:pt x="8953" y="11593"/>
                      <a:pt x="9072" y="11632"/>
                    </a:cubicBezTo>
                    <a:cubicBezTo>
                      <a:pt x="8953" y="11712"/>
                      <a:pt x="8914" y="11831"/>
                      <a:pt x="8834" y="11831"/>
                    </a:cubicBezTo>
                    <a:lnTo>
                      <a:pt x="8795" y="11831"/>
                    </a:lnTo>
                    <a:cubicBezTo>
                      <a:pt x="8478" y="11831"/>
                      <a:pt x="8161" y="11791"/>
                      <a:pt x="7844" y="11751"/>
                    </a:cubicBezTo>
                    <a:cubicBezTo>
                      <a:pt x="7804" y="11751"/>
                      <a:pt x="7725" y="11593"/>
                      <a:pt x="7686" y="11514"/>
                    </a:cubicBezTo>
                    <a:cubicBezTo>
                      <a:pt x="7765" y="11474"/>
                      <a:pt x="7844" y="11434"/>
                      <a:pt x="7923" y="11434"/>
                    </a:cubicBezTo>
                    <a:close/>
                    <a:moveTo>
                      <a:pt x="11674" y="1"/>
                    </a:moveTo>
                    <a:cubicBezTo>
                      <a:pt x="11114" y="1"/>
                      <a:pt x="10547" y="136"/>
                      <a:pt x="10023" y="422"/>
                    </a:cubicBezTo>
                    <a:cubicBezTo>
                      <a:pt x="9904" y="462"/>
                      <a:pt x="9785" y="501"/>
                      <a:pt x="9666" y="501"/>
                    </a:cubicBezTo>
                    <a:cubicBezTo>
                      <a:pt x="9310" y="937"/>
                      <a:pt x="8874" y="1294"/>
                      <a:pt x="8438" y="1650"/>
                    </a:cubicBezTo>
                    <a:cubicBezTo>
                      <a:pt x="8082" y="1927"/>
                      <a:pt x="7686" y="2086"/>
                      <a:pt x="7210" y="2205"/>
                    </a:cubicBezTo>
                    <a:cubicBezTo>
                      <a:pt x="7289" y="2522"/>
                      <a:pt x="7369" y="2799"/>
                      <a:pt x="7487" y="3116"/>
                    </a:cubicBezTo>
                    <a:cubicBezTo>
                      <a:pt x="7567" y="3076"/>
                      <a:pt x="7646" y="3037"/>
                      <a:pt x="7725" y="2997"/>
                    </a:cubicBezTo>
                    <a:cubicBezTo>
                      <a:pt x="8200" y="2759"/>
                      <a:pt x="8636" y="2363"/>
                      <a:pt x="8953" y="1927"/>
                    </a:cubicBezTo>
                    <a:lnTo>
                      <a:pt x="8953" y="1888"/>
                    </a:lnTo>
                    <a:cubicBezTo>
                      <a:pt x="9032" y="1848"/>
                      <a:pt x="9112" y="1809"/>
                      <a:pt x="9191" y="1769"/>
                    </a:cubicBezTo>
                    <a:cubicBezTo>
                      <a:pt x="9230" y="1848"/>
                      <a:pt x="9270" y="1967"/>
                      <a:pt x="9270" y="2086"/>
                    </a:cubicBezTo>
                    <a:cubicBezTo>
                      <a:pt x="9230" y="2165"/>
                      <a:pt x="9191" y="2284"/>
                      <a:pt x="9112" y="2403"/>
                    </a:cubicBezTo>
                    <a:cubicBezTo>
                      <a:pt x="8676" y="3116"/>
                      <a:pt x="7923" y="3591"/>
                      <a:pt x="7091" y="3750"/>
                    </a:cubicBezTo>
                    <a:cubicBezTo>
                      <a:pt x="6537" y="3829"/>
                      <a:pt x="5982" y="3868"/>
                      <a:pt x="5428" y="3868"/>
                    </a:cubicBezTo>
                    <a:cubicBezTo>
                      <a:pt x="4635" y="3868"/>
                      <a:pt x="3843" y="4027"/>
                      <a:pt x="3130" y="4304"/>
                    </a:cubicBezTo>
                    <a:cubicBezTo>
                      <a:pt x="476" y="5374"/>
                      <a:pt x="1" y="8899"/>
                      <a:pt x="2259" y="10642"/>
                    </a:cubicBezTo>
                    <a:cubicBezTo>
                      <a:pt x="3605" y="11751"/>
                      <a:pt x="5269" y="12385"/>
                      <a:pt x="7012" y="12464"/>
                    </a:cubicBezTo>
                    <a:cubicBezTo>
                      <a:pt x="7844" y="12464"/>
                      <a:pt x="8636" y="12583"/>
                      <a:pt x="9428" y="12742"/>
                    </a:cubicBezTo>
                    <a:cubicBezTo>
                      <a:pt x="9983" y="12860"/>
                      <a:pt x="10577" y="12900"/>
                      <a:pt x="11171" y="12900"/>
                    </a:cubicBezTo>
                    <a:cubicBezTo>
                      <a:pt x="11568" y="12900"/>
                      <a:pt x="11924" y="12662"/>
                      <a:pt x="12162" y="12345"/>
                    </a:cubicBezTo>
                    <a:cubicBezTo>
                      <a:pt x="12597" y="11632"/>
                      <a:pt x="13310" y="11197"/>
                      <a:pt x="14142" y="11117"/>
                    </a:cubicBezTo>
                    <a:cubicBezTo>
                      <a:pt x="14420" y="11078"/>
                      <a:pt x="14657" y="10880"/>
                      <a:pt x="14737" y="10603"/>
                    </a:cubicBezTo>
                    <a:cubicBezTo>
                      <a:pt x="14776" y="10365"/>
                      <a:pt x="14855" y="10127"/>
                      <a:pt x="14855" y="9890"/>
                    </a:cubicBezTo>
                    <a:cubicBezTo>
                      <a:pt x="15014" y="8226"/>
                      <a:pt x="15133" y="6562"/>
                      <a:pt x="15291" y="4898"/>
                    </a:cubicBezTo>
                    <a:cubicBezTo>
                      <a:pt x="15370" y="3908"/>
                      <a:pt x="15212" y="2918"/>
                      <a:pt x="14816" y="2007"/>
                    </a:cubicBezTo>
                    <a:cubicBezTo>
                      <a:pt x="14234" y="733"/>
                      <a:pt x="12975" y="1"/>
                      <a:pt x="11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8;p71"/>
              <p:cNvSpPr/>
              <p:nvPr/>
            </p:nvSpPr>
            <p:spPr>
              <a:xfrm>
                <a:off x="6423144" y="113236"/>
                <a:ext cx="2543323" cy="3092305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9267" extrusionOk="0">
                    <a:moveTo>
                      <a:pt x="9309" y="807"/>
                    </a:moveTo>
                    <a:lnTo>
                      <a:pt x="9388" y="886"/>
                    </a:lnTo>
                    <a:lnTo>
                      <a:pt x="8715" y="2748"/>
                    </a:lnTo>
                    <a:cubicBezTo>
                      <a:pt x="8636" y="2431"/>
                      <a:pt x="8517" y="2193"/>
                      <a:pt x="8438" y="1916"/>
                    </a:cubicBezTo>
                    <a:cubicBezTo>
                      <a:pt x="8438" y="1877"/>
                      <a:pt x="8438" y="1837"/>
                      <a:pt x="8477" y="1797"/>
                    </a:cubicBezTo>
                    <a:lnTo>
                      <a:pt x="9309" y="807"/>
                    </a:lnTo>
                    <a:close/>
                    <a:moveTo>
                      <a:pt x="9943" y="807"/>
                    </a:moveTo>
                    <a:cubicBezTo>
                      <a:pt x="10062" y="1401"/>
                      <a:pt x="10181" y="1995"/>
                      <a:pt x="10300" y="2510"/>
                    </a:cubicBezTo>
                    <a:lnTo>
                      <a:pt x="9032" y="3105"/>
                    </a:lnTo>
                    <a:cubicBezTo>
                      <a:pt x="9309" y="2273"/>
                      <a:pt x="9587" y="1560"/>
                      <a:pt x="9864" y="807"/>
                    </a:cubicBezTo>
                    <a:close/>
                    <a:moveTo>
                      <a:pt x="8121" y="2233"/>
                    </a:moveTo>
                    <a:lnTo>
                      <a:pt x="8160" y="2273"/>
                    </a:lnTo>
                    <a:cubicBezTo>
                      <a:pt x="8279" y="2629"/>
                      <a:pt x="8398" y="2986"/>
                      <a:pt x="8477" y="3342"/>
                    </a:cubicBezTo>
                    <a:cubicBezTo>
                      <a:pt x="8477" y="3382"/>
                      <a:pt x="8477" y="3382"/>
                      <a:pt x="8477" y="3421"/>
                    </a:cubicBezTo>
                    <a:cubicBezTo>
                      <a:pt x="8319" y="3936"/>
                      <a:pt x="8121" y="4491"/>
                      <a:pt x="7962" y="5006"/>
                    </a:cubicBezTo>
                    <a:lnTo>
                      <a:pt x="7368" y="3897"/>
                    </a:lnTo>
                    <a:cubicBezTo>
                      <a:pt x="7329" y="3818"/>
                      <a:pt x="7329" y="3778"/>
                      <a:pt x="7368" y="3738"/>
                    </a:cubicBezTo>
                    <a:lnTo>
                      <a:pt x="8121" y="2233"/>
                    </a:lnTo>
                    <a:close/>
                    <a:moveTo>
                      <a:pt x="10300" y="2946"/>
                    </a:moveTo>
                    <a:cubicBezTo>
                      <a:pt x="10300" y="3540"/>
                      <a:pt x="10181" y="4134"/>
                      <a:pt x="9943" y="4689"/>
                    </a:cubicBezTo>
                    <a:lnTo>
                      <a:pt x="9943" y="4729"/>
                    </a:lnTo>
                    <a:cubicBezTo>
                      <a:pt x="9943" y="4808"/>
                      <a:pt x="9903" y="4847"/>
                      <a:pt x="9824" y="4887"/>
                    </a:cubicBezTo>
                    <a:cubicBezTo>
                      <a:pt x="9309" y="5006"/>
                      <a:pt x="8874" y="5125"/>
                      <a:pt x="8319" y="5283"/>
                    </a:cubicBezTo>
                    <a:cubicBezTo>
                      <a:pt x="8517" y="4689"/>
                      <a:pt x="8675" y="4174"/>
                      <a:pt x="8874" y="3659"/>
                    </a:cubicBezTo>
                    <a:cubicBezTo>
                      <a:pt x="8874" y="3619"/>
                      <a:pt x="8874" y="3619"/>
                      <a:pt x="8913" y="3580"/>
                    </a:cubicBezTo>
                    <a:lnTo>
                      <a:pt x="10300" y="2946"/>
                    </a:lnTo>
                    <a:close/>
                    <a:moveTo>
                      <a:pt x="7220" y="4202"/>
                    </a:moveTo>
                    <a:lnTo>
                      <a:pt x="7725" y="5560"/>
                    </a:lnTo>
                    <a:cubicBezTo>
                      <a:pt x="7725" y="5600"/>
                      <a:pt x="7725" y="5640"/>
                      <a:pt x="7725" y="5640"/>
                    </a:cubicBezTo>
                    <a:cubicBezTo>
                      <a:pt x="7527" y="6194"/>
                      <a:pt x="7368" y="6709"/>
                      <a:pt x="7131" y="7264"/>
                    </a:cubicBezTo>
                    <a:cubicBezTo>
                      <a:pt x="6821" y="6257"/>
                      <a:pt x="6814" y="5175"/>
                      <a:pt x="7220" y="4202"/>
                    </a:cubicBezTo>
                    <a:close/>
                    <a:moveTo>
                      <a:pt x="9705" y="5323"/>
                    </a:moveTo>
                    <a:lnTo>
                      <a:pt x="9705" y="5362"/>
                    </a:lnTo>
                    <a:cubicBezTo>
                      <a:pt x="9230" y="6313"/>
                      <a:pt x="8477" y="7105"/>
                      <a:pt x="7487" y="7581"/>
                    </a:cubicBezTo>
                    <a:lnTo>
                      <a:pt x="7487" y="7502"/>
                    </a:lnTo>
                    <a:cubicBezTo>
                      <a:pt x="7725" y="6947"/>
                      <a:pt x="7923" y="6432"/>
                      <a:pt x="8121" y="5877"/>
                    </a:cubicBezTo>
                    <a:cubicBezTo>
                      <a:pt x="8160" y="5719"/>
                      <a:pt x="8279" y="5640"/>
                      <a:pt x="8438" y="5640"/>
                    </a:cubicBezTo>
                    <a:cubicBezTo>
                      <a:pt x="8834" y="5521"/>
                      <a:pt x="9230" y="5442"/>
                      <a:pt x="9705" y="5323"/>
                    </a:cubicBezTo>
                    <a:close/>
                    <a:moveTo>
                      <a:pt x="11735" y="5865"/>
                    </a:moveTo>
                    <a:cubicBezTo>
                      <a:pt x="13037" y="5865"/>
                      <a:pt x="14279" y="6596"/>
                      <a:pt x="14855" y="7858"/>
                    </a:cubicBezTo>
                    <a:cubicBezTo>
                      <a:pt x="15251" y="8769"/>
                      <a:pt x="15410" y="9799"/>
                      <a:pt x="15291" y="10750"/>
                    </a:cubicBezTo>
                    <a:lnTo>
                      <a:pt x="15291" y="10789"/>
                    </a:lnTo>
                    <a:cubicBezTo>
                      <a:pt x="15132" y="12453"/>
                      <a:pt x="15013" y="14117"/>
                      <a:pt x="14855" y="15781"/>
                    </a:cubicBezTo>
                    <a:cubicBezTo>
                      <a:pt x="14855" y="16018"/>
                      <a:pt x="14815" y="16256"/>
                      <a:pt x="14736" y="16494"/>
                    </a:cubicBezTo>
                    <a:cubicBezTo>
                      <a:pt x="14657" y="16771"/>
                      <a:pt x="14419" y="16969"/>
                      <a:pt x="14142" y="16969"/>
                    </a:cubicBezTo>
                    <a:cubicBezTo>
                      <a:pt x="13310" y="17088"/>
                      <a:pt x="12597" y="17523"/>
                      <a:pt x="12161" y="18236"/>
                    </a:cubicBezTo>
                    <a:cubicBezTo>
                      <a:pt x="11924" y="18553"/>
                      <a:pt x="11567" y="18751"/>
                      <a:pt x="11171" y="18791"/>
                    </a:cubicBezTo>
                    <a:cubicBezTo>
                      <a:pt x="10577" y="18791"/>
                      <a:pt x="10022" y="18751"/>
                      <a:pt x="9428" y="18593"/>
                    </a:cubicBezTo>
                    <a:cubicBezTo>
                      <a:pt x="8636" y="18435"/>
                      <a:pt x="7844" y="18355"/>
                      <a:pt x="7012" y="18355"/>
                    </a:cubicBezTo>
                    <a:cubicBezTo>
                      <a:pt x="5269" y="18276"/>
                      <a:pt x="3605" y="17642"/>
                      <a:pt x="2258" y="16533"/>
                    </a:cubicBezTo>
                    <a:cubicBezTo>
                      <a:pt x="0" y="14790"/>
                      <a:pt x="476" y="11265"/>
                      <a:pt x="3130" y="10195"/>
                    </a:cubicBezTo>
                    <a:cubicBezTo>
                      <a:pt x="3843" y="9878"/>
                      <a:pt x="4635" y="9720"/>
                      <a:pt x="5427" y="9720"/>
                    </a:cubicBezTo>
                    <a:cubicBezTo>
                      <a:pt x="5576" y="9730"/>
                      <a:pt x="5724" y="9735"/>
                      <a:pt x="5873" y="9735"/>
                    </a:cubicBezTo>
                    <a:cubicBezTo>
                      <a:pt x="6279" y="9735"/>
                      <a:pt x="6685" y="9699"/>
                      <a:pt x="7091" y="9641"/>
                    </a:cubicBezTo>
                    <a:cubicBezTo>
                      <a:pt x="7923" y="9482"/>
                      <a:pt x="8675" y="9007"/>
                      <a:pt x="9111" y="8294"/>
                    </a:cubicBezTo>
                    <a:cubicBezTo>
                      <a:pt x="9190" y="8175"/>
                      <a:pt x="9230" y="8056"/>
                      <a:pt x="9270" y="7937"/>
                    </a:cubicBezTo>
                    <a:cubicBezTo>
                      <a:pt x="9270" y="7858"/>
                      <a:pt x="9230" y="7739"/>
                      <a:pt x="9190" y="7660"/>
                    </a:cubicBezTo>
                    <a:cubicBezTo>
                      <a:pt x="9111" y="7700"/>
                      <a:pt x="9032" y="7739"/>
                      <a:pt x="8953" y="7779"/>
                    </a:cubicBezTo>
                    <a:lnTo>
                      <a:pt x="8953" y="7818"/>
                    </a:lnTo>
                    <a:cubicBezTo>
                      <a:pt x="8636" y="8254"/>
                      <a:pt x="8240" y="8650"/>
                      <a:pt x="7725" y="8888"/>
                    </a:cubicBezTo>
                    <a:cubicBezTo>
                      <a:pt x="7646" y="8928"/>
                      <a:pt x="7566" y="8967"/>
                      <a:pt x="7487" y="9007"/>
                    </a:cubicBezTo>
                    <a:cubicBezTo>
                      <a:pt x="7408" y="8690"/>
                      <a:pt x="7329" y="8413"/>
                      <a:pt x="7249" y="8096"/>
                    </a:cubicBezTo>
                    <a:cubicBezTo>
                      <a:pt x="7685" y="7977"/>
                      <a:pt x="8081" y="7779"/>
                      <a:pt x="8438" y="7541"/>
                    </a:cubicBezTo>
                    <a:cubicBezTo>
                      <a:pt x="8913" y="7185"/>
                      <a:pt x="9309" y="6828"/>
                      <a:pt x="9705" y="6392"/>
                    </a:cubicBezTo>
                    <a:cubicBezTo>
                      <a:pt x="9824" y="6392"/>
                      <a:pt x="9903" y="6353"/>
                      <a:pt x="10022" y="6313"/>
                    </a:cubicBezTo>
                    <a:cubicBezTo>
                      <a:pt x="10570" y="6009"/>
                      <a:pt x="11158" y="5865"/>
                      <a:pt x="11735" y="5865"/>
                    </a:cubicBezTo>
                    <a:close/>
                    <a:moveTo>
                      <a:pt x="9846" y="1"/>
                    </a:moveTo>
                    <a:cubicBezTo>
                      <a:pt x="9762" y="1"/>
                      <a:pt x="9665" y="49"/>
                      <a:pt x="9547" y="134"/>
                    </a:cubicBezTo>
                    <a:cubicBezTo>
                      <a:pt x="8438" y="1005"/>
                      <a:pt x="7566" y="2114"/>
                      <a:pt x="7051" y="3421"/>
                    </a:cubicBezTo>
                    <a:cubicBezTo>
                      <a:pt x="6616" y="4333"/>
                      <a:pt x="6457" y="5362"/>
                      <a:pt x="6576" y="6392"/>
                    </a:cubicBezTo>
                    <a:cubicBezTo>
                      <a:pt x="6576" y="6590"/>
                      <a:pt x="6616" y="6788"/>
                      <a:pt x="6655" y="6947"/>
                    </a:cubicBezTo>
                    <a:cubicBezTo>
                      <a:pt x="6338" y="6630"/>
                      <a:pt x="6021" y="6274"/>
                      <a:pt x="5665" y="5957"/>
                    </a:cubicBezTo>
                    <a:cubicBezTo>
                      <a:pt x="5407" y="5699"/>
                      <a:pt x="5081" y="5570"/>
                      <a:pt x="4754" y="5570"/>
                    </a:cubicBezTo>
                    <a:cubicBezTo>
                      <a:pt x="4427" y="5570"/>
                      <a:pt x="4100" y="5699"/>
                      <a:pt x="3843" y="5957"/>
                    </a:cubicBezTo>
                    <a:cubicBezTo>
                      <a:pt x="3565" y="6115"/>
                      <a:pt x="3565" y="6472"/>
                      <a:pt x="3843" y="6630"/>
                    </a:cubicBezTo>
                    <a:cubicBezTo>
                      <a:pt x="4001" y="6749"/>
                      <a:pt x="4160" y="6828"/>
                      <a:pt x="4358" y="6907"/>
                    </a:cubicBezTo>
                    <a:cubicBezTo>
                      <a:pt x="5388" y="7383"/>
                      <a:pt x="6259" y="8175"/>
                      <a:pt x="6734" y="9205"/>
                    </a:cubicBezTo>
                    <a:lnTo>
                      <a:pt x="5427" y="9205"/>
                    </a:lnTo>
                    <a:cubicBezTo>
                      <a:pt x="5368" y="9203"/>
                      <a:pt x="5308" y="9202"/>
                      <a:pt x="5248" y="9202"/>
                    </a:cubicBezTo>
                    <a:cubicBezTo>
                      <a:pt x="4120" y="9202"/>
                      <a:pt x="3001" y="9556"/>
                      <a:pt x="2060" y="10195"/>
                    </a:cubicBezTo>
                    <a:cubicBezTo>
                      <a:pt x="634" y="11225"/>
                      <a:pt x="0" y="13008"/>
                      <a:pt x="396" y="14711"/>
                    </a:cubicBezTo>
                    <a:cubicBezTo>
                      <a:pt x="753" y="15781"/>
                      <a:pt x="1466" y="16731"/>
                      <a:pt x="2417" y="17325"/>
                    </a:cubicBezTo>
                    <a:cubicBezTo>
                      <a:pt x="3843" y="18316"/>
                      <a:pt x="5546" y="18831"/>
                      <a:pt x="7249" y="18870"/>
                    </a:cubicBezTo>
                    <a:cubicBezTo>
                      <a:pt x="8002" y="18910"/>
                      <a:pt x="8755" y="19029"/>
                      <a:pt x="9468" y="19108"/>
                    </a:cubicBezTo>
                    <a:cubicBezTo>
                      <a:pt x="10022" y="19187"/>
                      <a:pt x="10577" y="19266"/>
                      <a:pt x="11131" y="19266"/>
                    </a:cubicBezTo>
                    <a:cubicBezTo>
                      <a:pt x="11726" y="19266"/>
                      <a:pt x="12280" y="18950"/>
                      <a:pt x="12597" y="18435"/>
                    </a:cubicBezTo>
                    <a:cubicBezTo>
                      <a:pt x="12914" y="17920"/>
                      <a:pt x="13429" y="17603"/>
                      <a:pt x="13983" y="17523"/>
                    </a:cubicBezTo>
                    <a:cubicBezTo>
                      <a:pt x="14261" y="17484"/>
                      <a:pt x="14498" y="17405"/>
                      <a:pt x="14736" y="17286"/>
                    </a:cubicBezTo>
                    <a:cubicBezTo>
                      <a:pt x="15093" y="17048"/>
                      <a:pt x="15330" y="16612"/>
                      <a:pt x="15330" y="16177"/>
                    </a:cubicBezTo>
                    <a:cubicBezTo>
                      <a:pt x="15370" y="15384"/>
                      <a:pt x="15410" y="14553"/>
                      <a:pt x="15489" y="13760"/>
                    </a:cubicBezTo>
                    <a:cubicBezTo>
                      <a:pt x="15568" y="12770"/>
                      <a:pt x="15608" y="11780"/>
                      <a:pt x="15726" y="10789"/>
                    </a:cubicBezTo>
                    <a:cubicBezTo>
                      <a:pt x="15845" y="9720"/>
                      <a:pt x="15647" y="8650"/>
                      <a:pt x="15211" y="7700"/>
                    </a:cubicBezTo>
                    <a:cubicBezTo>
                      <a:pt x="14559" y="6305"/>
                      <a:pt x="13172" y="5466"/>
                      <a:pt x="11735" y="5466"/>
                    </a:cubicBezTo>
                    <a:cubicBezTo>
                      <a:pt x="11253" y="5466"/>
                      <a:pt x="10767" y="5560"/>
                      <a:pt x="10300" y="5759"/>
                    </a:cubicBezTo>
                    <a:lnTo>
                      <a:pt x="9943" y="5957"/>
                    </a:lnTo>
                    <a:lnTo>
                      <a:pt x="9943" y="5917"/>
                    </a:lnTo>
                    <a:lnTo>
                      <a:pt x="10062" y="5640"/>
                    </a:lnTo>
                    <a:cubicBezTo>
                      <a:pt x="10933" y="3976"/>
                      <a:pt x="10973" y="1995"/>
                      <a:pt x="10141" y="292"/>
                    </a:cubicBezTo>
                    <a:cubicBezTo>
                      <a:pt x="10050" y="88"/>
                      <a:pt x="9960" y="1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69;p71"/>
              <p:cNvSpPr/>
              <p:nvPr/>
            </p:nvSpPr>
            <p:spPr>
              <a:xfrm>
                <a:off x="8711889" y="1603268"/>
                <a:ext cx="114599" cy="20993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08" extrusionOk="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" y="436"/>
                      <a:pt x="120" y="951"/>
                      <a:pt x="437" y="1307"/>
                    </a:cubicBezTo>
                    <a:cubicBezTo>
                      <a:pt x="714" y="872"/>
                      <a:pt x="476" y="119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0;p71"/>
              <p:cNvSpPr/>
              <p:nvPr/>
            </p:nvSpPr>
            <p:spPr>
              <a:xfrm>
                <a:off x="8737408" y="1952825"/>
                <a:ext cx="63719" cy="27990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44" extrusionOk="0">
                    <a:moveTo>
                      <a:pt x="198" y="1"/>
                    </a:moveTo>
                    <a:cubicBezTo>
                      <a:pt x="119" y="40"/>
                      <a:pt x="0" y="159"/>
                      <a:pt x="0" y="238"/>
                    </a:cubicBezTo>
                    <a:cubicBezTo>
                      <a:pt x="0" y="555"/>
                      <a:pt x="0" y="872"/>
                      <a:pt x="0" y="1189"/>
                    </a:cubicBezTo>
                    <a:cubicBezTo>
                      <a:pt x="40" y="1387"/>
                      <a:pt x="79" y="1546"/>
                      <a:pt x="159" y="1744"/>
                    </a:cubicBezTo>
                    <a:cubicBezTo>
                      <a:pt x="278" y="1625"/>
                      <a:pt x="317" y="1585"/>
                      <a:pt x="317" y="1546"/>
                    </a:cubicBezTo>
                    <a:cubicBezTo>
                      <a:pt x="357" y="1110"/>
                      <a:pt x="396" y="635"/>
                      <a:pt x="396" y="159"/>
                    </a:cubicBezTo>
                    <a:cubicBezTo>
                      <a:pt x="357" y="120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1;p71"/>
              <p:cNvSpPr/>
              <p:nvPr/>
            </p:nvSpPr>
            <p:spPr>
              <a:xfrm>
                <a:off x="8629231" y="1749478"/>
                <a:ext cx="76560" cy="2861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783" extrusionOk="0">
                    <a:moveTo>
                      <a:pt x="159" y="0"/>
                    </a:moveTo>
                    <a:cubicBezTo>
                      <a:pt x="80" y="79"/>
                      <a:pt x="1" y="159"/>
                      <a:pt x="1" y="198"/>
                    </a:cubicBezTo>
                    <a:cubicBezTo>
                      <a:pt x="1" y="634"/>
                      <a:pt x="1" y="1070"/>
                      <a:pt x="1" y="1545"/>
                    </a:cubicBezTo>
                    <a:cubicBezTo>
                      <a:pt x="1" y="1624"/>
                      <a:pt x="80" y="1703"/>
                      <a:pt x="120" y="1783"/>
                    </a:cubicBezTo>
                    <a:cubicBezTo>
                      <a:pt x="397" y="1307"/>
                      <a:pt x="476" y="713"/>
                      <a:pt x="357" y="159"/>
                    </a:cubicBezTo>
                    <a:cubicBezTo>
                      <a:pt x="278" y="79"/>
                      <a:pt x="199" y="4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2;p71"/>
              <p:cNvSpPr/>
              <p:nvPr/>
            </p:nvSpPr>
            <p:spPr>
              <a:xfrm>
                <a:off x="7656594" y="2893804"/>
                <a:ext cx="222617" cy="5729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7" extrusionOk="0">
                    <a:moveTo>
                      <a:pt x="238" y="0"/>
                    </a:moveTo>
                    <a:cubicBezTo>
                      <a:pt x="159" y="0"/>
                      <a:pt x="79" y="40"/>
                      <a:pt x="0" y="80"/>
                    </a:cubicBezTo>
                    <a:cubicBezTo>
                      <a:pt x="40" y="159"/>
                      <a:pt x="79" y="317"/>
                      <a:pt x="159" y="317"/>
                    </a:cubicBezTo>
                    <a:cubicBezTo>
                      <a:pt x="475" y="357"/>
                      <a:pt x="792" y="357"/>
                      <a:pt x="1109" y="357"/>
                    </a:cubicBezTo>
                    <a:cubicBezTo>
                      <a:pt x="1189" y="357"/>
                      <a:pt x="1228" y="278"/>
                      <a:pt x="1387" y="198"/>
                    </a:cubicBezTo>
                    <a:cubicBezTo>
                      <a:pt x="1268" y="159"/>
                      <a:pt x="1149" y="119"/>
                      <a:pt x="1030" y="80"/>
                    </a:cubicBezTo>
                    <a:cubicBezTo>
                      <a:pt x="753" y="40"/>
                      <a:pt x="51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3;p71"/>
              <p:cNvSpPr/>
              <p:nvPr/>
            </p:nvSpPr>
            <p:spPr>
              <a:xfrm>
                <a:off x="7548417" y="2690297"/>
                <a:ext cx="178158" cy="6676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416" extrusionOk="0">
                    <a:moveTo>
                      <a:pt x="80" y="1"/>
                    </a:moveTo>
                    <a:cubicBezTo>
                      <a:pt x="40" y="80"/>
                      <a:pt x="1" y="159"/>
                      <a:pt x="40" y="238"/>
                    </a:cubicBezTo>
                    <a:cubicBezTo>
                      <a:pt x="225" y="354"/>
                      <a:pt x="450" y="415"/>
                      <a:pt x="668" y="415"/>
                    </a:cubicBezTo>
                    <a:cubicBezTo>
                      <a:pt x="825" y="415"/>
                      <a:pt x="978" y="384"/>
                      <a:pt x="1110" y="318"/>
                    </a:cubicBezTo>
                    <a:cubicBezTo>
                      <a:pt x="833" y="120"/>
                      <a:pt x="43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4;p71"/>
              <p:cNvSpPr/>
              <p:nvPr/>
            </p:nvSpPr>
            <p:spPr>
              <a:xfrm>
                <a:off x="7173326" y="2741174"/>
                <a:ext cx="394355" cy="18457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50" extrusionOk="0">
                    <a:moveTo>
                      <a:pt x="80" y="1"/>
                    </a:moveTo>
                    <a:cubicBezTo>
                      <a:pt x="80" y="40"/>
                      <a:pt x="1" y="120"/>
                      <a:pt x="1" y="159"/>
                    </a:cubicBezTo>
                    <a:cubicBezTo>
                      <a:pt x="119" y="357"/>
                      <a:pt x="238" y="516"/>
                      <a:pt x="357" y="634"/>
                    </a:cubicBezTo>
                    <a:cubicBezTo>
                      <a:pt x="793" y="951"/>
                      <a:pt x="1268" y="1110"/>
                      <a:pt x="1783" y="1149"/>
                    </a:cubicBezTo>
                    <a:cubicBezTo>
                      <a:pt x="1981" y="1149"/>
                      <a:pt x="2219" y="1149"/>
                      <a:pt x="2457" y="1110"/>
                    </a:cubicBezTo>
                    <a:cubicBezTo>
                      <a:pt x="2457" y="1070"/>
                      <a:pt x="2457" y="1031"/>
                      <a:pt x="2457" y="991"/>
                    </a:cubicBezTo>
                    <a:cubicBezTo>
                      <a:pt x="2219" y="912"/>
                      <a:pt x="2021" y="833"/>
                      <a:pt x="1823" y="793"/>
                    </a:cubicBezTo>
                    <a:cubicBezTo>
                      <a:pt x="1229" y="674"/>
                      <a:pt x="674" y="436"/>
                      <a:pt x="238" y="40"/>
                    </a:cubicBezTo>
                    <a:cubicBezTo>
                      <a:pt x="199" y="1"/>
                      <a:pt x="11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5;p71"/>
              <p:cNvSpPr/>
              <p:nvPr/>
            </p:nvSpPr>
            <p:spPr>
              <a:xfrm>
                <a:off x="6658438" y="1950738"/>
                <a:ext cx="387935" cy="72753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533" extrusionOk="0">
                    <a:moveTo>
                      <a:pt x="1494" y="1"/>
                    </a:moveTo>
                    <a:cubicBezTo>
                      <a:pt x="1206" y="1"/>
                      <a:pt x="924" y="212"/>
                      <a:pt x="871" y="529"/>
                    </a:cubicBezTo>
                    <a:cubicBezTo>
                      <a:pt x="1058" y="404"/>
                      <a:pt x="1190" y="345"/>
                      <a:pt x="1308" y="345"/>
                    </a:cubicBezTo>
                    <a:cubicBezTo>
                      <a:pt x="1415" y="345"/>
                      <a:pt x="1511" y="395"/>
                      <a:pt x="1624" y="489"/>
                    </a:cubicBezTo>
                    <a:cubicBezTo>
                      <a:pt x="1862" y="648"/>
                      <a:pt x="1941" y="1004"/>
                      <a:pt x="1783" y="1281"/>
                    </a:cubicBezTo>
                    <a:cubicBezTo>
                      <a:pt x="1783" y="1321"/>
                      <a:pt x="1743" y="1400"/>
                      <a:pt x="1703" y="1440"/>
                    </a:cubicBezTo>
                    <a:cubicBezTo>
                      <a:pt x="1466" y="1915"/>
                      <a:pt x="1426" y="2470"/>
                      <a:pt x="1585" y="2985"/>
                    </a:cubicBezTo>
                    <a:lnTo>
                      <a:pt x="1822" y="3618"/>
                    </a:lnTo>
                    <a:cubicBezTo>
                      <a:pt x="1893" y="3939"/>
                      <a:pt x="1836" y="4100"/>
                      <a:pt x="1536" y="4100"/>
                    </a:cubicBezTo>
                    <a:cubicBezTo>
                      <a:pt x="1502" y="4100"/>
                      <a:pt x="1466" y="4098"/>
                      <a:pt x="1426" y="4094"/>
                    </a:cubicBezTo>
                    <a:cubicBezTo>
                      <a:pt x="1307" y="4054"/>
                      <a:pt x="1188" y="4015"/>
                      <a:pt x="1070" y="3935"/>
                    </a:cubicBezTo>
                    <a:cubicBezTo>
                      <a:pt x="713" y="3698"/>
                      <a:pt x="475" y="3341"/>
                      <a:pt x="475" y="2945"/>
                    </a:cubicBezTo>
                    <a:cubicBezTo>
                      <a:pt x="475" y="2470"/>
                      <a:pt x="515" y="2034"/>
                      <a:pt x="515" y="1559"/>
                    </a:cubicBezTo>
                    <a:cubicBezTo>
                      <a:pt x="515" y="1479"/>
                      <a:pt x="475" y="1400"/>
                      <a:pt x="436" y="1321"/>
                    </a:cubicBezTo>
                    <a:cubicBezTo>
                      <a:pt x="357" y="1361"/>
                      <a:pt x="277" y="1400"/>
                      <a:pt x="198" y="1479"/>
                    </a:cubicBezTo>
                    <a:cubicBezTo>
                      <a:pt x="158" y="1519"/>
                      <a:pt x="158" y="1559"/>
                      <a:pt x="119" y="1638"/>
                    </a:cubicBezTo>
                    <a:cubicBezTo>
                      <a:pt x="0" y="2192"/>
                      <a:pt x="0" y="2747"/>
                      <a:pt x="119" y="3302"/>
                    </a:cubicBezTo>
                    <a:cubicBezTo>
                      <a:pt x="277" y="3817"/>
                      <a:pt x="634" y="4252"/>
                      <a:pt x="1109" y="4450"/>
                    </a:cubicBezTo>
                    <a:cubicBezTo>
                      <a:pt x="1235" y="4506"/>
                      <a:pt x="1367" y="4533"/>
                      <a:pt x="1494" y="4533"/>
                    </a:cubicBezTo>
                    <a:cubicBezTo>
                      <a:pt x="1726" y="4533"/>
                      <a:pt x="1946" y="4445"/>
                      <a:pt x="2099" y="4292"/>
                    </a:cubicBezTo>
                    <a:cubicBezTo>
                      <a:pt x="2377" y="4054"/>
                      <a:pt x="2298" y="3737"/>
                      <a:pt x="2179" y="3460"/>
                    </a:cubicBezTo>
                    <a:cubicBezTo>
                      <a:pt x="1822" y="2787"/>
                      <a:pt x="1822" y="1994"/>
                      <a:pt x="2179" y="1321"/>
                    </a:cubicBezTo>
                    <a:cubicBezTo>
                      <a:pt x="2416" y="925"/>
                      <a:pt x="2298" y="449"/>
                      <a:pt x="1901" y="172"/>
                    </a:cubicBezTo>
                    <a:cubicBezTo>
                      <a:pt x="1783" y="53"/>
                      <a:pt x="1637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1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713225" y="38453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動機與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1109" y="1643486"/>
            <a:ext cx="6781732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經濟快速發展，貸款成為資金週轉主要方式之一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網路借貸</a:t>
            </a: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提供另一種獲取資金的渠道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P2P</a:t>
            </a: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網路借貸市場快速成長，吸引許多的資金需求者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P2P</a:t>
            </a: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借貸無特定法律給予保障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，亦無</a:t>
            </a: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金融機構之介入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投資人很有可能須承擔無法回收貸款金額的龐大風險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0" b="93373" l="9937" r="90852">
                        <a14:foregroundMark x1="52997" y1="30723" x2="52997" y2="30723"/>
                        <a14:foregroundMark x1="62697" y1="28163" x2="62697" y2="28163"/>
                        <a14:foregroundMark x1="49842" y1="66867" x2="49842" y2="66867"/>
                        <a14:foregroundMark x1="50789" y1="64759" x2="50789" y2="64759"/>
                        <a14:foregroundMark x1="50789" y1="66867" x2="51341" y2="71687"/>
                        <a14:foregroundMark x1="51498" y1="81325" x2="45426" y2="65060"/>
                        <a14:foregroundMark x1="43533" y1="59639" x2="43533" y2="59639"/>
                        <a14:foregroundMark x1="42981" y1="61446" x2="42981" y2="61446"/>
                        <a14:foregroundMark x1="44479" y1="49247" x2="44479" y2="49247"/>
                        <a14:foregroundMark x1="19164" y1="60392" x2="19164" y2="60392"/>
                        <a14:foregroundMark x1="25394" y1="54217" x2="22713" y2="69880"/>
                        <a14:foregroundMark x1="17587" y1="77410" x2="21372" y2="77711"/>
                        <a14:foregroundMark x1="15379" y1="80723" x2="15379" y2="80723"/>
                        <a14:foregroundMark x1="20110" y1="83584" x2="12697" y2="79518"/>
                        <a14:foregroundMark x1="18218" y1="52410" x2="19164" y2="56024"/>
                        <a14:foregroundMark x1="17823" y1="50602" x2="18533" y2="50602"/>
                        <a14:foregroundMark x1="30521" y1="46988" x2="32413" y2="50602"/>
                        <a14:foregroundMark x1="34464" y1="51807" x2="34464" y2="51807"/>
                        <a14:foregroundMark x1="36751" y1="57229" x2="36751" y2="60843"/>
                        <a14:foregroundMark x1="31467" y1="64458" x2="35804" y2="60843"/>
                        <a14:foregroundMark x1="66325" y1="64006" x2="66325" y2="64006"/>
                        <a14:foregroundMark x1="77997" y1="56777" x2="77997" y2="56777"/>
                        <a14:foregroundMark x1="72555" y1="59337" x2="72555" y2="59337"/>
                        <a14:foregroundMark x1="75789" y1="65060" x2="72319" y2="55422"/>
                        <a14:foregroundMark x1="73502" y1="66867" x2="72319" y2="59036"/>
                        <a14:foregroundMark x1="70820" y1="66867" x2="70268" y2="56777"/>
                        <a14:foregroundMark x1="80126" y1="78916" x2="84858" y2="76355"/>
                        <a14:foregroundMark x1="84306" y1="77711" x2="87855" y2="74849"/>
                        <a14:foregroundMark x1="52681" y1="56024" x2="54890" y2="68072"/>
                        <a14:foregroundMark x1="43533" y1="53916" x2="50552" y2="54217"/>
                        <a14:foregroundMark x1="29416" y1="15663" x2="30363" y2="34187"/>
                        <a14:foregroundMark x1="35883" y1="38404" x2="35883" y2="38404"/>
                        <a14:foregroundMark x1="63013" y1="36596" x2="63013" y2="36596"/>
                        <a14:foregroundMark x1="47476" y1="46084" x2="47476" y2="46084"/>
                        <a14:foregroundMark x1="62776" y1="44578" x2="62776" y2="44578"/>
                        <a14:foregroundMark x1="36278" y1="42470" x2="36278" y2="42470"/>
                        <a14:foregroundMark x1="36120" y1="39157" x2="36120" y2="39157"/>
                        <a14:foregroundMark x1="63013" y1="43825" x2="63013" y2="43825"/>
                        <a14:foregroundMark x1="47240" y1="45331" x2="47240" y2="46084"/>
                        <a14:foregroundMark x1="88959" y1="77560" x2="90852" y2="76506"/>
                        <a14:foregroundMark x1="47871" y1="45331" x2="46530" y2="46084"/>
                        <a14:foregroundMark x1="47319" y1="42470" x2="47319" y2="42470"/>
                        <a14:foregroundMark x1="36278" y1="37801" x2="35568" y2="42922"/>
                        <a14:foregroundMark x1="47634" y1="45783" x2="44795" y2="46837"/>
                        <a14:backgroundMark x1="34621" y1="37651" x2="34858" y2="40813"/>
                        <a14:backgroundMark x1="32571" y1="55723" x2="32413" y2="58283"/>
                        <a14:backgroundMark x1="31546" y1="50000" x2="32650" y2="49398"/>
                        <a14:backgroundMark x1="30599" y1="48946" x2="33202" y2="48946"/>
                        <a14:backgroundMark x1="34937" y1="61596" x2="32886" y2="60843"/>
                        <a14:backgroundMark x1="51972" y1="46837" x2="60095" y2="46837"/>
                        <a14:backgroundMark x1="43612" y1="49699" x2="44401" y2="48946"/>
                        <a14:backgroundMark x1="33438" y1="50000" x2="34937" y2="50000"/>
                        <a14:backgroundMark x1="30442" y1="48946" x2="32886" y2="48946"/>
                        <a14:backgroundMark x1="30442" y1="49398" x2="35568" y2="49398"/>
                        <a14:backgroundMark x1="28312" y1="46536" x2="26262" y2="47892"/>
                        <a14:backgroundMark x1="30442" y1="49398" x2="32098" y2="48645"/>
                        <a14:backgroundMark x1="45741" y1="45783" x2="42587" y2="4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10" y="2951783"/>
            <a:ext cx="3498574" cy="183206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7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validation(N=4510)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2" y="1516922"/>
            <a:ext cx="7200000" cy="3186487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2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71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5" y="1450335"/>
            <a:ext cx="7200000" cy="37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7" y="1516922"/>
            <a:ext cx="7200000" cy="37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828154" y="2428325"/>
            <a:ext cx="761145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zh-TW" dirty="0" smtClean="0"/>
              <a:t>MDS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 rot="724753">
            <a:off x="4138298" y="1088463"/>
            <a:ext cx="991162" cy="1249993"/>
            <a:chOff x="4173905" y="1318806"/>
            <a:chExt cx="991162" cy="1249993"/>
          </a:xfrm>
        </p:grpSpPr>
        <p:sp>
          <p:nvSpPr>
            <p:cNvPr id="37" name="Google Shape;2245;p73"/>
            <p:cNvSpPr/>
            <p:nvPr/>
          </p:nvSpPr>
          <p:spPr>
            <a:xfrm rot="14247502">
              <a:off x="4897244" y="1574725"/>
              <a:ext cx="227927" cy="30771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5;p73"/>
            <p:cNvSpPr/>
            <p:nvPr/>
          </p:nvSpPr>
          <p:spPr>
            <a:xfrm rot="14785874">
              <a:off x="4361514" y="2174375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066;p71"/>
            <p:cNvGrpSpPr/>
            <p:nvPr/>
          </p:nvGrpSpPr>
          <p:grpSpPr>
            <a:xfrm>
              <a:off x="4173905" y="1318806"/>
              <a:ext cx="919947" cy="1109519"/>
              <a:chOff x="6416724" y="113236"/>
              <a:chExt cx="2549743" cy="3092305"/>
            </a:xfrm>
          </p:grpSpPr>
          <p:sp>
            <p:nvSpPr>
              <p:cNvPr id="28" name="Google Shape;2067;p71"/>
              <p:cNvSpPr/>
              <p:nvPr/>
            </p:nvSpPr>
            <p:spPr>
              <a:xfrm>
                <a:off x="6416724" y="1058710"/>
                <a:ext cx="2467084" cy="2070578"/>
              </a:xfrm>
              <a:custGeom>
                <a:avLst/>
                <a:gdLst/>
                <a:ahLst/>
                <a:cxnLst/>
                <a:rect l="l" t="t" r="r" b="b"/>
                <a:pathLst>
                  <a:path w="15371" h="12901" extrusionOk="0">
                    <a:moveTo>
                      <a:pt x="14380" y="3393"/>
                    </a:moveTo>
                    <a:cubicBezTo>
                      <a:pt x="14776" y="3512"/>
                      <a:pt x="15014" y="4265"/>
                      <a:pt x="14737" y="4700"/>
                    </a:cubicBezTo>
                    <a:cubicBezTo>
                      <a:pt x="14420" y="4344"/>
                      <a:pt x="14261" y="3829"/>
                      <a:pt x="14380" y="3393"/>
                    </a:cubicBezTo>
                    <a:close/>
                    <a:moveTo>
                      <a:pt x="13865" y="4304"/>
                    </a:moveTo>
                    <a:cubicBezTo>
                      <a:pt x="13944" y="4344"/>
                      <a:pt x="14023" y="4383"/>
                      <a:pt x="14063" y="4463"/>
                    </a:cubicBezTo>
                    <a:cubicBezTo>
                      <a:pt x="14222" y="5017"/>
                      <a:pt x="14142" y="5572"/>
                      <a:pt x="13905" y="6087"/>
                    </a:cubicBezTo>
                    <a:lnTo>
                      <a:pt x="13865" y="6087"/>
                    </a:lnTo>
                    <a:cubicBezTo>
                      <a:pt x="13825" y="5968"/>
                      <a:pt x="13746" y="5928"/>
                      <a:pt x="13746" y="5809"/>
                    </a:cubicBezTo>
                    <a:lnTo>
                      <a:pt x="13746" y="4502"/>
                    </a:lnTo>
                    <a:cubicBezTo>
                      <a:pt x="13746" y="4423"/>
                      <a:pt x="13825" y="4383"/>
                      <a:pt x="13865" y="4304"/>
                    </a:cubicBezTo>
                    <a:close/>
                    <a:moveTo>
                      <a:pt x="14605" y="5565"/>
                    </a:moveTo>
                    <a:cubicBezTo>
                      <a:pt x="14682" y="5565"/>
                      <a:pt x="14776" y="5695"/>
                      <a:pt x="14776" y="5730"/>
                    </a:cubicBezTo>
                    <a:cubicBezTo>
                      <a:pt x="14816" y="6206"/>
                      <a:pt x="14776" y="6681"/>
                      <a:pt x="14737" y="7117"/>
                    </a:cubicBezTo>
                    <a:cubicBezTo>
                      <a:pt x="14737" y="7156"/>
                      <a:pt x="14657" y="7196"/>
                      <a:pt x="14578" y="7315"/>
                    </a:cubicBezTo>
                    <a:cubicBezTo>
                      <a:pt x="14499" y="7117"/>
                      <a:pt x="14459" y="6958"/>
                      <a:pt x="14420" y="6760"/>
                    </a:cubicBezTo>
                    <a:cubicBezTo>
                      <a:pt x="14380" y="6443"/>
                      <a:pt x="14380" y="6126"/>
                      <a:pt x="14420" y="5809"/>
                    </a:cubicBezTo>
                    <a:cubicBezTo>
                      <a:pt x="14420" y="5730"/>
                      <a:pt x="14499" y="5611"/>
                      <a:pt x="14578" y="5572"/>
                    </a:cubicBezTo>
                    <a:cubicBezTo>
                      <a:pt x="14587" y="5567"/>
                      <a:pt x="14596" y="5565"/>
                      <a:pt x="14605" y="5565"/>
                    </a:cubicBezTo>
                    <a:close/>
                    <a:moveTo>
                      <a:pt x="2971" y="5549"/>
                    </a:moveTo>
                    <a:cubicBezTo>
                      <a:pt x="3126" y="5549"/>
                      <a:pt x="3284" y="5606"/>
                      <a:pt x="3407" y="5730"/>
                    </a:cubicBezTo>
                    <a:cubicBezTo>
                      <a:pt x="3764" y="5968"/>
                      <a:pt x="3883" y="6443"/>
                      <a:pt x="3685" y="6839"/>
                    </a:cubicBezTo>
                    <a:cubicBezTo>
                      <a:pt x="3328" y="7513"/>
                      <a:pt x="3328" y="8305"/>
                      <a:pt x="3685" y="8978"/>
                    </a:cubicBezTo>
                    <a:cubicBezTo>
                      <a:pt x="3804" y="9295"/>
                      <a:pt x="3883" y="9612"/>
                      <a:pt x="3605" y="9850"/>
                    </a:cubicBezTo>
                    <a:cubicBezTo>
                      <a:pt x="3439" y="9993"/>
                      <a:pt x="3230" y="10064"/>
                      <a:pt x="3021" y="10064"/>
                    </a:cubicBezTo>
                    <a:cubicBezTo>
                      <a:pt x="2881" y="10064"/>
                      <a:pt x="2742" y="10032"/>
                      <a:pt x="2615" y="9969"/>
                    </a:cubicBezTo>
                    <a:cubicBezTo>
                      <a:pt x="2100" y="9771"/>
                      <a:pt x="1744" y="9375"/>
                      <a:pt x="1625" y="8860"/>
                    </a:cubicBezTo>
                    <a:cubicBezTo>
                      <a:pt x="1466" y="8305"/>
                      <a:pt x="1466" y="7711"/>
                      <a:pt x="1625" y="7196"/>
                    </a:cubicBezTo>
                    <a:cubicBezTo>
                      <a:pt x="1625" y="7117"/>
                      <a:pt x="1664" y="7037"/>
                      <a:pt x="1664" y="6998"/>
                    </a:cubicBezTo>
                    <a:cubicBezTo>
                      <a:pt x="1744" y="6958"/>
                      <a:pt x="1823" y="6879"/>
                      <a:pt x="1902" y="6839"/>
                    </a:cubicBezTo>
                    <a:cubicBezTo>
                      <a:pt x="1942" y="6919"/>
                      <a:pt x="1981" y="6998"/>
                      <a:pt x="1981" y="7077"/>
                    </a:cubicBezTo>
                    <a:cubicBezTo>
                      <a:pt x="1981" y="7552"/>
                      <a:pt x="1942" y="8028"/>
                      <a:pt x="1942" y="8463"/>
                    </a:cubicBezTo>
                    <a:cubicBezTo>
                      <a:pt x="1981" y="8899"/>
                      <a:pt x="2219" y="9256"/>
                      <a:pt x="2536" y="9454"/>
                    </a:cubicBezTo>
                    <a:cubicBezTo>
                      <a:pt x="2655" y="9533"/>
                      <a:pt x="2774" y="9612"/>
                      <a:pt x="2932" y="9612"/>
                    </a:cubicBezTo>
                    <a:cubicBezTo>
                      <a:pt x="2968" y="9616"/>
                      <a:pt x="3002" y="9618"/>
                      <a:pt x="3033" y="9618"/>
                    </a:cubicBezTo>
                    <a:cubicBezTo>
                      <a:pt x="3310" y="9618"/>
                      <a:pt x="3395" y="9461"/>
                      <a:pt x="3289" y="9176"/>
                    </a:cubicBezTo>
                    <a:lnTo>
                      <a:pt x="3091" y="8543"/>
                    </a:lnTo>
                    <a:cubicBezTo>
                      <a:pt x="2892" y="8028"/>
                      <a:pt x="2932" y="7434"/>
                      <a:pt x="3209" y="6958"/>
                    </a:cubicBezTo>
                    <a:cubicBezTo>
                      <a:pt x="3209" y="6919"/>
                      <a:pt x="3249" y="6879"/>
                      <a:pt x="3249" y="6839"/>
                    </a:cubicBezTo>
                    <a:cubicBezTo>
                      <a:pt x="3447" y="6562"/>
                      <a:pt x="3368" y="6206"/>
                      <a:pt x="3091" y="6007"/>
                    </a:cubicBezTo>
                    <a:cubicBezTo>
                      <a:pt x="3005" y="5922"/>
                      <a:pt x="2927" y="5881"/>
                      <a:pt x="2833" y="5881"/>
                    </a:cubicBezTo>
                    <a:cubicBezTo>
                      <a:pt x="2711" y="5881"/>
                      <a:pt x="2563" y="5952"/>
                      <a:pt x="2338" y="6087"/>
                    </a:cubicBezTo>
                    <a:cubicBezTo>
                      <a:pt x="2390" y="5751"/>
                      <a:pt x="2678" y="5549"/>
                      <a:pt x="2971" y="5549"/>
                    </a:cubicBezTo>
                    <a:close/>
                    <a:moveTo>
                      <a:pt x="7271" y="10199"/>
                    </a:moveTo>
                    <a:cubicBezTo>
                      <a:pt x="7588" y="10199"/>
                      <a:pt x="7919" y="10311"/>
                      <a:pt x="8161" y="10484"/>
                    </a:cubicBezTo>
                    <a:cubicBezTo>
                      <a:pt x="8029" y="10550"/>
                      <a:pt x="7876" y="10581"/>
                      <a:pt x="7719" y="10581"/>
                    </a:cubicBezTo>
                    <a:cubicBezTo>
                      <a:pt x="7501" y="10581"/>
                      <a:pt x="7276" y="10520"/>
                      <a:pt x="7091" y="10404"/>
                    </a:cubicBezTo>
                    <a:cubicBezTo>
                      <a:pt x="7052" y="10325"/>
                      <a:pt x="7091" y="10246"/>
                      <a:pt x="7131" y="10206"/>
                    </a:cubicBezTo>
                    <a:cubicBezTo>
                      <a:pt x="7177" y="10201"/>
                      <a:pt x="7224" y="10199"/>
                      <a:pt x="7271" y="10199"/>
                    </a:cubicBezTo>
                    <a:close/>
                    <a:moveTo>
                      <a:pt x="4815" y="10467"/>
                    </a:moveTo>
                    <a:cubicBezTo>
                      <a:pt x="4857" y="10467"/>
                      <a:pt x="4885" y="10495"/>
                      <a:pt x="4913" y="10523"/>
                    </a:cubicBezTo>
                    <a:cubicBezTo>
                      <a:pt x="5348" y="10919"/>
                      <a:pt x="5903" y="11197"/>
                      <a:pt x="6497" y="11276"/>
                    </a:cubicBezTo>
                    <a:cubicBezTo>
                      <a:pt x="6735" y="11316"/>
                      <a:pt x="6933" y="11395"/>
                      <a:pt x="7131" y="11474"/>
                    </a:cubicBezTo>
                    <a:cubicBezTo>
                      <a:pt x="7131" y="11514"/>
                      <a:pt x="7171" y="11553"/>
                      <a:pt x="7171" y="11593"/>
                    </a:cubicBezTo>
                    <a:lnTo>
                      <a:pt x="7131" y="11593"/>
                    </a:lnTo>
                    <a:cubicBezTo>
                      <a:pt x="6893" y="11632"/>
                      <a:pt x="6695" y="11632"/>
                      <a:pt x="6458" y="11632"/>
                    </a:cubicBezTo>
                    <a:cubicBezTo>
                      <a:pt x="5943" y="11593"/>
                      <a:pt x="5467" y="11434"/>
                      <a:pt x="5032" y="11117"/>
                    </a:cubicBezTo>
                    <a:cubicBezTo>
                      <a:pt x="4913" y="10999"/>
                      <a:pt x="4794" y="10840"/>
                      <a:pt x="4715" y="10642"/>
                    </a:cubicBezTo>
                    <a:cubicBezTo>
                      <a:pt x="4715" y="10603"/>
                      <a:pt x="4715" y="10523"/>
                      <a:pt x="4754" y="10484"/>
                    </a:cubicBezTo>
                    <a:cubicBezTo>
                      <a:pt x="4777" y="10472"/>
                      <a:pt x="4797" y="10467"/>
                      <a:pt x="4815" y="10467"/>
                    </a:cubicBezTo>
                    <a:close/>
                    <a:moveTo>
                      <a:pt x="7923" y="11434"/>
                    </a:moveTo>
                    <a:cubicBezTo>
                      <a:pt x="8200" y="11434"/>
                      <a:pt x="8438" y="11474"/>
                      <a:pt x="8715" y="11514"/>
                    </a:cubicBezTo>
                    <a:cubicBezTo>
                      <a:pt x="8834" y="11553"/>
                      <a:pt x="8953" y="11593"/>
                      <a:pt x="9072" y="11632"/>
                    </a:cubicBezTo>
                    <a:cubicBezTo>
                      <a:pt x="8953" y="11712"/>
                      <a:pt x="8914" y="11831"/>
                      <a:pt x="8834" y="11831"/>
                    </a:cubicBezTo>
                    <a:lnTo>
                      <a:pt x="8795" y="11831"/>
                    </a:lnTo>
                    <a:cubicBezTo>
                      <a:pt x="8478" y="11831"/>
                      <a:pt x="8161" y="11791"/>
                      <a:pt x="7844" y="11751"/>
                    </a:cubicBezTo>
                    <a:cubicBezTo>
                      <a:pt x="7804" y="11751"/>
                      <a:pt x="7725" y="11593"/>
                      <a:pt x="7686" y="11514"/>
                    </a:cubicBezTo>
                    <a:cubicBezTo>
                      <a:pt x="7765" y="11474"/>
                      <a:pt x="7844" y="11434"/>
                      <a:pt x="7923" y="11434"/>
                    </a:cubicBezTo>
                    <a:close/>
                    <a:moveTo>
                      <a:pt x="11674" y="1"/>
                    </a:moveTo>
                    <a:cubicBezTo>
                      <a:pt x="11114" y="1"/>
                      <a:pt x="10547" y="136"/>
                      <a:pt x="10023" y="422"/>
                    </a:cubicBezTo>
                    <a:cubicBezTo>
                      <a:pt x="9904" y="462"/>
                      <a:pt x="9785" y="501"/>
                      <a:pt x="9666" y="501"/>
                    </a:cubicBezTo>
                    <a:cubicBezTo>
                      <a:pt x="9310" y="937"/>
                      <a:pt x="8874" y="1294"/>
                      <a:pt x="8438" y="1650"/>
                    </a:cubicBezTo>
                    <a:cubicBezTo>
                      <a:pt x="8082" y="1927"/>
                      <a:pt x="7686" y="2086"/>
                      <a:pt x="7210" y="2205"/>
                    </a:cubicBezTo>
                    <a:cubicBezTo>
                      <a:pt x="7289" y="2522"/>
                      <a:pt x="7369" y="2799"/>
                      <a:pt x="7487" y="3116"/>
                    </a:cubicBezTo>
                    <a:cubicBezTo>
                      <a:pt x="7567" y="3076"/>
                      <a:pt x="7646" y="3037"/>
                      <a:pt x="7725" y="2997"/>
                    </a:cubicBezTo>
                    <a:cubicBezTo>
                      <a:pt x="8200" y="2759"/>
                      <a:pt x="8636" y="2363"/>
                      <a:pt x="8953" y="1927"/>
                    </a:cubicBezTo>
                    <a:lnTo>
                      <a:pt x="8953" y="1888"/>
                    </a:lnTo>
                    <a:cubicBezTo>
                      <a:pt x="9032" y="1848"/>
                      <a:pt x="9112" y="1809"/>
                      <a:pt x="9191" y="1769"/>
                    </a:cubicBezTo>
                    <a:cubicBezTo>
                      <a:pt x="9230" y="1848"/>
                      <a:pt x="9270" y="1967"/>
                      <a:pt x="9270" y="2086"/>
                    </a:cubicBezTo>
                    <a:cubicBezTo>
                      <a:pt x="9230" y="2165"/>
                      <a:pt x="9191" y="2284"/>
                      <a:pt x="9112" y="2403"/>
                    </a:cubicBezTo>
                    <a:cubicBezTo>
                      <a:pt x="8676" y="3116"/>
                      <a:pt x="7923" y="3591"/>
                      <a:pt x="7091" y="3750"/>
                    </a:cubicBezTo>
                    <a:cubicBezTo>
                      <a:pt x="6537" y="3829"/>
                      <a:pt x="5982" y="3868"/>
                      <a:pt x="5428" y="3868"/>
                    </a:cubicBezTo>
                    <a:cubicBezTo>
                      <a:pt x="4635" y="3868"/>
                      <a:pt x="3843" y="4027"/>
                      <a:pt x="3130" y="4304"/>
                    </a:cubicBezTo>
                    <a:cubicBezTo>
                      <a:pt x="476" y="5374"/>
                      <a:pt x="1" y="8899"/>
                      <a:pt x="2259" y="10642"/>
                    </a:cubicBezTo>
                    <a:cubicBezTo>
                      <a:pt x="3605" y="11751"/>
                      <a:pt x="5269" y="12385"/>
                      <a:pt x="7012" y="12464"/>
                    </a:cubicBezTo>
                    <a:cubicBezTo>
                      <a:pt x="7844" y="12464"/>
                      <a:pt x="8636" y="12583"/>
                      <a:pt x="9428" y="12742"/>
                    </a:cubicBezTo>
                    <a:cubicBezTo>
                      <a:pt x="9983" y="12860"/>
                      <a:pt x="10577" y="12900"/>
                      <a:pt x="11171" y="12900"/>
                    </a:cubicBezTo>
                    <a:cubicBezTo>
                      <a:pt x="11568" y="12900"/>
                      <a:pt x="11924" y="12662"/>
                      <a:pt x="12162" y="12345"/>
                    </a:cubicBezTo>
                    <a:cubicBezTo>
                      <a:pt x="12597" y="11632"/>
                      <a:pt x="13310" y="11197"/>
                      <a:pt x="14142" y="11117"/>
                    </a:cubicBezTo>
                    <a:cubicBezTo>
                      <a:pt x="14420" y="11078"/>
                      <a:pt x="14657" y="10880"/>
                      <a:pt x="14737" y="10603"/>
                    </a:cubicBezTo>
                    <a:cubicBezTo>
                      <a:pt x="14776" y="10365"/>
                      <a:pt x="14855" y="10127"/>
                      <a:pt x="14855" y="9890"/>
                    </a:cubicBezTo>
                    <a:cubicBezTo>
                      <a:pt x="15014" y="8226"/>
                      <a:pt x="15133" y="6562"/>
                      <a:pt x="15291" y="4898"/>
                    </a:cubicBezTo>
                    <a:cubicBezTo>
                      <a:pt x="15370" y="3908"/>
                      <a:pt x="15212" y="2918"/>
                      <a:pt x="14816" y="2007"/>
                    </a:cubicBezTo>
                    <a:cubicBezTo>
                      <a:pt x="14234" y="733"/>
                      <a:pt x="12975" y="1"/>
                      <a:pt x="11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8;p71"/>
              <p:cNvSpPr/>
              <p:nvPr/>
            </p:nvSpPr>
            <p:spPr>
              <a:xfrm>
                <a:off x="6423144" y="113236"/>
                <a:ext cx="2543323" cy="3092305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9267" extrusionOk="0">
                    <a:moveTo>
                      <a:pt x="9309" y="807"/>
                    </a:moveTo>
                    <a:lnTo>
                      <a:pt x="9388" y="886"/>
                    </a:lnTo>
                    <a:lnTo>
                      <a:pt x="8715" y="2748"/>
                    </a:lnTo>
                    <a:cubicBezTo>
                      <a:pt x="8636" y="2431"/>
                      <a:pt x="8517" y="2193"/>
                      <a:pt x="8438" y="1916"/>
                    </a:cubicBezTo>
                    <a:cubicBezTo>
                      <a:pt x="8438" y="1877"/>
                      <a:pt x="8438" y="1837"/>
                      <a:pt x="8477" y="1797"/>
                    </a:cubicBezTo>
                    <a:lnTo>
                      <a:pt x="9309" y="807"/>
                    </a:lnTo>
                    <a:close/>
                    <a:moveTo>
                      <a:pt x="9943" y="807"/>
                    </a:moveTo>
                    <a:cubicBezTo>
                      <a:pt x="10062" y="1401"/>
                      <a:pt x="10181" y="1995"/>
                      <a:pt x="10300" y="2510"/>
                    </a:cubicBezTo>
                    <a:lnTo>
                      <a:pt x="9032" y="3105"/>
                    </a:lnTo>
                    <a:cubicBezTo>
                      <a:pt x="9309" y="2273"/>
                      <a:pt x="9587" y="1560"/>
                      <a:pt x="9864" y="807"/>
                    </a:cubicBezTo>
                    <a:close/>
                    <a:moveTo>
                      <a:pt x="8121" y="2233"/>
                    </a:moveTo>
                    <a:lnTo>
                      <a:pt x="8160" y="2273"/>
                    </a:lnTo>
                    <a:cubicBezTo>
                      <a:pt x="8279" y="2629"/>
                      <a:pt x="8398" y="2986"/>
                      <a:pt x="8477" y="3342"/>
                    </a:cubicBezTo>
                    <a:cubicBezTo>
                      <a:pt x="8477" y="3382"/>
                      <a:pt x="8477" y="3382"/>
                      <a:pt x="8477" y="3421"/>
                    </a:cubicBezTo>
                    <a:cubicBezTo>
                      <a:pt x="8319" y="3936"/>
                      <a:pt x="8121" y="4491"/>
                      <a:pt x="7962" y="5006"/>
                    </a:cubicBezTo>
                    <a:lnTo>
                      <a:pt x="7368" y="3897"/>
                    </a:lnTo>
                    <a:cubicBezTo>
                      <a:pt x="7329" y="3818"/>
                      <a:pt x="7329" y="3778"/>
                      <a:pt x="7368" y="3738"/>
                    </a:cubicBezTo>
                    <a:lnTo>
                      <a:pt x="8121" y="2233"/>
                    </a:lnTo>
                    <a:close/>
                    <a:moveTo>
                      <a:pt x="10300" y="2946"/>
                    </a:moveTo>
                    <a:cubicBezTo>
                      <a:pt x="10300" y="3540"/>
                      <a:pt x="10181" y="4134"/>
                      <a:pt x="9943" y="4689"/>
                    </a:cubicBezTo>
                    <a:lnTo>
                      <a:pt x="9943" y="4729"/>
                    </a:lnTo>
                    <a:cubicBezTo>
                      <a:pt x="9943" y="4808"/>
                      <a:pt x="9903" y="4847"/>
                      <a:pt x="9824" y="4887"/>
                    </a:cubicBezTo>
                    <a:cubicBezTo>
                      <a:pt x="9309" y="5006"/>
                      <a:pt x="8874" y="5125"/>
                      <a:pt x="8319" y="5283"/>
                    </a:cubicBezTo>
                    <a:cubicBezTo>
                      <a:pt x="8517" y="4689"/>
                      <a:pt x="8675" y="4174"/>
                      <a:pt x="8874" y="3659"/>
                    </a:cubicBezTo>
                    <a:cubicBezTo>
                      <a:pt x="8874" y="3619"/>
                      <a:pt x="8874" y="3619"/>
                      <a:pt x="8913" y="3580"/>
                    </a:cubicBezTo>
                    <a:lnTo>
                      <a:pt x="10300" y="2946"/>
                    </a:lnTo>
                    <a:close/>
                    <a:moveTo>
                      <a:pt x="7220" y="4202"/>
                    </a:moveTo>
                    <a:lnTo>
                      <a:pt x="7725" y="5560"/>
                    </a:lnTo>
                    <a:cubicBezTo>
                      <a:pt x="7725" y="5600"/>
                      <a:pt x="7725" y="5640"/>
                      <a:pt x="7725" y="5640"/>
                    </a:cubicBezTo>
                    <a:cubicBezTo>
                      <a:pt x="7527" y="6194"/>
                      <a:pt x="7368" y="6709"/>
                      <a:pt x="7131" y="7264"/>
                    </a:cubicBezTo>
                    <a:cubicBezTo>
                      <a:pt x="6821" y="6257"/>
                      <a:pt x="6814" y="5175"/>
                      <a:pt x="7220" y="4202"/>
                    </a:cubicBezTo>
                    <a:close/>
                    <a:moveTo>
                      <a:pt x="9705" y="5323"/>
                    </a:moveTo>
                    <a:lnTo>
                      <a:pt x="9705" y="5362"/>
                    </a:lnTo>
                    <a:cubicBezTo>
                      <a:pt x="9230" y="6313"/>
                      <a:pt x="8477" y="7105"/>
                      <a:pt x="7487" y="7581"/>
                    </a:cubicBezTo>
                    <a:lnTo>
                      <a:pt x="7487" y="7502"/>
                    </a:lnTo>
                    <a:cubicBezTo>
                      <a:pt x="7725" y="6947"/>
                      <a:pt x="7923" y="6432"/>
                      <a:pt x="8121" y="5877"/>
                    </a:cubicBezTo>
                    <a:cubicBezTo>
                      <a:pt x="8160" y="5719"/>
                      <a:pt x="8279" y="5640"/>
                      <a:pt x="8438" y="5640"/>
                    </a:cubicBezTo>
                    <a:cubicBezTo>
                      <a:pt x="8834" y="5521"/>
                      <a:pt x="9230" y="5442"/>
                      <a:pt x="9705" y="5323"/>
                    </a:cubicBezTo>
                    <a:close/>
                    <a:moveTo>
                      <a:pt x="11735" y="5865"/>
                    </a:moveTo>
                    <a:cubicBezTo>
                      <a:pt x="13037" y="5865"/>
                      <a:pt x="14279" y="6596"/>
                      <a:pt x="14855" y="7858"/>
                    </a:cubicBezTo>
                    <a:cubicBezTo>
                      <a:pt x="15251" y="8769"/>
                      <a:pt x="15410" y="9799"/>
                      <a:pt x="15291" y="10750"/>
                    </a:cubicBezTo>
                    <a:lnTo>
                      <a:pt x="15291" y="10789"/>
                    </a:lnTo>
                    <a:cubicBezTo>
                      <a:pt x="15132" y="12453"/>
                      <a:pt x="15013" y="14117"/>
                      <a:pt x="14855" y="15781"/>
                    </a:cubicBezTo>
                    <a:cubicBezTo>
                      <a:pt x="14855" y="16018"/>
                      <a:pt x="14815" y="16256"/>
                      <a:pt x="14736" y="16494"/>
                    </a:cubicBezTo>
                    <a:cubicBezTo>
                      <a:pt x="14657" y="16771"/>
                      <a:pt x="14419" y="16969"/>
                      <a:pt x="14142" y="16969"/>
                    </a:cubicBezTo>
                    <a:cubicBezTo>
                      <a:pt x="13310" y="17088"/>
                      <a:pt x="12597" y="17523"/>
                      <a:pt x="12161" y="18236"/>
                    </a:cubicBezTo>
                    <a:cubicBezTo>
                      <a:pt x="11924" y="18553"/>
                      <a:pt x="11567" y="18751"/>
                      <a:pt x="11171" y="18791"/>
                    </a:cubicBezTo>
                    <a:cubicBezTo>
                      <a:pt x="10577" y="18791"/>
                      <a:pt x="10022" y="18751"/>
                      <a:pt x="9428" y="18593"/>
                    </a:cubicBezTo>
                    <a:cubicBezTo>
                      <a:pt x="8636" y="18435"/>
                      <a:pt x="7844" y="18355"/>
                      <a:pt x="7012" y="18355"/>
                    </a:cubicBezTo>
                    <a:cubicBezTo>
                      <a:pt x="5269" y="18276"/>
                      <a:pt x="3605" y="17642"/>
                      <a:pt x="2258" y="16533"/>
                    </a:cubicBezTo>
                    <a:cubicBezTo>
                      <a:pt x="0" y="14790"/>
                      <a:pt x="476" y="11265"/>
                      <a:pt x="3130" y="10195"/>
                    </a:cubicBezTo>
                    <a:cubicBezTo>
                      <a:pt x="3843" y="9878"/>
                      <a:pt x="4635" y="9720"/>
                      <a:pt x="5427" y="9720"/>
                    </a:cubicBezTo>
                    <a:cubicBezTo>
                      <a:pt x="5576" y="9730"/>
                      <a:pt x="5724" y="9735"/>
                      <a:pt x="5873" y="9735"/>
                    </a:cubicBezTo>
                    <a:cubicBezTo>
                      <a:pt x="6279" y="9735"/>
                      <a:pt x="6685" y="9699"/>
                      <a:pt x="7091" y="9641"/>
                    </a:cubicBezTo>
                    <a:cubicBezTo>
                      <a:pt x="7923" y="9482"/>
                      <a:pt x="8675" y="9007"/>
                      <a:pt x="9111" y="8294"/>
                    </a:cubicBezTo>
                    <a:cubicBezTo>
                      <a:pt x="9190" y="8175"/>
                      <a:pt x="9230" y="8056"/>
                      <a:pt x="9270" y="7937"/>
                    </a:cubicBezTo>
                    <a:cubicBezTo>
                      <a:pt x="9270" y="7858"/>
                      <a:pt x="9230" y="7739"/>
                      <a:pt x="9190" y="7660"/>
                    </a:cubicBezTo>
                    <a:cubicBezTo>
                      <a:pt x="9111" y="7700"/>
                      <a:pt x="9032" y="7739"/>
                      <a:pt x="8953" y="7779"/>
                    </a:cubicBezTo>
                    <a:lnTo>
                      <a:pt x="8953" y="7818"/>
                    </a:lnTo>
                    <a:cubicBezTo>
                      <a:pt x="8636" y="8254"/>
                      <a:pt x="8240" y="8650"/>
                      <a:pt x="7725" y="8888"/>
                    </a:cubicBezTo>
                    <a:cubicBezTo>
                      <a:pt x="7646" y="8928"/>
                      <a:pt x="7566" y="8967"/>
                      <a:pt x="7487" y="9007"/>
                    </a:cubicBezTo>
                    <a:cubicBezTo>
                      <a:pt x="7408" y="8690"/>
                      <a:pt x="7329" y="8413"/>
                      <a:pt x="7249" y="8096"/>
                    </a:cubicBezTo>
                    <a:cubicBezTo>
                      <a:pt x="7685" y="7977"/>
                      <a:pt x="8081" y="7779"/>
                      <a:pt x="8438" y="7541"/>
                    </a:cubicBezTo>
                    <a:cubicBezTo>
                      <a:pt x="8913" y="7185"/>
                      <a:pt x="9309" y="6828"/>
                      <a:pt x="9705" y="6392"/>
                    </a:cubicBezTo>
                    <a:cubicBezTo>
                      <a:pt x="9824" y="6392"/>
                      <a:pt x="9903" y="6353"/>
                      <a:pt x="10022" y="6313"/>
                    </a:cubicBezTo>
                    <a:cubicBezTo>
                      <a:pt x="10570" y="6009"/>
                      <a:pt x="11158" y="5865"/>
                      <a:pt x="11735" y="5865"/>
                    </a:cubicBezTo>
                    <a:close/>
                    <a:moveTo>
                      <a:pt x="9846" y="1"/>
                    </a:moveTo>
                    <a:cubicBezTo>
                      <a:pt x="9762" y="1"/>
                      <a:pt x="9665" y="49"/>
                      <a:pt x="9547" y="134"/>
                    </a:cubicBezTo>
                    <a:cubicBezTo>
                      <a:pt x="8438" y="1005"/>
                      <a:pt x="7566" y="2114"/>
                      <a:pt x="7051" y="3421"/>
                    </a:cubicBezTo>
                    <a:cubicBezTo>
                      <a:pt x="6616" y="4333"/>
                      <a:pt x="6457" y="5362"/>
                      <a:pt x="6576" y="6392"/>
                    </a:cubicBezTo>
                    <a:cubicBezTo>
                      <a:pt x="6576" y="6590"/>
                      <a:pt x="6616" y="6788"/>
                      <a:pt x="6655" y="6947"/>
                    </a:cubicBezTo>
                    <a:cubicBezTo>
                      <a:pt x="6338" y="6630"/>
                      <a:pt x="6021" y="6274"/>
                      <a:pt x="5665" y="5957"/>
                    </a:cubicBezTo>
                    <a:cubicBezTo>
                      <a:pt x="5407" y="5699"/>
                      <a:pt x="5081" y="5570"/>
                      <a:pt x="4754" y="5570"/>
                    </a:cubicBezTo>
                    <a:cubicBezTo>
                      <a:pt x="4427" y="5570"/>
                      <a:pt x="4100" y="5699"/>
                      <a:pt x="3843" y="5957"/>
                    </a:cubicBezTo>
                    <a:cubicBezTo>
                      <a:pt x="3565" y="6115"/>
                      <a:pt x="3565" y="6472"/>
                      <a:pt x="3843" y="6630"/>
                    </a:cubicBezTo>
                    <a:cubicBezTo>
                      <a:pt x="4001" y="6749"/>
                      <a:pt x="4160" y="6828"/>
                      <a:pt x="4358" y="6907"/>
                    </a:cubicBezTo>
                    <a:cubicBezTo>
                      <a:pt x="5388" y="7383"/>
                      <a:pt x="6259" y="8175"/>
                      <a:pt x="6734" y="9205"/>
                    </a:cubicBezTo>
                    <a:lnTo>
                      <a:pt x="5427" y="9205"/>
                    </a:lnTo>
                    <a:cubicBezTo>
                      <a:pt x="5368" y="9203"/>
                      <a:pt x="5308" y="9202"/>
                      <a:pt x="5248" y="9202"/>
                    </a:cubicBezTo>
                    <a:cubicBezTo>
                      <a:pt x="4120" y="9202"/>
                      <a:pt x="3001" y="9556"/>
                      <a:pt x="2060" y="10195"/>
                    </a:cubicBezTo>
                    <a:cubicBezTo>
                      <a:pt x="634" y="11225"/>
                      <a:pt x="0" y="13008"/>
                      <a:pt x="396" y="14711"/>
                    </a:cubicBezTo>
                    <a:cubicBezTo>
                      <a:pt x="753" y="15781"/>
                      <a:pt x="1466" y="16731"/>
                      <a:pt x="2417" y="17325"/>
                    </a:cubicBezTo>
                    <a:cubicBezTo>
                      <a:pt x="3843" y="18316"/>
                      <a:pt x="5546" y="18831"/>
                      <a:pt x="7249" y="18870"/>
                    </a:cubicBezTo>
                    <a:cubicBezTo>
                      <a:pt x="8002" y="18910"/>
                      <a:pt x="8755" y="19029"/>
                      <a:pt x="9468" y="19108"/>
                    </a:cubicBezTo>
                    <a:cubicBezTo>
                      <a:pt x="10022" y="19187"/>
                      <a:pt x="10577" y="19266"/>
                      <a:pt x="11131" y="19266"/>
                    </a:cubicBezTo>
                    <a:cubicBezTo>
                      <a:pt x="11726" y="19266"/>
                      <a:pt x="12280" y="18950"/>
                      <a:pt x="12597" y="18435"/>
                    </a:cubicBezTo>
                    <a:cubicBezTo>
                      <a:pt x="12914" y="17920"/>
                      <a:pt x="13429" y="17603"/>
                      <a:pt x="13983" y="17523"/>
                    </a:cubicBezTo>
                    <a:cubicBezTo>
                      <a:pt x="14261" y="17484"/>
                      <a:pt x="14498" y="17405"/>
                      <a:pt x="14736" y="17286"/>
                    </a:cubicBezTo>
                    <a:cubicBezTo>
                      <a:pt x="15093" y="17048"/>
                      <a:pt x="15330" y="16612"/>
                      <a:pt x="15330" y="16177"/>
                    </a:cubicBezTo>
                    <a:cubicBezTo>
                      <a:pt x="15370" y="15384"/>
                      <a:pt x="15410" y="14553"/>
                      <a:pt x="15489" y="13760"/>
                    </a:cubicBezTo>
                    <a:cubicBezTo>
                      <a:pt x="15568" y="12770"/>
                      <a:pt x="15608" y="11780"/>
                      <a:pt x="15726" y="10789"/>
                    </a:cubicBezTo>
                    <a:cubicBezTo>
                      <a:pt x="15845" y="9720"/>
                      <a:pt x="15647" y="8650"/>
                      <a:pt x="15211" y="7700"/>
                    </a:cubicBezTo>
                    <a:cubicBezTo>
                      <a:pt x="14559" y="6305"/>
                      <a:pt x="13172" y="5466"/>
                      <a:pt x="11735" y="5466"/>
                    </a:cubicBezTo>
                    <a:cubicBezTo>
                      <a:pt x="11253" y="5466"/>
                      <a:pt x="10767" y="5560"/>
                      <a:pt x="10300" y="5759"/>
                    </a:cubicBezTo>
                    <a:lnTo>
                      <a:pt x="9943" y="5957"/>
                    </a:lnTo>
                    <a:lnTo>
                      <a:pt x="9943" y="5917"/>
                    </a:lnTo>
                    <a:lnTo>
                      <a:pt x="10062" y="5640"/>
                    </a:lnTo>
                    <a:cubicBezTo>
                      <a:pt x="10933" y="3976"/>
                      <a:pt x="10973" y="1995"/>
                      <a:pt x="10141" y="292"/>
                    </a:cubicBezTo>
                    <a:cubicBezTo>
                      <a:pt x="10050" y="88"/>
                      <a:pt x="9960" y="1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69;p71"/>
              <p:cNvSpPr/>
              <p:nvPr/>
            </p:nvSpPr>
            <p:spPr>
              <a:xfrm>
                <a:off x="8711889" y="1603268"/>
                <a:ext cx="114599" cy="20993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08" extrusionOk="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" y="436"/>
                      <a:pt x="120" y="951"/>
                      <a:pt x="437" y="1307"/>
                    </a:cubicBezTo>
                    <a:cubicBezTo>
                      <a:pt x="714" y="872"/>
                      <a:pt x="476" y="119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0;p71"/>
              <p:cNvSpPr/>
              <p:nvPr/>
            </p:nvSpPr>
            <p:spPr>
              <a:xfrm>
                <a:off x="8737408" y="1952825"/>
                <a:ext cx="63719" cy="27990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44" extrusionOk="0">
                    <a:moveTo>
                      <a:pt x="198" y="1"/>
                    </a:moveTo>
                    <a:cubicBezTo>
                      <a:pt x="119" y="40"/>
                      <a:pt x="0" y="159"/>
                      <a:pt x="0" y="238"/>
                    </a:cubicBezTo>
                    <a:cubicBezTo>
                      <a:pt x="0" y="555"/>
                      <a:pt x="0" y="872"/>
                      <a:pt x="0" y="1189"/>
                    </a:cubicBezTo>
                    <a:cubicBezTo>
                      <a:pt x="40" y="1387"/>
                      <a:pt x="79" y="1546"/>
                      <a:pt x="159" y="1744"/>
                    </a:cubicBezTo>
                    <a:cubicBezTo>
                      <a:pt x="278" y="1625"/>
                      <a:pt x="317" y="1585"/>
                      <a:pt x="317" y="1546"/>
                    </a:cubicBezTo>
                    <a:cubicBezTo>
                      <a:pt x="357" y="1110"/>
                      <a:pt x="396" y="635"/>
                      <a:pt x="396" y="159"/>
                    </a:cubicBezTo>
                    <a:cubicBezTo>
                      <a:pt x="357" y="120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1;p71"/>
              <p:cNvSpPr/>
              <p:nvPr/>
            </p:nvSpPr>
            <p:spPr>
              <a:xfrm>
                <a:off x="8629231" y="1749478"/>
                <a:ext cx="76560" cy="2861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783" extrusionOk="0">
                    <a:moveTo>
                      <a:pt x="159" y="0"/>
                    </a:moveTo>
                    <a:cubicBezTo>
                      <a:pt x="80" y="79"/>
                      <a:pt x="1" y="159"/>
                      <a:pt x="1" y="198"/>
                    </a:cubicBezTo>
                    <a:cubicBezTo>
                      <a:pt x="1" y="634"/>
                      <a:pt x="1" y="1070"/>
                      <a:pt x="1" y="1545"/>
                    </a:cubicBezTo>
                    <a:cubicBezTo>
                      <a:pt x="1" y="1624"/>
                      <a:pt x="80" y="1703"/>
                      <a:pt x="120" y="1783"/>
                    </a:cubicBezTo>
                    <a:cubicBezTo>
                      <a:pt x="397" y="1307"/>
                      <a:pt x="476" y="713"/>
                      <a:pt x="357" y="159"/>
                    </a:cubicBezTo>
                    <a:cubicBezTo>
                      <a:pt x="278" y="79"/>
                      <a:pt x="199" y="4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2;p71"/>
              <p:cNvSpPr/>
              <p:nvPr/>
            </p:nvSpPr>
            <p:spPr>
              <a:xfrm>
                <a:off x="7656594" y="2893804"/>
                <a:ext cx="222617" cy="5729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7" extrusionOk="0">
                    <a:moveTo>
                      <a:pt x="238" y="0"/>
                    </a:moveTo>
                    <a:cubicBezTo>
                      <a:pt x="159" y="0"/>
                      <a:pt x="79" y="40"/>
                      <a:pt x="0" y="80"/>
                    </a:cubicBezTo>
                    <a:cubicBezTo>
                      <a:pt x="40" y="159"/>
                      <a:pt x="79" y="317"/>
                      <a:pt x="159" y="317"/>
                    </a:cubicBezTo>
                    <a:cubicBezTo>
                      <a:pt x="475" y="357"/>
                      <a:pt x="792" y="357"/>
                      <a:pt x="1109" y="357"/>
                    </a:cubicBezTo>
                    <a:cubicBezTo>
                      <a:pt x="1189" y="357"/>
                      <a:pt x="1228" y="278"/>
                      <a:pt x="1387" y="198"/>
                    </a:cubicBezTo>
                    <a:cubicBezTo>
                      <a:pt x="1268" y="159"/>
                      <a:pt x="1149" y="119"/>
                      <a:pt x="1030" y="80"/>
                    </a:cubicBezTo>
                    <a:cubicBezTo>
                      <a:pt x="753" y="40"/>
                      <a:pt x="51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3;p71"/>
              <p:cNvSpPr/>
              <p:nvPr/>
            </p:nvSpPr>
            <p:spPr>
              <a:xfrm>
                <a:off x="7548417" y="2690297"/>
                <a:ext cx="178158" cy="6676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416" extrusionOk="0">
                    <a:moveTo>
                      <a:pt x="80" y="1"/>
                    </a:moveTo>
                    <a:cubicBezTo>
                      <a:pt x="40" y="80"/>
                      <a:pt x="1" y="159"/>
                      <a:pt x="40" y="238"/>
                    </a:cubicBezTo>
                    <a:cubicBezTo>
                      <a:pt x="225" y="354"/>
                      <a:pt x="450" y="415"/>
                      <a:pt x="668" y="415"/>
                    </a:cubicBezTo>
                    <a:cubicBezTo>
                      <a:pt x="825" y="415"/>
                      <a:pt x="978" y="384"/>
                      <a:pt x="1110" y="318"/>
                    </a:cubicBezTo>
                    <a:cubicBezTo>
                      <a:pt x="833" y="120"/>
                      <a:pt x="43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4;p71"/>
              <p:cNvSpPr/>
              <p:nvPr/>
            </p:nvSpPr>
            <p:spPr>
              <a:xfrm>
                <a:off x="7173326" y="2741174"/>
                <a:ext cx="394355" cy="18457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50" extrusionOk="0">
                    <a:moveTo>
                      <a:pt x="80" y="1"/>
                    </a:moveTo>
                    <a:cubicBezTo>
                      <a:pt x="80" y="40"/>
                      <a:pt x="1" y="120"/>
                      <a:pt x="1" y="159"/>
                    </a:cubicBezTo>
                    <a:cubicBezTo>
                      <a:pt x="119" y="357"/>
                      <a:pt x="238" y="516"/>
                      <a:pt x="357" y="634"/>
                    </a:cubicBezTo>
                    <a:cubicBezTo>
                      <a:pt x="793" y="951"/>
                      <a:pt x="1268" y="1110"/>
                      <a:pt x="1783" y="1149"/>
                    </a:cubicBezTo>
                    <a:cubicBezTo>
                      <a:pt x="1981" y="1149"/>
                      <a:pt x="2219" y="1149"/>
                      <a:pt x="2457" y="1110"/>
                    </a:cubicBezTo>
                    <a:cubicBezTo>
                      <a:pt x="2457" y="1070"/>
                      <a:pt x="2457" y="1031"/>
                      <a:pt x="2457" y="991"/>
                    </a:cubicBezTo>
                    <a:cubicBezTo>
                      <a:pt x="2219" y="912"/>
                      <a:pt x="2021" y="833"/>
                      <a:pt x="1823" y="793"/>
                    </a:cubicBezTo>
                    <a:cubicBezTo>
                      <a:pt x="1229" y="674"/>
                      <a:pt x="674" y="436"/>
                      <a:pt x="238" y="40"/>
                    </a:cubicBezTo>
                    <a:cubicBezTo>
                      <a:pt x="199" y="1"/>
                      <a:pt x="11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5;p71"/>
              <p:cNvSpPr/>
              <p:nvPr/>
            </p:nvSpPr>
            <p:spPr>
              <a:xfrm>
                <a:off x="6658438" y="1950738"/>
                <a:ext cx="387935" cy="72753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533" extrusionOk="0">
                    <a:moveTo>
                      <a:pt x="1494" y="1"/>
                    </a:moveTo>
                    <a:cubicBezTo>
                      <a:pt x="1206" y="1"/>
                      <a:pt x="924" y="212"/>
                      <a:pt x="871" y="529"/>
                    </a:cubicBezTo>
                    <a:cubicBezTo>
                      <a:pt x="1058" y="404"/>
                      <a:pt x="1190" y="345"/>
                      <a:pt x="1308" y="345"/>
                    </a:cubicBezTo>
                    <a:cubicBezTo>
                      <a:pt x="1415" y="345"/>
                      <a:pt x="1511" y="395"/>
                      <a:pt x="1624" y="489"/>
                    </a:cubicBezTo>
                    <a:cubicBezTo>
                      <a:pt x="1862" y="648"/>
                      <a:pt x="1941" y="1004"/>
                      <a:pt x="1783" y="1281"/>
                    </a:cubicBezTo>
                    <a:cubicBezTo>
                      <a:pt x="1783" y="1321"/>
                      <a:pt x="1743" y="1400"/>
                      <a:pt x="1703" y="1440"/>
                    </a:cubicBezTo>
                    <a:cubicBezTo>
                      <a:pt x="1466" y="1915"/>
                      <a:pt x="1426" y="2470"/>
                      <a:pt x="1585" y="2985"/>
                    </a:cubicBezTo>
                    <a:lnTo>
                      <a:pt x="1822" y="3618"/>
                    </a:lnTo>
                    <a:cubicBezTo>
                      <a:pt x="1893" y="3939"/>
                      <a:pt x="1836" y="4100"/>
                      <a:pt x="1536" y="4100"/>
                    </a:cubicBezTo>
                    <a:cubicBezTo>
                      <a:pt x="1502" y="4100"/>
                      <a:pt x="1466" y="4098"/>
                      <a:pt x="1426" y="4094"/>
                    </a:cubicBezTo>
                    <a:cubicBezTo>
                      <a:pt x="1307" y="4054"/>
                      <a:pt x="1188" y="4015"/>
                      <a:pt x="1070" y="3935"/>
                    </a:cubicBezTo>
                    <a:cubicBezTo>
                      <a:pt x="713" y="3698"/>
                      <a:pt x="475" y="3341"/>
                      <a:pt x="475" y="2945"/>
                    </a:cubicBezTo>
                    <a:cubicBezTo>
                      <a:pt x="475" y="2470"/>
                      <a:pt x="515" y="2034"/>
                      <a:pt x="515" y="1559"/>
                    </a:cubicBezTo>
                    <a:cubicBezTo>
                      <a:pt x="515" y="1479"/>
                      <a:pt x="475" y="1400"/>
                      <a:pt x="436" y="1321"/>
                    </a:cubicBezTo>
                    <a:cubicBezTo>
                      <a:pt x="357" y="1361"/>
                      <a:pt x="277" y="1400"/>
                      <a:pt x="198" y="1479"/>
                    </a:cubicBezTo>
                    <a:cubicBezTo>
                      <a:pt x="158" y="1519"/>
                      <a:pt x="158" y="1559"/>
                      <a:pt x="119" y="1638"/>
                    </a:cubicBezTo>
                    <a:cubicBezTo>
                      <a:pt x="0" y="2192"/>
                      <a:pt x="0" y="2747"/>
                      <a:pt x="119" y="3302"/>
                    </a:cubicBezTo>
                    <a:cubicBezTo>
                      <a:pt x="277" y="3817"/>
                      <a:pt x="634" y="4252"/>
                      <a:pt x="1109" y="4450"/>
                    </a:cubicBezTo>
                    <a:cubicBezTo>
                      <a:pt x="1235" y="4506"/>
                      <a:pt x="1367" y="4533"/>
                      <a:pt x="1494" y="4533"/>
                    </a:cubicBezTo>
                    <a:cubicBezTo>
                      <a:pt x="1726" y="4533"/>
                      <a:pt x="1946" y="4445"/>
                      <a:pt x="2099" y="4292"/>
                    </a:cubicBezTo>
                    <a:cubicBezTo>
                      <a:pt x="2377" y="4054"/>
                      <a:pt x="2298" y="3737"/>
                      <a:pt x="2179" y="3460"/>
                    </a:cubicBezTo>
                    <a:cubicBezTo>
                      <a:pt x="1822" y="2787"/>
                      <a:pt x="1822" y="1994"/>
                      <a:pt x="2179" y="1321"/>
                    </a:cubicBezTo>
                    <a:cubicBezTo>
                      <a:pt x="2416" y="925"/>
                      <a:pt x="2298" y="449"/>
                      <a:pt x="1901" y="172"/>
                    </a:cubicBezTo>
                    <a:cubicBezTo>
                      <a:pt x="1783" y="53"/>
                      <a:pt x="1637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05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" y="1470873"/>
            <a:ext cx="69344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2" y="1516922"/>
            <a:ext cx="69344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50"/>
          <p:cNvSpPr txBox="1">
            <a:spLocks noGrp="1"/>
          </p:cNvSpPr>
          <p:nvPr>
            <p:ph type="subTitle" idx="1"/>
          </p:nvPr>
        </p:nvSpPr>
        <p:spPr>
          <a:xfrm>
            <a:off x="4587300" y="2742324"/>
            <a:ext cx="3821100" cy="1458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altLang="zh-TW" dirty="0" smtClean="0"/>
              <a:t>EDA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 smtClean="0"/>
              <a:t>變數處理</a:t>
            </a:r>
            <a:endParaRPr lang="en-US" altLang="zh-TW" dirty="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dirty="0" err="1" smtClean="0"/>
              <a:t>Undersampling</a:t>
            </a:r>
            <a:endParaRPr dirty="0"/>
          </a:p>
        </p:txBody>
      </p:sp>
      <p:sp>
        <p:nvSpPr>
          <p:cNvPr id="1285" name="Google Shape;1285;p50"/>
          <p:cNvSpPr txBox="1">
            <a:spLocks noGrp="1"/>
          </p:cNvSpPr>
          <p:nvPr>
            <p:ph type="title"/>
          </p:nvPr>
        </p:nvSpPr>
        <p:spPr>
          <a:xfrm>
            <a:off x="4587300" y="1900525"/>
            <a:ext cx="382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資料介紹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和處理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86" name="Google Shape;1286;p50"/>
          <p:cNvGrpSpPr/>
          <p:nvPr/>
        </p:nvGrpSpPr>
        <p:grpSpPr>
          <a:xfrm>
            <a:off x="1300346" y="1476413"/>
            <a:ext cx="2930186" cy="1983410"/>
            <a:chOff x="1209996" y="1476413"/>
            <a:chExt cx="2930186" cy="1983410"/>
          </a:xfrm>
        </p:grpSpPr>
        <p:sp>
          <p:nvSpPr>
            <p:cNvPr id="1287" name="Google Shape;1287;p50"/>
            <p:cNvSpPr/>
            <p:nvPr/>
          </p:nvSpPr>
          <p:spPr>
            <a:xfrm rot="-7192789">
              <a:off x="3265025" y="2231873"/>
              <a:ext cx="679675" cy="433858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 rot="-4837820">
              <a:off x="1460833" y="2529048"/>
              <a:ext cx="172981" cy="209097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9" name="Google Shape;1289;p50"/>
            <p:cNvGrpSpPr/>
            <p:nvPr/>
          </p:nvGrpSpPr>
          <p:grpSpPr>
            <a:xfrm>
              <a:off x="3142685" y="2598033"/>
              <a:ext cx="244848" cy="252630"/>
              <a:chOff x="6109266" y="2958701"/>
              <a:chExt cx="158099" cy="163114"/>
            </a:xfrm>
          </p:grpSpPr>
          <p:sp>
            <p:nvSpPr>
              <p:cNvPr id="1290" name="Google Shape;1290;p50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3" name="Google Shape;1293;p50"/>
            <p:cNvSpPr/>
            <p:nvPr/>
          </p:nvSpPr>
          <p:spPr>
            <a:xfrm rot="-3141595">
              <a:off x="1679210" y="2394765"/>
              <a:ext cx="137433" cy="166110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0"/>
            <p:cNvGrpSpPr/>
            <p:nvPr/>
          </p:nvGrpSpPr>
          <p:grpSpPr>
            <a:xfrm>
              <a:off x="1209996" y="1643274"/>
              <a:ext cx="996273" cy="805600"/>
              <a:chOff x="309089" y="220930"/>
              <a:chExt cx="808270" cy="653525"/>
            </a:xfrm>
          </p:grpSpPr>
          <p:grpSp>
            <p:nvGrpSpPr>
              <p:cNvPr id="1295" name="Google Shape;1295;p50"/>
              <p:cNvGrpSpPr/>
              <p:nvPr/>
            </p:nvGrpSpPr>
            <p:grpSpPr>
              <a:xfrm>
                <a:off x="309089" y="296007"/>
                <a:ext cx="808270" cy="578448"/>
                <a:chOff x="4380536" y="-47226"/>
                <a:chExt cx="1409363" cy="1008628"/>
              </a:xfrm>
            </p:grpSpPr>
            <p:sp>
              <p:nvSpPr>
                <p:cNvPr id="1296" name="Google Shape;1296;p50"/>
                <p:cNvSpPr/>
                <p:nvPr/>
              </p:nvSpPr>
              <p:spPr>
                <a:xfrm>
                  <a:off x="4794455" y="120049"/>
                  <a:ext cx="827915" cy="68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8283" extrusionOk="0">
                      <a:moveTo>
                        <a:pt x="5792" y="1"/>
                      </a:moveTo>
                      <a:cubicBezTo>
                        <a:pt x="5229" y="1"/>
                        <a:pt x="4644" y="97"/>
                        <a:pt x="4041" y="281"/>
                      </a:cubicBezTo>
                      <a:cubicBezTo>
                        <a:pt x="3962" y="321"/>
                        <a:pt x="3843" y="439"/>
                        <a:pt x="3843" y="519"/>
                      </a:cubicBezTo>
                      <a:cubicBezTo>
                        <a:pt x="3803" y="994"/>
                        <a:pt x="3764" y="1469"/>
                        <a:pt x="3803" y="1905"/>
                      </a:cubicBezTo>
                      <a:cubicBezTo>
                        <a:pt x="3803" y="2420"/>
                        <a:pt x="4041" y="2895"/>
                        <a:pt x="4477" y="3173"/>
                      </a:cubicBezTo>
                      <a:cubicBezTo>
                        <a:pt x="4634" y="3308"/>
                        <a:pt x="4842" y="3379"/>
                        <a:pt x="5059" y="3379"/>
                      </a:cubicBezTo>
                      <a:cubicBezTo>
                        <a:pt x="5223" y="3379"/>
                        <a:pt x="5392" y="3337"/>
                        <a:pt x="5546" y="3252"/>
                      </a:cubicBezTo>
                      <a:cubicBezTo>
                        <a:pt x="5744" y="3173"/>
                        <a:pt x="5823" y="2935"/>
                        <a:pt x="5744" y="2737"/>
                      </a:cubicBezTo>
                      <a:cubicBezTo>
                        <a:pt x="5685" y="2590"/>
                        <a:pt x="5561" y="2509"/>
                        <a:pt x="5420" y="2509"/>
                      </a:cubicBezTo>
                      <a:cubicBezTo>
                        <a:pt x="5371" y="2509"/>
                        <a:pt x="5320" y="2518"/>
                        <a:pt x="5269" y="2539"/>
                      </a:cubicBezTo>
                      <a:cubicBezTo>
                        <a:pt x="5190" y="2618"/>
                        <a:pt x="5110" y="2737"/>
                        <a:pt x="4992" y="2895"/>
                      </a:cubicBezTo>
                      <a:cubicBezTo>
                        <a:pt x="4912" y="2777"/>
                        <a:pt x="4754" y="2658"/>
                        <a:pt x="4754" y="2578"/>
                      </a:cubicBezTo>
                      <a:cubicBezTo>
                        <a:pt x="4754" y="2420"/>
                        <a:pt x="4833" y="2262"/>
                        <a:pt x="4992" y="2182"/>
                      </a:cubicBezTo>
                      <a:cubicBezTo>
                        <a:pt x="5115" y="2100"/>
                        <a:pt x="5258" y="2060"/>
                        <a:pt x="5401" y="2060"/>
                      </a:cubicBezTo>
                      <a:cubicBezTo>
                        <a:pt x="5672" y="2060"/>
                        <a:pt x="5945" y="2201"/>
                        <a:pt x="6101" y="2460"/>
                      </a:cubicBezTo>
                      <a:cubicBezTo>
                        <a:pt x="6338" y="2856"/>
                        <a:pt x="6219" y="3371"/>
                        <a:pt x="5823" y="3608"/>
                      </a:cubicBezTo>
                      <a:cubicBezTo>
                        <a:pt x="5589" y="3753"/>
                        <a:pt x="5329" y="3823"/>
                        <a:pt x="5071" y="3823"/>
                      </a:cubicBezTo>
                      <a:cubicBezTo>
                        <a:pt x="4763" y="3823"/>
                        <a:pt x="4458" y="3723"/>
                        <a:pt x="4199" y="3529"/>
                      </a:cubicBezTo>
                      <a:cubicBezTo>
                        <a:pt x="3645" y="3133"/>
                        <a:pt x="3328" y="2539"/>
                        <a:pt x="3328" y="1865"/>
                      </a:cubicBezTo>
                      <a:lnTo>
                        <a:pt x="3328" y="677"/>
                      </a:lnTo>
                      <a:cubicBezTo>
                        <a:pt x="2852" y="954"/>
                        <a:pt x="2417" y="1271"/>
                        <a:pt x="2021" y="1628"/>
                      </a:cubicBezTo>
                      <a:cubicBezTo>
                        <a:pt x="1149" y="2380"/>
                        <a:pt x="515" y="3450"/>
                        <a:pt x="317" y="4599"/>
                      </a:cubicBezTo>
                      <a:cubicBezTo>
                        <a:pt x="0" y="5866"/>
                        <a:pt x="476" y="7213"/>
                        <a:pt x="1585" y="7966"/>
                      </a:cubicBezTo>
                      <a:cubicBezTo>
                        <a:pt x="1694" y="8056"/>
                        <a:pt x="1786" y="8106"/>
                        <a:pt x="1873" y="8106"/>
                      </a:cubicBezTo>
                      <a:cubicBezTo>
                        <a:pt x="1976" y="8106"/>
                        <a:pt x="2072" y="8037"/>
                        <a:pt x="2179" y="7887"/>
                      </a:cubicBezTo>
                      <a:cubicBezTo>
                        <a:pt x="2337" y="7688"/>
                        <a:pt x="2496" y="7490"/>
                        <a:pt x="2615" y="7253"/>
                      </a:cubicBezTo>
                      <a:cubicBezTo>
                        <a:pt x="2892" y="6777"/>
                        <a:pt x="2971" y="6262"/>
                        <a:pt x="2932" y="5708"/>
                      </a:cubicBezTo>
                      <a:cubicBezTo>
                        <a:pt x="2932" y="5273"/>
                        <a:pt x="2566" y="4960"/>
                        <a:pt x="2179" y="4960"/>
                      </a:cubicBezTo>
                      <a:cubicBezTo>
                        <a:pt x="2073" y="4960"/>
                        <a:pt x="1965" y="4983"/>
                        <a:pt x="1862" y="5034"/>
                      </a:cubicBezTo>
                      <a:cubicBezTo>
                        <a:pt x="1664" y="5153"/>
                        <a:pt x="1585" y="5391"/>
                        <a:pt x="1704" y="5589"/>
                      </a:cubicBezTo>
                      <a:cubicBezTo>
                        <a:pt x="1760" y="5659"/>
                        <a:pt x="1806" y="5685"/>
                        <a:pt x="1849" y="5685"/>
                      </a:cubicBezTo>
                      <a:cubicBezTo>
                        <a:pt x="1928" y="5685"/>
                        <a:pt x="1998" y="5601"/>
                        <a:pt x="2100" y="5549"/>
                      </a:cubicBezTo>
                      <a:cubicBezTo>
                        <a:pt x="2179" y="5510"/>
                        <a:pt x="2298" y="5510"/>
                        <a:pt x="2377" y="5510"/>
                      </a:cubicBezTo>
                      <a:cubicBezTo>
                        <a:pt x="2377" y="5589"/>
                        <a:pt x="2456" y="5747"/>
                        <a:pt x="2377" y="5827"/>
                      </a:cubicBezTo>
                      <a:cubicBezTo>
                        <a:pt x="2276" y="6029"/>
                        <a:pt x="2062" y="6150"/>
                        <a:pt x="1849" y="6150"/>
                      </a:cubicBezTo>
                      <a:cubicBezTo>
                        <a:pt x="1728" y="6150"/>
                        <a:pt x="1606" y="6111"/>
                        <a:pt x="1506" y="6025"/>
                      </a:cubicBezTo>
                      <a:cubicBezTo>
                        <a:pt x="991" y="5668"/>
                        <a:pt x="1070" y="4916"/>
                        <a:pt x="1585" y="4638"/>
                      </a:cubicBezTo>
                      <a:cubicBezTo>
                        <a:pt x="1780" y="4525"/>
                        <a:pt x="1986" y="4473"/>
                        <a:pt x="2187" y="4473"/>
                      </a:cubicBezTo>
                      <a:cubicBezTo>
                        <a:pt x="2757" y="4473"/>
                        <a:pt x="3279" y="4894"/>
                        <a:pt x="3367" y="5510"/>
                      </a:cubicBezTo>
                      <a:cubicBezTo>
                        <a:pt x="3486" y="6223"/>
                        <a:pt x="3328" y="7015"/>
                        <a:pt x="2892" y="7609"/>
                      </a:cubicBezTo>
                      <a:cubicBezTo>
                        <a:pt x="2734" y="7847"/>
                        <a:pt x="2575" y="8085"/>
                        <a:pt x="2377" y="8283"/>
                      </a:cubicBezTo>
                      <a:cubicBezTo>
                        <a:pt x="2536" y="8283"/>
                        <a:pt x="2694" y="8283"/>
                        <a:pt x="2892" y="8243"/>
                      </a:cubicBezTo>
                      <a:cubicBezTo>
                        <a:pt x="3367" y="8085"/>
                        <a:pt x="3843" y="7807"/>
                        <a:pt x="4239" y="7411"/>
                      </a:cubicBezTo>
                      <a:cubicBezTo>
                        <a:pt x="4477" y="7253"/>
                        <a:pt x="4754" y="7094"/>
                        <a:pt x="5031" y="6975"/>
                      </a:cubicBezTo>
                      <a:cubicBezTo>
                        <a:pt x="5665" y="6698"/>
                        <a:pt x="6299" y="6500"/>
                        <a:pt x="7012" y="6262"/>
                      </a:cubicBezTo>
                      <a:cubicBezTo>
                        <a:pt x="6853" y="6064"/>
                        <a:pt x="6972" y="5985"/>
                        <a:pt x="7091" y="5866"/>
                      </a:cubicBezTo>
                      <a:cubicBezTo>
                        <a:pt x="7408" y="5668"/>
                        <a:pt x="7646" y="5351"/>
                        <a:pt x="7844" y="4995"/>
                      </a:cubicBezTo>
                      <a:cubicBezTo>
                        <a:pt x="7883" y="4876"/>
                        <a:pt x="7962" y="4757"/>
                        <a:pt x="8002" y="4638"/>
                      </a:cubicBezTo>
                      <a:cubicBezTo>
                        <a:pt x="8121" y="4361"/>
                        <a:pt x="8042" y="4084"/>
                        <a:pt x="7804" y="3925"/>
                      </a:cubicBezTo>
                      <a:cubicBezTo>
                        <a:pt x="7727" y="3849"/>
                        <a:pt x="7650" y="3819"/>
                        <a:pt x="7574" y="3819"/>
                      </a:cubicBezTo>
                      <a:cubicBezTo>
                        <a:pt x="7452" y="3819"/>
                        <a:pt x="7331" y="3892"/>
                        <a:pt x="7210" y="3965"/>
                      </a:cubicBezTo>
                      <a:cubicBezTo>
                        <a:pt x="6695" y="4203"/>
                        <a:pt x="6695" y="4282"/>
                        <a:pt x="7091" y="4678"/>
                      </a:cubicBezTo>
                      <a:cubicBezTo>
                        <a:pt x="7131" y="4757"/>
                        <a:pt x="7170" y="4836"/>
                        <a:pt x="7170" y="4916"/>
                      </a:cubicBezTo>
                      <a:cubicBezTo>
                        <a:pt x="7141" y="4974"/>
                        <a:pt x="7049" y="5010"/>
                        <a:pt x="6985" y="5010"/>
                      </a:cubicBezTo>
                      <a:cubicBezTo>
                        <a:pt x="6962" y="5010"/>
                        <a:pt x="6943" y="5005"/>
                        <a:pt x="6933" y="4995"/>
                      </a:cubicBezTo>
                      <a:cubicBezTo>
                        <a:pt x="6734" y="4836"/>
                        <a:pt x="6576" y="4678"/>
                        <a:pt x="6457" y="4440"/>
                      </a:cubicBezTo>
                      <a:cubicBezTo>
                        <a:pt x="6338" y="4203"/>
                        <a:pt x="6418" y="3925"/>
                        <a:pt x="6655" y="3767"/>
                      </a:cubicBezTo>
                      <a:cubicBezTo>
                        <a:pt x="6853" y="3648"/>
                        <a:pt x="7051" y="3529"/>
                        <a:pt x="7289" y="3450"/>
                      </a:cubicBezTo>
                      <a:cubicBezTo>
                        <a:pt x="7398" y="3402"/>
                        <a:pt x="7511" y="3379"/>
                        <a:pt x="7620" y="3379"/>
                      </a:cubicBezTo>
                      <a:cubicBezTo>
                        <a:pt x="7869" y="3379"/>
                        <a:pt x="8102" y="3495"/>
                        <a:pt x="8240" y="3688"/>
                      </a:cubicBezTo>
                      <a:cubicBezTo>
                        <a:pt x="8517" y="4005"/>
                        <a:pt x="8557" y="4440"/>
                        <a:pt x="8398" y="4757"/>
                      </a:cubicBezTo>
                      <a:cubicBezTo>
                        <a:pt x="8160" y="5233"/>
                        <a:pt x="7883" y="5629"/>
                        <a:pt x="7606" y="6104"/>
                      </a:cubicBezTo>
                      <a:cubicBezTo>
                        <a:pt x="8081" y="5866"/>
                        <a:pt x="8517" y="5589"/>
                        <a:pt x="8953" y="5312"/>
                      </a:cubicBezTo>
                      <a:cubicBezTo>
                        <a:pt x="9388" y="4995"/>
                        <a:pt x="9666" y="4559"/>
                        <a:pt x="9785" y="4084"/>
                      </a:cubicBezTo>
                      <a:cubicBezTo>
                        <a:pt x="9983" y="3054"/>
                        <a:pt x="9666" y="1984"/>
                        <a:pt x="8874" y="1271"/>
                      </a:cubicBezTo>
                      <a:cubicBezTo>
                        <a:pt x="7972" y="397"/>
                        <a:pt x="6929" y="1"/>
                        <a:pt x="57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50"/>
                <p:cNvSpPr/>
                <p:nvPr/>
              </p:nvSpPr>
              <p:spPr>
                <a:xfrm>
                  <a:off x="4610510" y="130167"/>
                  <a:ext cx="459944" cy="70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8476" extrusionOk="0">
                      <a:moveTo>
                        <a:pt x="5387" y="1"/>
                      </a:moveTo>
                      <a:cubicBezTo>
                        <a:pt x="5348" y="1"/>
                        <a:pt x="5308" y="1"/>
                        <a:pt x="5269" y="40"/>
                      </a:cubicBezTo>
                      <a:cubicBezTo>
                        <a:pt x="3288" y="674"/>
                        <a:pt x="1624" y="2060"/>
                        <a:pt x="673" y="3883"/>
                      </a:cubicBezTo>
                      <a:cubicBezTo>
                        <a:pt x="0" y="4992"/>
                        <a:pt x="0" y="6338"/>
                        <a:pt x="673" y="7448"/>
                      </a:cubicBezTo>
                      <a:cubicBezTo>
                        <a:pt x="1083" y="8103"/>
                        <a:pt x="1794" y="8476"/>
                        <a:pt x="2533" y="8476"/>
                      </a:cubicBezTo>
                      <a:cubicBezTo>
                        <a:pt x="2866" y="8476"/>
                        <a:pt x="3205" y="8400"/>
                        <a:pt x="3526" y="8240"/>
                      </a:cubicBezTo>
                      <a:lnTo>
                        <a:pt x="3526" y="8200"/>
                      </a:lnTo>
                      <a:lnTo>
                        <a:pt x="3288" y="8042"/>
                      </a:lnTo>
                      <a:cubicBezTo>
                        <a:pt x="2535" y="7448"/>
                        <a:pt x="2060" y="6537"/>
                        <a:pt x="2020" y="5586"/>
                      </a:cubicBezTo>
                      <a:cubicBezTo>
                        <a:pt x="1901" y="3566"/>
                        <a:pt x="2852" y="2060"/>
                        <a:pt x="4357" y="832"/>
                      </a:cubicBezTo>
                      <a:cubicBezTo>
                        <a:pt x="4714" y="555"/>
                        <a:pt x="5110" y="317"/>
                        <a:pt x="55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50"/>
                <p:cNvSpPr/>
                <p:nvPr/>
              </p:nvSpPr>
              <p:spPr>
                <a:xfrm>
                  <a:off x="5655134" y="130167"/>
                  <a:ext cx="134765" cy="8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991" extrusionOk="0">
                      <a:moveTo>
                        <a:pt x="1427" y="1"/>
                      </a:moveTo>
                      <a:cubicBezTo>
                        <a:pt x="1308" y="1"/>
                        <a:pt x="1229" y="40"/>
                        <a:pt x="1150" y="119"/>
                      </a:cubicBezTo>
                      <a:cubicBezTo>
                        <a:pt x="793" y="278"/>
                        <a:pt x="476" y="436"/>
                        <a:pt x="159" y="595"/>
                      </a:cubicBezTo>
                      <a:cubicBezTo>
                        <a:pt x="120" y="634"/>
                        <a:pt x="1" y="753"/>
                        <a:pt x="40" y="832"/>
                      </a:cubicBezTo>
                      <a:cubicBezTo>
                        <a:pt x="40" y="872"/>
                        <a:pt x="159" y="951"/>
                        <a:pt x="199" y="991"/>
                      </a:cubicBezTo>
                      <a:cubicBezTo>
                        <a:pt x="714" y="872"/>
                        <a:pt x="1189" y="634"/>
                        <a:pt x="1585" y="278"/>
                      </a:cubicBezTo>
                      <a:cubicBezTo>
                        <a:pt x="1625" y="238"/>
                        <a:pt x="1625" y="159"/>
                        <a:pt x="1625" y="80"/>
                      </a:cubicBezTo>
                      <a:cubicBezTo>
                        <a:pt x="1546" y="1"/>
                        <a:pt x="1466" y="1"/>
                        <a:pt x="14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50"/>
                <p:cNvSpPr/>
                <p:nvPr/>
              </p:nvSpPr>
              <p:spPr>
                <a:xfrm>
                  <a:off x="4571033" y="59343"/>
                  <a:ext cx="1094046" cy="812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2" h="9796" extrusionOk="0">
                      <a:moveTo>
                        <a:pt x="8448" y="755"/>
                      </a:moveTo>
                      <a:cubicBezTo>
                        <a:pt x="9588" y="755"/>
                        <a:pt x="10640" y="1168"/>
                        <a:pt x="11568" y="2043"/>
                      </a:cubicBezTo>
                      <a:cubicBezTo>
                        <a:pt x="12320" y="2716"/>
                        <a:pt x="12677" y="3786"/>
                        <a:pt x="12479" y="4816"/>
                      </a:cubicBezTo>
                      <a:cubicBezTo>
                        <a:pt x="12360" y="5291"/>
                        <a:pt x="12082" y="5727"/>
                        <a:pt x="11647" y="6044"/>
                      </a:cubicBezTo>
                      <a:cubicBezTo>
                        <a:pt x="11211" y="6321"/>
                        <a:pt x="10775" y="6598"/>
                        <a:pt x="10300" y="6836"/>
                      </a:cubicBezTo>
                      <a:cubicBezTo>
                        <a:pt x="10577" y="6361"/>
                        <a:pt x="10854" y="5965"/>
                        <a:pt x="11092" y="5489"/>
                      </a:cubicBezTo>
                      <a:cubicBezTo>
                        <a:pt x="11251" y="5133"/>
                        <a:pt x="11211" y="4737"/>
                        <a:pt x="10934" y="4420"/>
                      </a:cubicBezTo>
                      <a:cubicBezTo>
                        <a:pt x="10796" y="4227"/>
                        <a:pt x="10563" y="4111"/>
                        <a:pt x="10314" y="4111"/>
                      </a:cubicBezTo>
                      <a:cubicBezTo>
                        <a:pt x="10205" y="4111"/>
                        <a:pt x="10092" y="4134"/>
                        <a:pt x="9983" y="4182"/>
                      </a:cubicBezTo>
                      <a:cubicBezTo>
                        <a:pt x="9785" y="4261"/>
                        <a:pt x="9547" y="4380"/>
                        <a:pt x="9349" y="4499"/>
                      </a:cubicBezTo>
                      <a:cubicBezTo>
                        <a:pt x="9151" y="4657"/>
                        <a:pt x="9032" y="4935"/>
                        <a:pt x="9151" y="5172"/>
                      </a:cubicBezTo>
                      <a:cubicBezTo>
                        <a:pt x="9270" y="5370"/>
                        <a:pt x="9428" y="5568"/>
                        <a:pt x="9627" y="5727"/>
                      </a:cubicBezTo>
                      <a:cubicBezTo>
                        <a:pt x="9627" y="5727"/>
                        <a:pt x="9825" y="5727"/>
                        <a:pt x="9864" y="5648"/>
                      </a:cubicBezTo>
                      <a:cubicBezTo>
                        <a:pt x="9864" y="5568"/>
                        <a:pt x="9864" y="5450"/>
                        <a:pt x="9785" y="5410"/>
                      </a:cubicBezTo>
                      <a:cubicBezTo>
                        <a:pt x="9428" y="5014"/>
                        <a:pt x="9428" y="4895"/>
                        <a:pt x="9904" y="4697"/>
                      </a:cubicBezTo>
                      <a:cubicBezTo>
                        <a:pt x="10033" y="4619"/>
                        <a:pt x="10163" y="4541"/>
                        <a:pt x="10293" y="4541"/>
                      </a:cubicBezTo>
                      <a:cubicBezTo>
                        <a:pt x="10361" y="4541"/>
                        <a:pt x="10430" y="4563"/>
                        <a:pt x="10498" y="4618"/>
                      </a:cubicBezTo>
                      <a:cubicBezTo>
                        <a:pt x="10736" y="4816"/>
                        <a:pt x="10815" y="5093"/>
                        <a:pt x="10696" y="5370"/>
                      </a:cubicBezTo>
                      <a:cubicBezTo>
                        <a:pt x="10656" y="5489"/>
                        <a:pt x="10577" y="5608"/>
                        <a:pt x="10538" y="5727"/>
                      </a:cubicBezTo>
                      <a:cubicBezTo>
                        <a:pt x="10340" y="6083"/>
                        <a:pt x="10102" y="6400"/>
                        <a:pt x="9785" y="6638"/>
                      </a:cubicBezTo>
                      <a:cubicBezTo>
                        <a:pt x="9666" y="6717"/>
                        <a:pt x="9547" y="6796"/>
                        <a:pt x="9706" y="6994"/>
                      </a:cubicBezTo>
                      <a:cubicBezTo>
                        <a:pt x="9032" y="7232"/>
                        <a:pt x="8359" y="7470"/>
                        <a:pt x="7725" y="7707"/>
                      </a:cubicBezTo>
                      <a:cubicBezTo>
                        <a:pt x="7448" y="7826"/>
                        <a:pt x="7171" y="7985"/>
                        <a:pt x="6933" y="8183"/>
                      </a:cubicBezTo>
                      <a:cubicBezTo>
                        <a:pt x="6537" y="8539"/>
                        <a:pt x="6101" y="8817"/>
                        <a:pt x="5586" y="9015"/>
                      </a:cubicBezTo>
                      <a:cubicBezTo>
                        <a:pt x="5428" y="9015"/>
                        <a:pt x="5269" y="9054"/>
                        <a:pt x="5071" y="9054"/>
                      </a:cubicBezTo>
                      <a:cubicBezTo>
                        <a:pt x="5269" y="8817"/>
                        <a:pt x="5428" y="8619"/>
                        <a:pt x="5586" y="8381"/>
                      </a:cubicBezTo>
                      <a:cubicBezTo>
                        <a:pt x="6022" y="7747"/>
                        <a:pt x="6180" y="6994"/>
                        <a:pt x="6061" y="6242"/>
                      </a:cubicBezTo>
                      <a:cubicBezTo>
                        <a:pt x="5973" y="5622"/>
                        <a:pt x="5445" y="5222"/>
                        <a:pt x="4886" y="5222"/>
                      </a:cubicBezTo>
                      <a:cubicBezTo>
                        <a:pt x="4695" y="5222"/>
                        <a:pt x="4500" y="5269"/>
                        <a:pt x="4318" y="5370"/>
                      </a:cubicBezTo>
                      <a:cubicBezTo>
                        <a:pt x="3764" y="5687"/>
                        <a:pt x="3724" y="6400"/>
                        <a:pt x="4200" y="6796"/>
                      </a:cubicBezTo>
                      <a:cubicBezTo>
                        <a:pt x="4313" y="6867"/>
                        <a:pt x="4436" y="6902"/>
                        <a:pt x="4557" y="6902"/>
                      </a:cubicBezTo>
                      <a:cubicBezTo>
                        <a:pt x="4774" y="6902"/>
                        <a:pt x="4983" y="6788"/>
                        <a:pt x="5111" y="6559"/>
                      </a:cubicBezTo>
                      <a:cubicBezTo>
                        <a:pt x="5150" y="6479"/>
                        <a:pt x="5111" y="6361"/>
                        <a:pt x="5111" y="6242"/>
                      </a:cubicBezTo>
                      <a:cubicBezTo>
                        <a:pt x="4992" y="6242"/>
                        <a:pt x="4913" y="6242"/>
                        <a:pt x="4794" y="6281"/>
                      </a:cubicBezTo>
                      <a:cubicBezTo>
                        <a:pt x="4717" y="6333"/>
                        <a:pt x="4640" y="6434"/>
                        <a:pt x="4563" y="6434"/>
                      </a:cubicBezTo>
                      <a:cubicBezTo>
                        <a:pt x="4521" y="6434"/>
                        <a:pt x="4479" y="6405"/>
                        <a:pt x="4437" y="6321"/>
                      </a:cubicBezTo>
                      <a:cubicBezTo>
                        <a:pt x="4279" y="6163"/>
                        <a:pt x="4358" y="5885"/>
                        <a:pt x="4556" y="5806"/>
                      </a:cubicBezTo>
                      <a:cubicBezTo>
                        <a:pt x="4669" y="5740"/>
                        <a:pt x="4789" y="5710"/>
                        <a:pt x="4907" y="5710"/>
                      </a:cubicBezTo>
                      <a:cubicBezTo>
                        <a:pt x="5283" y="5710"/>
                        <a:pt x="5635" y="6017"/>
                        <a:pt x="5665" y="6440"/>
                      </a:cubicBezTo>
                      <a:cubicBezTo>
                        <a:pt x="5705" y="6994"/>
                        <a:pt x="5586" y="7509"/>
                        <a:pt x="5348" y="7985"/>
                      </a:cubicBezTo>
                      <a:cubicBezTo>
                        <a:pt x="5190" y="8222"/>
                        <a:pt x="5071" y="8420"/>
                        <a:pt x="4913" y="8619"/>
                      </a:cubicBezTo>
                      <a:cubicBezTo>
                        <a:pt x="4784" y="8769"/>
                        <a:pt x="4690" y="8838"/>
                        <a:pt x="4587" y="8838"/>
                      </a:cubicBezTo>
                      <a:cubicBezTo>
                        <a:pt x="4500" y="8838"/>
                        <a:pt x="4406" y="8788"/>
                        <a:pt x="4279" y="8698"/>
                      </a:cubicBezTo>
                      <a:cubicBezTo>
                        <a:pt x="3209" y="7945"/>
                        <a:pt x="2694" y="6638"/>
                        <a:pt x="3011" y="5370"/>
                      </a:cubicBezTo>
                      <a:cubicBezTo>
                        <a:pt x="3249" y="4182"/>
                        <a:pt x="3843" y="3152"/>
                        <a:pt x="4715" y="2360"/>
                      </a:cubicBezTo>
                      <a:cubicBezTo>
                        <a:pt x="5150" y="2003"/>
                        <a:pt x="5546" y="1686"/>
                        <a:pt x="6022" y="1409"/>
                      </a:cubicBezTo>
                      <a:lnTo>
                        <a:pt x="6022" y="2597"/>
                      </a:lnTo>
                      <a:cubicBezTo>
                        <a:pt x="6022" y="3271"/>
                        <a:pt x="6339" y="3865"/>
                        <a:pt x="6893" y="4261"/>
                      </a:cubicBezTo>
                      <a:cubicBezTo>
                        <a:pt x="7130" y="4455"/>
                        <a:pt x="7438" y="4555"/>
                        <a:pt x="7752" y="4555"/>
                      </a:cubicBezTo>
                      <a:cubicBezTo>
                        <a:pt x="8015" y="4555"/>
                        <a:pt x="8283" y="4485"/>
                        <a:pt x="8517" y="4340"/>
                      </a:cubicBezTo>
                      <a:cubicBezTo>
                        <a:pt x="8913" y="4103"/>
                        <a:pt x="9032" y="3588"/>
                        <a:pt x="8795" y="3192"/>
                      </a:cubicBezTo>
                      <a:cubicBezTo>
                        <a:pt x="8639" y="2933"/>
                        <a:pt x="8366" y="2792"/>
                        <a:pt x="8084" y="2792"/>
                      </a:cubicBezTo>
                      <a:cubicBezTo>
                        <a:pt x="7935" y="2792"/>
                        <a:pt x="7783" y="2832"/>
                        <a:pt x="7646" y="2914"/>
                      </a:cubicBezTo>
                      <a:cubicBezTo>
                        <a:pt x="7527" y="2994"/>
                        <a:pt x="7448" y="3152"/>
                        <a:pt x="7448" y="3310"/>
                      </a:cubicBezTo>
                      <a:cubicBezTo>
                        <a:pt x="7448" y="3390"/>
                        <a:pt x="7606" y="3509"/>
                        <a:pt x="7686" y="3627"/>
                      </a:cubicBezTo>
                      <a:cubicBezTo>
                        <a:pt x="7804" y="3469"/>
                        <a:pt x="7844" y="3310"/>
                        <a:pt x="7963" y="3271"/>
                      </a:cubicBezTo>
                      <a:cubicBezTo>
                        <a:pt x="8004" y="3250"/>
                        <a:pt x="8050" y="3241"/>
                        <a:pt x="8097" y="3241"/>
                      </a:cubicBezTo>
                      <a:cubicBezTo>
                        <a:pt x="8231" y="3241"/>
                        <a:pt x="8369" y="3322"/>
                        <a:pt x="8399" y="3469"/>
                      </a:cubicBezTo>
                      <a:cubicBezTo>
                        <a:pt x="8478" y="3667"/>
                        <a:pt x="8399" y="3905"/>
                        <a:pt x="8240" y="3984"/>
                      </a:cubicBezTo>
                      <a:cubicBezTo>
                        <a:pt x="8086" y="4069"/>
                        <a:pt x="7917" y="4111"/>
                        <a:pt x="7749" y="4111"/>
                      </a:cubicBezTo>
                      <a:cubicBezTo>
                        <a:pt x="7529" y="4111"/>
                        <a:pt x="7311" y="4040"/>
                        <a:pt x="7131" y="3905"/>
                      </a:cubicBezTo>
                      <a:cubicBezTo>
                        <a:pt x="6735" y="3627"/>
                        <a:pt x="6458" y="3152"/>
                        <a:pt x="6458" y="2637"/>
                      </a:cubicBezTo>
                      <a:cubicBezTo>
                        <a:pt x="6458" y="2201"/>
                        <a:pt x="6458" y="1726"/>
                        <a:pt x="6537" y="1290"/>
                      </a:cubicBezTo>
                      <a:cubicBezTo>
                        <a:pt x="6537" y="1211"/>
                        <a:pt x="6616" y="1092"/>
                        <a:pt x="6695" y="1053"/>
                      </a:cubicBezTo>
                      <a:cubicBezTo>
                        <a:pt x="7298" y="856"/>
                        <a:pt x="7884" y="755"/>
                        <a:pt x="8448" y="755"/>
                      </a:cubicBezTo>
                      <a:close/>
                      <a:moveTo>
                        <a:pt x="5982" y="855"/>
                      </a:moveTo>
                      <a:cubicBezTo>
                        <a:pt x="5586" y="1132"/>
                        <a:pt x="5190" y="1369"/>
                        <a:pt x="4833" y="1686"/>
                      </a:cubicBezTo>
                      <a:cubicBezTo>
                        <a:pt x="3328" y="2875"/>
                        <a:pt x="2377" y="4420"/>
                        <a:pt x="2496" y="6440"/>
                      </a:cubicBezTo>
                      <a:cubicBezTo>
                        <a:pt x="2536" y="7391"/>
                        <a:pt x="3011" y="8302"/>
                        <a:pt x="3764" y="8856"/>
                      </a:cubicBezTo>
                      <a:lnTo>
                        <a:pt x="3962" y="9054"/>
                      </a:lnTo>
                      <a:lnTo>
                        <a:pt x="3962" y="9094"/>
                      </a:lnTo>
                      <a:cubicBezTo>
                        <a:pt x="3657" y="9253"/>
                        <a:pt x="3328" y="9329"/>
                        <a:pt x="3003" y="9329"/>
                      </a:cubicBezTo>
                      <a:cubicBezTo>
                        <a:pt x="2274" y="9329"/>
                        <a:pt x="1560" y="8947"/>
                        <a:pt x="1149" y="8262"/>
                      </a:cubicBezTo>
                      <a:cubicBezTo>
                        <a:pt x="476" y="7192"/>
                        <a:pt x="476" y="5806"/>
                        <a:pt x="1149" y="4737"/>
                      </a:cubicBezTo>
                      <a:cubicBezTo>
                        <a:pt x="2100" y="2875"/>
                        <a:pt x="3764" y="1488"/>
                        <a:pt x="5745" y="855"/>
                      </a:cubicBezTo>
                      <a:close/>
                      <a:moveTo>
                        <a:pt x="7647" y="1"/>
                      </a:moveTo>
                      <a:cubicBezTo>
                        <a:pt x="7540" y="1"/>
                        <a:pt x="7431" y="23"/>
                        <a:pt x="7329" y="23"/>
                      </a:cubicBezTo>
                      <a:cubicBezTo>
                        <a:pt x="4715" y="340"/>
                        <a:pt x="2377" y="1805"/>
                        <a:pt x="991" y="4063"/>
                      </a:cubicBezTo>
                      <a:cubicBezTo>
                        <a:pt x="238" y="5093"/>
                        <a:pt x="1" y="6400"/>
                        <a:pt x="318" y="7628"/>
                      </a:cubicBezTo>
                      <a:cubicBezTo>
                        <a:pt x="669" y="8970"/>
                        <a:pt x="1690" y="9796"/>
                        <a:pt x="2902" y="9796"/>
                      </a:cubicBezTo>
                      <a:cubicBezTo>
                        <a:pt x="3194" y="9796"/>
                        <a:pt x="3497" y="9748"/>
                        <a:pt x="3804" y="9648"/>
                      </a:cubicBezTo>
                      <a:cubicBezTo>
                        <a:pt x="4002" y="9569"/>
                        <a:pt x="4200" y="9450"/>
                        <a:pt x="4437" y="9332"/>
                      </a:cubicBezTo>
                      <a:lnTo>
                        <a:pt x="4556" y="9371"/>
                      </a:lnTo>
                      <a:cubicBezTo>
                        <a:pt x="4801" y="9472"/>
                        <a:pt x="5051" y="9520"/>
                        <a:pt x="5298" y="9520"/>
                      </a:cubicBezTo>
                      <a:cubicBezTo>
                        <a:pt x="5732" y="9520"/>
                        <a:pt x="6158" y="9371"/>
                        <a:pt x="6537" y="9094"/>
                      </a:cubicBezTo>
                      <a:cubicBezTo>
                        <a:pt x="6814" y="8896"/>
                        <a:pt x="7091" y="8658"/>
                        <a:pt x="7369" y="8420"/>
                      </a:cubicBezTo>
                      <a:cubicBezTo>
                        <a:pt x="7487" y="8341"/>
                        <a:pt x="7606" y="8262"/>
                        <a:pt x="7725" y="8183"/>
                      </a:cubicBezTo>
                      <a:cubicBezTo>
                        <a:pt x="8517" y="7906"/>
                        <a:pt x="9349" y="7668"/>
                        <a:pt x="10141" y="7351"/>
                      </a:cubicBezTo>
                      <a:cubicBezTo>
                        <a:pt x="10696" y="7153"/>
                        <a:pt x="11251" y="6876"/>
                        <a:pt x="11726" y="6559"/>
                      </a:cubicBezTo>
                      <a:cubicBezTo>
                        <a:pt x="12360" y="6202"/>
                        <a:pt x="12795" y="5568"/>
                        <a:pt x="12914" y="4895"/>
                      </a:cubicBezTo>
                      <a:cubicBezTo>
                        <a:pt x="13192" y="3667"/>
                        <a:pt x="12795" y="2439"/>
                        <a:pt x="11884" y="1647"/>
                      </a:cubicBezTo>
                      <a:cubicBezTo>
                        <a:pt x="10894" y="617"/>
                        <a:pt x="9627" y="300"/>
                        <a:pt x="8280" y="221"/>
                      </a:cubicBezTo>
                      <a:lnTo>
                        <a:pt x="8042" y="221"/>
                      </a:lnTo>
                      <a:cubicBezTo>
                        <a:pt x="7929" y="40"/>
                        <a:pt x="7790" y="1"/>
                        <a:pt x="76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50"/>
                <p:cNvSpPr/>
                <p:nvPr/>
              </p:nvSpPr>
              <p:spPr>
                <a:xfrm>
                  <a:off x="5408740" y="-47226"/>
                  <a:ext cx="65848" cy="12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1506" extrusionOk="0">
                      <a:moveTo>
                        <a:pt x="714" y="0"/>
                      </a:moveTo>
                      <a:cubicBezTo>
                        <a:pt x="635" y="119"/>
                        <a:pt x="516" y="198"/>
                        <a:pt x="437" y="278"/>
                      </a:cubicBezTo>
                      <a:cubicBezTo>
                        <a:pt x="278" y="595"/>
                        <a:pt x="159" y="872"/>
                        <a:pt x="40" y="1189"/>
                      </a:cubicBezTo>
                      <a:cubicBezTo>
                        <a:pt x="1" y="1268"/>
                        <a:pt x="80" y="1387"/>
                        <a:pt x="80" y="1506"/>
                      </a:cubicBezTo>
                      <a:cubicBezTo>
                        <a:pt x="199" y="1466"/>
                        <a:pt x="357" y="1426"/>
                        <a:pt x="397" y="1347"/>
                      </a:cubicBezTo>
                      <a:cubicBezTo>
                        <a:pt x="555" y="991"/>
                        <a:pt x="674" y="674"/>
                        <a:pt x="753" y="357"/>
                      </a:cubicBezTo>
                      <a:cubicBezTo>
                        <a:pt x="793" y="238"/>
                        <a:pt x="793" y="119"/>
                        <a:pt x="753" y="40"/>
                      </a:cubicBez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50"/>
                <p:cNvSpPr/>
                <p:nvPr/>
              </p:nvSpPr>
              <p:spPr>
                <a:xfrm>
                  <a:off x="4771483" y="-34123"/>
                  <a:ext cx="75634" cy="12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507" extrusionOk="0">
                      <a:moveTo>
                        <a:pt x="79" y="1"/>
                      </a:moveTo>
                      <a:cubicBezTo>
                        <a:pt x="40" y="40"/>
                        <a:pt x="0" y="159"/>
                        <a:pt x="40" y="199"/>
                      </a:cubicBezTo>
                      <a:cubicBezTo>
                        <a:pt x="198" y="595"/>
                        <a:pt x="396" y="991"/>
                        <a:pt x="594" y="1348"/>
                      </a:cubicBezTo>
                      <a:cubicBezTo>
                        <a:pt x="673" y="1427"/>
                        <a:pt x="792" y="1467"/>
                        <a:pt x="911" y="1506"/>
                      </a:cubicBezTo>
                      <a:cubicBezTo>
                        <a:pt x="832" y="991"/>
                        <a:pt x="594" y="476"/>
                        <a:pt x="277" y="40"/>
                      </a:cubicBezTo>
                      <a:cubicBezTo>
                        <a:pt x="198" y="1"/>
                        <a:pt x="159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50"/>
                <p:cNvSpPr/>
                <p:nvPr/>
              </p:nvSpPr>
              <p:spPr>
                <a:xfrm>
                  <a:off x="4531640" y="882451"/>
                  <a:ext cx="78952" cy="7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952" extrusionOk="0">
                      <a:moveTo>
                        <a:pt x="674" y="1"/>
                      </a:moveTo>
                      <a:cubicBezTo>
                        <a:pt x="317" y="159"/>
                        <a:pt x="40" y="516"/>
                        <a:pt x="0" y="872"/>
                      </a:cubicBezTo>
                      <a:lnTo>
                        <a:pt x="80" y="951"/>
                      </a:lnTo>
                      <a:cubicBezTo>
                        <a:pt x="357" y="753"/>
                        <a:pt x="634" y="516"/>
                        <a:pt x="911" y="278"/>
                      </a:cubicBezTo>
                      <a:cubicBezTo>
                        <a:pt x="951" y="238"/>
                        <a:pt x="951" y="159"/>
                        <a:pt x="911" y="80"/>
                      </a:cubicBezTo>
                      <a:cubicBezTo>
                        <a:pt x="832" y="40"/>
                        <a:pt x="753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50"/>
                <p:cNvSpPr/>
                <p:nvPr/>
              </p:nvSpPr>
              <p:spPr>
                <a:xfrm>
                  <a:off x="4475743" y="294457"/>
                  <a:ext cx="144634" cy="4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595" extrusionOk="0">
                      <a:moveTo>
                        <a:pt x="476" y="0"/>
                      </a:moveTo>
                      <a:cubicBezTo>
                        <a:pt x="318" y="0"/>
                        <a:pt x="159" y="0"/>
                        <a:pt x="41" y="40"/>
                      </a:cubicBezTo>
                      <a:cubicBezTo>
                        <a:pt x="41" y="79"/>
                        <a:pt x="1" y="119"/>
                        <a:pt x="1" y="159"/>
                      </a:cubicBezTo>
                      <a:cubicBezTo>
                        <a:pt x="80" y="198"/>
                        <a:pt x="159" y="277"/>
                        <a:pt x="239" y="317"/>
                      </a:cubicBezTo>
                      <a:cubicBezTo>
                        <a:pt x="635" y="396"/>
                        <a:pt x="1031" y="515"/>
                        <a:pt x="1467" y="594"/>
                      </a:cubicBezTo>
                      <a:cubicBezTo>
                        <a:pt x="1546" y="594"/>
                        <a:pt x="1665" y="515"/>
                        <a:pt x="1744" y="475"/>
                      </a:cubicBezTo>
                      <a:cubicBezTo>
                        <a:pt x="1665" y="396"/>
                        <a:pt x="1625" y="238"/>
                        <a:pt x="1506" y="238"/>
                      </a:cubicBezTo>
                      <a:cubicBezTo>
                        <a:pt x="1189" y="119"/>
                        <a:pt x="833" y="40"/>
                        <a:pt x="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50"/>
                <p:cNvSpPr/>
                <p:nvPr/>
              </p:nvSpPr>
              <p:spPr>
                <a:xfrm>
                  <a:off x="4380536" y="567057"/>
                  <a:ext cx="134765" cy="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413" extrusionOk="0">
                      <a:moveTo>
                        <a:pt x="1426" y="1"/>
                      </a:moveTo>
                      <a:cubicBezTo>
                        <a:pt x="1149" y="1"/>
                        <a:pt x="872" y="1"/>
                        <a:pt x="594" y="41"/>
                      </a:cubicBezTo>
                      <a:cubicBezTo>
                        <a:pt x="396" y="41"/>
                        <a:pt x="198" y="120"/>
                        <a:pt x="0" y="159"/>
                      </a:cubicBezTo>
                      <a:cubicBezTo>
                        <a:pt x="328" y="324"/>
                        <a:pt x="675" y="412"/>
                        <a:pt x="1028" y="412"/>
                      </a:cubicBezTo>
                      <a:cubicBezTo>
                        <a:pt x="1187" y="412"/>
                        <a:pt x="1346" y="394"/>
                        <a:pt x="1505" y="357"/>
                      </a:cubicBezTo>
                      <a:cubicBezTo>
                        <a:pt x="1545" y="318"/>
                        <a:pt x="1624" y="239"/>
                        <a:pt x="1585" y="199"/>
                      </a:cubicBezTo>
                      <a:cubicBezTo>
                        <a:pt x="1585" y="159"/>
                        <a:pt x="1505" y="1"/>
                        <a:pt x="14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5" name="Google Shape;1305;p50"/>
              <p:cNvSpPr/>
              <p:nvPr/>
            </p:nvSpPr>
            <p:spPr>
              <a:xfrm rot="-821489">
                <a:off x="694339" y="224382"/>
                <a:ext cx="37764" cy="7162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0"/>
            <p:cNvGrpSpPr/>
            <p:nvPr/>
          </p:nvGrpSpPr>
          <p:grpSpPr>
            <a:xfrm>
              <a:off x="3422805" y="2779851"/>
              <a:ext cx="717376" cy="539954"/>
              <a:chOff x="6530133" y="2132672"/>
              <a:chExt cx="567275" cy="427077"/>
            </a:xfrm>
          </p:grpSpPr>
          <p:sp>
            <p:nvSpPr>
              <p:cNvPr id="1307" name="Google Shape;1307;p50"/>
              <p:cNvSpPr/>
              <p:nvPr/>
            </p:nvSpPr>
            <p:spPr>
              <a:xfrm>
                <a:off x="6619132" y="2164778"/>
                <a:ext cx="478273" cy="363956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5668" extrusionOk="0">
                    <a:moveTo>
                      <a:pt x="1522" y="1"/>
                    </a:moveTo>
                    <a:cubicBezTo>
                      <a:pt x="1490" y="1"/>
                      <a:pt x="1459" y="1"/>
                      <a:pt x="1427" y="3"/>
                    </a:cubicBezTo>
                    <a:cubicBezTo>
                      <a:pt x="278" y="42"/>
                      <a:pt x="1" y="1310"/>
                      <a:pt x="278" y="2221"/>
                    </a:cubicBezTo>
                    <a:cubicBezTo>
                      <a:pt x="674" y="3409"/>
                      <a:pt x="1189" y="4558"/>
                      <a:pt x="1862" y="5628"/>
                    </a:cubicBezTo>
                    <a:cubicBezTo>
                      <a:pt x="1862" y="5628"/>
                      <a:pt x="1862" y="5667"/>
                      <a:pt x="1862" y="5667"/>
                    </a:cubicBezTo>
                    <a:cubicBezTo>
                      <a:pt x="3288" y="5548"/>
                      <a:pt x="4635" y="5073"/>
                      <a:pt x="5824" y="4281"/>
                    </a:cubicBezTo>
                    <a:cubicBezTo>
                      <a:pt x="6656" y="3726"/>
                      <a:pt x="7448" y="2419"/>
                      <a:pt x="6418" y="1587"/>
                    </a:cubicBezTo>
                    <a:cubicBezTo>
                      <a:pt x="6113" y="1330"/>
                      <a:pt x="5756" y="1230"/>
                      <a:pt x="5389" y="1230"/>
                    </a:cubicBezTo>
                    <a:cubicBezTo>
                      <a:pt x="4851" y="1230"/>
                      <a:pt x="4291" y="1447"/>
                      <a:pt x="3843" y="1706"/>
                    </a:cubicBezTo>
                    <a:cubicBezTo>
                      <a:pt x="3807" y="1720"/>
                      <a:pt x="3772" y="1727"/>
                      <a:pt x="3738" y="1727"/>
                    </a:cubicBezTo>
                    <a:cubicBezTo>
                      <a:pt x="3583" y="1727"/>
                      <a:pt x="3461" y="1591"/>
                      <a:pt x="3526" y="1429"/>
                    </a:cubicBezTo>
                    <a:lnTo>
                      <a:pt x="3526" y="1389"/>
                    </a:lnTo>
                    <a:cubicBezTo>
                      <a:pt x="3220" y="547"/>
                      <a:pt x="2433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6530133" y="2132672"/>
                <a:ext cx="567275" cy="427077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6651" extrusionOk="0">
                    <a:moveTo>
                      <a:pt x="2899" y="501"/>
                    </a:moveTo>
                    <a:cubicBezTo>
                      <a:pt x="3776" y="501"/>
                      <a:pt x="4566" y="1085"/>
                      <a:pt x="4873" y="1929"/>
                    </a:cubicBezTo>
                    <a:cubicBezTo>
                      <a:pt x="4810" y="2085"/>
                      <a:pt x="4945" y="2242"/>
                      <a:pt x="5103" y="2242"/>
                    </a:cubicBezTo>
                    <a:cubicBezTo>
                      <a:pt x="5144" y="2242"/>
                      <a:pt x="5188" y="2231"/>
                      <a:pt x="5229" y="2206"/>
                    </a:cubicBezTo>
                    <a:cubicBezTo>
                      <a:pt x="5677" y="1947"/>
                      <a:pt x="6223" y="1730"/>
                      <a:pt x="6758" y="1730"/>
                    </a:cubicBezTo>
                    <a:cubicBezTo>
                      <a:pt x="7123" y="1730"/>
                      <a:pt x="7483" y="1830"/>
                      <a:pt x="7804" y="2087"/>
                    </a:cubicBezTo>
                    <a:cubicBezTo>
                      <a:pt x="8834" y="2959"/>
                      <a:pt x="8042" y="4226"/>
                      <a:pt x="7210" y="4820"/>
                    </a:cubicBezTo>
                    <a:cubicBezTo>
                      <a:pt x="5982" y="5573"/>
                      <a:pt x="4635" y="6048"/>
                      <a:pt x="3248" y="6207"/>
                    </a:cubicBezTo>
                    <a:cubicBezTo>
                      <a:pt x="3248" y="6167"/>
                      <a:pt x="3248" y="6167"/>
                      <a:pt x="3248" y="6128"/>
                    </a:cubicBezTo>
                    <a:cubicBezTo>
                      <a:pt x="2575" y="5098"/>
                      <a:pt x="2020" y="3949"/>
                      <a:pt x="1664" y="2761"/>
                    </a:cubicBezTo>
                    <a:cubicBezTo>
                      <a:pt x="1387" y="1810"/>
                      <a:pt x="1624" y="542"/>
                      <a:pt x="2813" y="503"/>
                    </a:cubicBezTo>
                    <a:cubicBezTo>
                      <a:pt x="2841" y="501"/>
                      <a:pt x="2870" y="501"/>
                      <a:pt x="2899" y="501"/>
                    </a:cubicBezTo>
                    <a:close/>
                    <a:moveTo>
                      <a:pt x="2835" y="1"/>
                    </a:moveTo>
                    <a:cubicBezTo>
                      <a:pt x="2392" y="1"/>
                      <a:pt x="1956" y="140"/>
                      <a:pt x="1585" y="463"/>
                    </a:cubicBezTo>
                    <a:cubicBezTo>
                      <a:pt x="0" y="1889"/>
                      <a:pt x="2060" y="5058"/>
                      <a:pt x="2852" y="6365"/>
                    </a:cubicBezTo>
                    <a:cubicBezTo>
                      <a:pt x="2852" y="6405"/>
                      <a:pt x="2892" y="6445"/>
                      <a:pt x="2971" y="6445"/>
                    </a:cubicBezTo>
                    <a:cubicBezTo>
                      <a:pt x="2971" y="6547"/>
                      <a:pt x="3060" y="6650"/>
                      <a:pt x="3161" y="6650"/>
                    </a:cubicBezTo>
                    <a:cubicBezTo>
                      <a:pt x="3177" y="6650"/>
                      <a:pt x="3193" y="6648"/>
                      <a:pt x="3209" y="6643"/>
                    </a:cubicBezTo>
                    <a:cubicBezTo>
                      <a:pt x="5031" y="6405"/>
                      <a:pt x="8438" y="5652"/>
                      <a:pt x="8755" y="3355"/>
                    </a:cubicBezTo>
                    <a:cubicBezTo>
                      <a:pt x="8834" y="2562"/>
                      <a:pt x="8438" y="1810"/>
                      <a:pt x="7685" y="1493"/>
                    </a:cubicBezTo>
                    <a:cubicBezTo>
                      <a:pt x="7348" y="1341"/>
                      <a:pt x="6996" y="1268"/>
                      <a:pt x="6646" y="1268"/>
                    </a:cubicBezTo>
                    <a:cubicBezTo>
                      <a:pt x="6173" y="1268"/>
                      <a:pt x="5701" y="1401"/>
                      <a:pt x="5269" y="1651"/>
                    </a:cubicBezTo>
                    <a:cubicBezTo>
                      <a:pt x="4909" y="739"/>
                      <a:pt x="3856" y="1"/>
                      <a:pt x="2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9" name="Google Shape;1309;p50"/>
            <p:cNvSpPr/>
            <p:nvPr/>
          </p:nvSpPr>
          <p:spPr>
            <a:xfrm>
              <a:off x="1720501" y="2650952"/>
              <a:ext cx="386869" cy="373581"/>
            </a:xfrm>
            <a:custGeom>
              <a:avLst/>
              <a:gdLst/>
              <a:ahLst/>
              <a:cxnLst/>
              <a:rect l="l" t="t" r="r" b="b"/>
              <a:pathLst>
                <a:path w="6775" h="6542" extrusionOk="0">
                  <a:moveTo>
                    <a:pt x="3051" y="636"/>
                  </a:moveTo>
                  <a:cubicBezTo>
                    <a:pt x="3170" y="873"/>
                    <a:pt x="3249" y="1230"/>
                    <a:pt x="3289" y="1349"/>
                  </a:cubicBezTo>
                  <a:lnTo>
                    <a:pt x="3725" y="2339"/>
                  </a:lnTo>
                  <a:cubicBezTo>
                    <a:pt x="3749" y="2435"/>
                    <a:pt x="3816" y="2487"/>
                    <a:pt x="3892" y="2487"/>
                  </a:cubicBezTo>
                  <a:cubicBezTo>
                    <a:pt x="3942" y="2487"/>
                    <a:pt x="3995" y="2465"/>
                    <a:pt x="4041" y="2418"/>
                  </a:cubicBezTo>
                  <a:cubicBezTo>
                    <a:pt x="4081" y="2497"/>
                    <a:pt x="4160" y="2537"/>
                    <a:pt x="4240" y="2537"/>
                  </a:cubicBezTo>
                  <a:lnTo>
                    <a:pt x="5428" y="2458"/>
                  </a:lnTo>
                  <a:cubicBezTo>
                    <a:pt x="5547" y="2458"/>
                    <a:pt x="5903" y="2379"/>
                    <a:pt x="6181" y="2379"/>
                  </a:cubicBezTo>
                  <a:cubicBezTo>
                    <a:pt x="5943" y="2537"/>
                    <a:pt x="5547" y="2814"/>
                    <a:pt x="5467" y="2854"/>
                  </a:cubicBezTo>
                  <a:lnTo>
                    <a:pt x="4636" y="3607"/>
                  </a:lnTo>
                  <a:cubicBezTo>
                    <a:pt x="4477" y="3686"/>
                    <a:pt x="4517" y="3884"/>
                    <a:pt x="4675" y="3963"/>
                  </a:cubicBezTo>
                  <a:cubicBezTo>
                    <a:pt x="4855" y="4323"/>
                    <a:pt x="5494" y="5502"/>
                    <a:pt x="5727" y="5683"/>
                  </a:cubicBezTo>
                  <a:lnTo>
                    <a:pt x="5727" y="5683"/>
                  </a:lnTo>
                  <a:cubicBezTo>
                    <a:pt x="5562" y="5618"/>
                    <a:pt x="5452" y="5575"/>
                    <a:pt x="5309" y="5468"/>
                  </a:cubicBezTo>
                  <a:lnTo>
                    <a:pt x="4834" y="5270"/>
                  </a:lnTo>
                  <a:lnTo>
                    <a:pt x="3764" y="4795"/>
                  </a:lnTo>
                  <a:cubicBezTo>
                    <a:pt x="3734" y="4765"/>
                    <a:pt x="3704" y="4752"/>
                    <a:pt x="3673" y="4752"/>
                  </a:cubicBezTo>
                  <a:cubicBezTo>
                    <a:pt x="3624" y="4752"/>
                    <a:pt x="3575" y="4786"/>
                    <a:pt x="3526" y="4835"/>
                  </a:cubicBezTo>
                  <a:cubicBezTo>
                    <a:pt x="3501" y="4758"/>
                    <a:pt x="3426" y="4714"/>
                    <a:pt x="3354" y="4714"/>
                  </a:cubicBezTo>
                  <a:cubicBezTo>
                    <a:pt x="3315" y="4714"/>
                    <a:pt x="3277" y="4727"/>
                    <a:pt x="3249" y="4755"/>
                  </a:cubicBezTo>
                  <a:cubicBezTo>
                    <a:pt x="2734" y="5191"/>
                    <a:pt x="2219" y="5627"/>
                    <a:pt x="1665" y="5983"/>
                  </a:cubicBezTo>
                  <a:cubicBezTo>
                    <a:pt x="1546" y="5983"/>
                    <a:pt x="1427" y="6062"/>
                    <a:pt x="1387" y="6142"/>
                  </a:cubicBezTo>
                  <a:cubicBezTo>
                    <a:pt x="1374" y="6168"/>
                    <a:pt x="1365" y="6181"/>
                    <a:pt x="1362" y="6181"/>
                  </a:cubicBezTo>
                  <a:cubicBezTo>
                    <a:pt x="1357" y="6181"/>
                    <a:pt x="1374" y="6129"/>
                    <a:pt x="1427" y="6023"/>
                  </a:cubicBezTo>
                  <a:cubicBezTo>
                    <a:pt x="1506" y="5864"/>
                    <a:pt x="1546" y="5706"/>
                    <a:pt x="1585" y="5548"/>
                  </a:cubicBezTo>
                  <a:cubicBezTo>
                    <a:pt x="1704" y="5151"/>
                    <a:pt x="1823" y="4795"/>
                    <a:pt x="1942" y="4399"/>
                  </a:cubicBezTo>
                  <a:cubicBezTo>
                    <a:pt x="1942" y="4320"/>
                    <a:pt x="1942" y="4280"/>
                    <a:pt x="1863" y="4201"/>
                  </a:cubicBezTo>
                  <a:lnTo>
                    <a:pt x="1863" y="4201"/>
                  </a:lnTo>
                  <a:cubicBezTo>
                    <a:pt x="1878" y="4204"/>
                    <a:pt x="1892" y="4205"/>
                    <a:pt x="1906" y="4205"/>
                  </a:cubicBezTo>
                  <a:cubicBezTo>
                    <a:pt x="2077" y="4205"/>
                    <a:pt x="2168" y="3991"/>
                    <a:pt x="2021" y="3844"/>
                  </a:cubicBezTo>
                  <a:cubicBezTo>
                    <a:pt x="1546" y="3408"/>
                    <a:pt x="1110" y="2973"/>
                    <a:pt x="714" y="2458"/>
                  </a:cubicBezTo>
                  <a:lnTo>
                    <a:pt x="2061" y="2458"/>
                  </a:lnTo>
                  <a:cubicBezTo>
                    <a:pt x="2100" y="2458"/>
                    <a:pt x="2140" y="2418"/>
                    <a:pt x="2180" y="2418"/>
                  </a:cubicBezTo>
                  <a:cubicBezTo>
                    <a:pt x="2203" y="2441"/>
                    <a:pt x="2233" y="2451"/>
                    <a:pt x="2265" y="2451"/>
                  </a:cubicBezTo>
                  <a:cubicBezTo>
                    <a:pt x="2342" y="2451"/>
                    <a:pt x="2429" y="2395"/>
                    <a:pt x="2457" y="2339"/>
                  </a:cubicBezTo>
                  <a:cubicBezTo>
                    <a:pt x="2655" y="1745"/>
                    <a:pt x="2853" y="1190"/>
                    <a:pt x="3051" y="636"/>
                  </a:cubicBezTo>
                  <a:close/>
                  <a:moveTo>
                    <a:pt x="2916" y="0"/>
                  </a:moveTo>
                  <a:cubicBezTo>
                    <a:pt x="2853" y="0"/>
                    <a:pt x="2785" y="44"/>
                    <a:pt x="2734" y="121"/>
                  </a:cubicBezTo>
                  <a:lnTo>
                    <a:pt x="2061" y="2022"/>
                  </a:lnTo>
                  <a:lnTo>
                    <a:pt x="2021" y="2022"/>
                  </a:lnTo>
                  <a:lnTo>
                    <a:pt x="239" y="2062"/>
                  </a:lnTo>
                  <a:cubicBezTo>
                    <a:pt x="80" y="2062"/>
                    <a:pt x="1" y="2260"/>
                    <a:pt x="80" y="2379"/>
                  </a:cubicBezTo>
                  <a:cubicBezTo>
                    <a:pt x="595" y="3052"/>
                    <a:pt x="1150" y="3646"/>
                    <a:pt x="1744" y="4161"/>
                  </a:cubicBezTo>
                  <a:cubicBezTo>
                    <a:pt x="1625" y="4161"/>
                    <a:pt x="1506" y="4201"/>
                    <a:pt x="1467" y="4320"/>
                  </a:cubicBezTo>
                  <a:cubicBezTo>
                    <a:pt x="1308" y="4874"/>
                    <a:pt x="1110" y="5389"/>
                    <a:pt x="991" y="5944"/>
                  </a:cubicBezTo>
                  <a:cubicBezTo>
                    <a:pt x="912" y="6181"/>
                    <a:pt x="872" y="6498"/>
                    <a:pt x="1229" y="6538"/>
                  </a:cubicBezTo>
                  <a:cubicBezTo>
                    <a:pt x="1250" y="6540"/>
                    <a:pt x="1271" y="6542"/>
                    <a:pt x="1292" y="6542"/>
                  </a:cubicBezTo>
                  <a:cubicBezTo>
                    <a:pt x="1597" y="6542"/>
                    <a:pt x="1960" y="6287"/>
                    <a:pt x="2219" y="6102"/>
                  </a:cubicBezTo>
                  <a:cubicBezTo>
                    <a:pt x="2655" y="5785"/>
                    <a:pt x="3091" y="5468"/>
                    <a:pt x="3526" y="5112"/>
                  </a:cubicBezTo>
                  <a:cubicBezTo>
                    <a:pt x="3526" y="5151"/>
                    <a:pt x="3566" y="5191"/>
                    <a:pt x="3606" y="5191"/>
                  </a:cubicBezTo>
                  <a:cubicBezTo>
                    <a:pt x="4121" y="5429"/>
                    <a:pt x="4636" y="5666"/>
                    <a:pt x="5151" y="5904"/>
                  </a:cubicBezTo>
                  <a:cubicBezTo>
                    <a:pt x="5314" y="5986"/>
                    <a:pt x="5552" y="6142"/>
                    <a:pt x="5762" y="6142"/>
                  </a:cubicBezTo>
                  <a:cubicBezTo>
                    <a:pt x="5858" y="6142"/>
                    <a:pt x="5948" y="6110"/>
                    <a:pt x="6022" y="6023"/>
                  </a:cubicBezTo>
                  <a:cubicBezTo>
                    <a:pt x="6220" y="5746"/>
                    <a:pt x="6022" y="5429"/>
                    <a:pt x="5864" y="5191"/>
                  </a:cubicBezTo>
                  <a:lnTo>
                    <a:pt x="5071" y="3805"/>
                  </a:lnTo>
                  <a:lnTo>
                    <a:pt x="6141" y="2893"/>
                  </a:lnTo>
                  <a:cubicBezTo>
                    <a:pt x="6339" y="2695"/>
                    <a:pt x="6775" y="2458"/>
                    <a:pt x="6695" y="2141"/>
                  </a:cubicBezTo>
                  <a:cubicBezTo>
                    <a:pt x="6650" y="1983"/>
                    <a:pt x="6490" y="1941"/>
                    <a:pt x="6324" y="1941"/>
                  </a:cubicBezTo>
                  <a:cubicBezTo>
                    <a:pt x="6198" y="1941"/>
                    <a:pt x="6068" y="1965"/>
                    <a:pt x="5982" y="1982"/>
                  </a:cubicBezTo>
                  <a:lnTo>
                    <a:pt x="4160" y="2101"/>
                  </a:lnTo>
                  <a:cubicBezTo>
                    <a:pt x="4121" y="2101"/>
                    <a:pt x="4081" y="2101"/>
                    <a:pt x="4081" y="2141"/>
                  </a:cubicBezTo>
                  <a:cubicBezTo>
                    <a:pt x="3883" y="1705"/>
                    <a:pt x="3685" y="1269"/>
                    <a:pt x="3526" y="834"/>
                  </a:cubicBezTo>
                  <a:cubicBezTo>
                    <a:pt x="3408" y="517"/>
                    <a:pt x="3328" y="200"/>
                    <a:pt x="3012" y="41"/>
                  </a:cubicBezTo>
                  <a:cubicBezTo>
                    <a:pt x="2983" y="13"/>
                    <a:pt x="2950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 rot="896372">
              <a:off x="3007415" y="1791506"/>
              <a:ext cx="140115" cy="129248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 rot="896372">
              <a:off x="2504853" y="1517614"/>
              <a:ext cx="367309" cy="363635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 rot="7116487">
              <a:off x="1425737" y="3035904"/>
              <a:ext cx="294960" cy="398216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3339446" y="1700726"/>
              <a:ext cx="329896" cy="310787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50"/>
          <p:cNvGrpSpPr/>
          <p:nvPr/>
        </p:nvGrpSpPr>
        <p:grpSpPr>
          <a:xfrm>
            <a:off x="2247538" y="1977310"/>
            <a:ext cx="1036824" cy="1408166"/>
            <a:chOff x="2570551" y="2117230"/>
            <a:chExt cx="466030" cy="633111"/>
          </a:xfrm>
        </p:grpSpPr>
        <p:sp>
          <p:nvSpPr>
            <p:cNvPr id="1315" name="Google Shape;1315;p50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2" y="1516922"/>
            <a:ext cx="69344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828154" y="2428325"/>
            <a:ext cx="761145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zh-TW" dirty="0" smtClean="0"/>
              <a:t>ISOMAP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 rot="724753">
            <a:off x="4138298" y="1088463"/>
            <a:ext cx="991162" cy="1249993"/>
            <a:chOff x="4173905" y="1318806"/>
            <a:chExt cx="991162" cy="1249993"/>
          </a:xfrm>
        </p:grpSpPr>
        <p:sp>
          <p:nvSpPr>
            <p:cNvPr id="37" name="Google Shape;2245;p73"/>
            <p:cNvSpPr/>
            <p:nvPr/>
          </p:nvSpPr>
          <p:spPr>
            <a:xfrm rot="14247502">
              <a:off x="4897244" y="1574725"/>
              <a:ext cx="227927" cy="30771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5;p73"/>
            <p:cNvSpPr/>
            <p:nvPr/>
          </p:nvSpPr>
          <p:spPr>
            <a:xfrm rot="14785874">
              <a:off x="4361514" y="2174375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066;p71"/>
            <p:cNvGrpSpPr/>
            <p:nvPr/>
          </p:nvGrpSpPr>
          <p:grpSpPr>
            <a:xfrm>
              <a:off x="4173905" y="1318806"/>
              <a:ext cx="919947" cy="1109519"/>
              <a:chOff x="6416724" y="113236"/>
              <a:chExt cx="2549743" cy="3092305"/>
            </a:xfrm>
          </p:grpSpPr>
          <p:sp>
            <p:nvSpPr>
              <p:cNvPr id="28" name="Google Shape;2067;p71"/>
              <p:cNvSpPr/>
              <p:nvPr/>
            </p:nvSpPr>
            <p:spPr>
              <a:xfrm>
                <a:off x="6416724" y="1058710"/>
                <a:ext cx="2467084" cy="2070578"/>
              </a:xfrm>
              <a:custGeom>
                <a:avLst/>
                <a:gdLst/>
                <a:ahLst/>
                <a:cxnLst/>
                <a:rect l="l" t="t" r="r" b="b"/>
                <a:pathLst>
                  <a:path w="15371" h="12901" extrusionOk="0">
                    <a:moveTo>
                      <a:pt x="14380" y="3393"/>
                    </a:moveTo>
                    <a:cubicBezTo>
                      <a:pt x="14776" y="3512"/>
                      <a:pt x="15014" y="4265"/>
                      <a:pt x="14737" y="4700"/>
                    </a:cubicBezTo>
                    <a:cubicBezTo>
                      <a:pt x="14420" y="4344"/>
                      <a:pt x="14261" y="3829"/>
                      <a:pt x="14380" y="3393"/>
                    </a:cubicBezTo>
                    <a:close/>
                    <a:moveTo>
                      <a:pt x="13865" y="4304"/>
                    </a:moveTo>
                    <a:cubicBezTo>
                      <a:pt x="13944" y="4344"/>
                      <a:pt x="14023" y="4383"/>
                      <a:pt x="14063" y="4463"/>
                    </a:cubicBezTo>
                    <a:cubicBezTo>
                      <a:pt x="14222" y="5017"/>
                      <a:pt x="14142" y="5572"/>
                      <a:pt x="13905" y="6087"/>
                    </a:cubicBezTo>
                    <a:lnTo>
                      <a:pt x="13865" y="6087"/>
                    </a:lnTo>
                    <a:cubicBezTo>
                      <a:pt x="13825" y="5968"/>
                      <a:pt x="13746" y="5928"/>
                      <a:pt x="13746" y="5809"/>
                    </a:cubicBezTo>
                    <a:lnTo>
                      <a:pt x="13746" y="4502"/>
                    </a:lnTo>
                    <a:cubicBezTo>
                      <a:pt x="13746" y="4423"/>
                      <a:pt x="13825" y="4383"/>
                      <a:pt x="13865" y="4304"/>
                    </a:cubicBezTo>
                    <a:close/>
                    <a:moveTo>
                      <a:pt x="14605" y="5565"/>
                    </a:moveTo>
                    <a:cubicBezTo>
                      <a:pt x="14682" y="5565"/>
                      <a:pt x="14776" y="5695"/>
                      <a:pt x="14776" y="5730"/>
                    </a:cubicBezTo>
                    <a:cubicBezTo>
                      <a:pt x="14816" y="6206"/>
                      <a:pt x="14776" y="6681"/>
                      <a:pt x="14737" y="7117"/>
                    </a:cubicBezTo>
                    <a:cubicBezTo>
                      <a:pt x="14737" y="7156"/>
                      <a:pt x="14657" y="7196"/>
                      <a:pt x="14578" y="7315"/>
                    </a:cubicBezTo>
                    <a:cubicBezTo>
                      <a:pt x="14499" y="7117"/>
                      <a:pt x="14459" y="6958"/>
                      <a:pt x="14420" y="6760"/>
                    </a:cubicBezTo>
                    <a:cubicBezTo>
                      <a:pt x="14380" y="6443"/>
                      <a:pt x="14380" y="6126"/>
                      <a:pt x="14420" y="5809"/>
                    </a:cubicBezTo>
                    <a:cubicBezTo>
                      <a:pt x="14420" y="5730"/>
                      <a:pt x="14499" y="5611"/>
                      <a:pt x="14578" y="5572"/>
                    </a:cubicBezTo>
                    <a:cubicBezTo>
                      <a:pt x="14587" y="5567"/>
                      <a:pt x="14596" y="5565"/>
                      <a:pt x="14605" y="5565"/>
                    </a:cubicBezTo>
                    <a:close/>
                    <a:moveTo>
                      <a:pt x="2971" y="5549"/>
                    </a:moveTo>
                    <a:cubicBezTo>
                      <a:pt x="3126" y="5549"/>
                      <a:pt x="3284" y="5606"/>
                      <a:pt x="3407" y="5730"/>
                    </a:cubicBezTo>
                    <a:cubicBezTo>
                      <a:pt x="3764" y="5968"/>
                      <a:pt x="3883" y="6443"/>
                      <a:pt x="3685" y="6839"/>
                    </a:cubicBezTo>
                    <a:cubicBezTo>
                      <a:pt x="3328" y="7513"/>
                      <a:pt x="3328" y="8305"/>
                      <a:pt x="3685" y="8978"/>
                    </a:cubicBezTo>
                    <a:cubicBezTo>
                      <a:pt x="3804" y="9295"/>
                      <a:pt x="3883" y="9612"/>
                      <a:pt x="3605" y="9850"/>
                    </a:cubicBezTo>
                    <a:cubicBezTo>
                      <a:pt x="3439" y="9993"/>
                      <a:pt x="3230" y="10064"/>
                      <a:pt x="3021" y="10064"/>
                    </a:cubicBezTo>
                    <a:cubicBezTo>
                      <a:pt x="2881" y="10064"/>
                      <a:pt x="2742" y="10032"/>
                      <a:pt x="2615" y="9969"/>
                    </a:cubicBezTo>
                    <a:cubicBezTo>
                      <a:pt x="2100" y="9771"/>
                      <a:pt x="1744" y="9375"/>
                      <a:pt x="1625" y="8860"/>
                    </a:cubicBezTo>
                    <a:cubicBezTo>
                      <a:pt x="1466" y="8305"/>
                      <a:pt x="1466" y="7711"/>
                      <a:pt x="1625" y="7196"/>
                    </a:cubicBezTo>
                    <a:cubicBezTo>
                      <a:pt x="1625" y="7117"/>
                      <a:pt x="1664" y="7037"/>
                      <a:pt x="1664" y="6998"/>
                    </a:cubicBezTo>
                    <a:cubicBezTo>
                      <a:pt x="1744" y="6958"/>
                      <a:pt x="1823" y="6879"/>
                      <a:pt x="1902" y="6839"/>
                    </a:cubicBezTo>
                    <a:cubicBezTo>
                      <a:pt x="1942" y="6919"/>
                      <a:pt x="1981" y="6998"/>
                      <a:pt x="1981" y="7077"/>
                    </a:cubicBezTo>
                    <a:cubicBezTo>
                      <a:pt x="1981" y="7552"/>
                      <a:pt x="1942" y="8028"/>
                      <a:pt x="1942" y="8463"/>
                    </a:cubicBezTo>
                    <a:cubicBezTo>
                      <a:pt x="1981" y="8899"/>
                      <a:pt x="2219" y="9256"/>
                      <a:pt x="2536" y="9454"/>
                    </a:cubicBezTo>
                    <a:cubicBezTo>
                      <a:pt x="2655" y="9533"/>
                      <a:pt x="2774" y="9612"/>
                      <a:pt x="2932" y="9612"/>
                    </a:cubicBezTo>
                    <a:cubicBezTo>
                      <a:pt x="2968" y="9616"/>
                      <a:pt x="3002" y="9618"/>
                      <a:pt x="3033" y="9618"/>
                    </a:cubicBezTo>
                    <a:cubicBezTo>
                      <a:pt x="3310" y="9618"/>
                      <a:pt x="3395" y="9461"/>
                      <a:pt x="3289" y="9176"/>
                    </a:cubicBezTo>
                    <a:lnTo>
                      <a:pt x="3091" y="8543"/>
                    </a:lnTo>
                    <a:cubicBezTo>
                      <a:pt x="2892" y="8028"/>
                      <a:pt x="2932" y="7434"/>
                      <a:pt x="3209" y="6958"/>
                    </a:cubicBezTo>
                    <a:cubicBezTo>
                      <a:pt x="3209" y="6919"/>
                      <a:pt x="3249" y="6879"/>
                      <a:pt x="3249" y="6839"/>
                    </a:cubicBezTo>
                    <a:cubicBezTo>
                      <a:pt x="3447" y="6562"/>
                      <a:pt x="3368" y="6206"/>
                      <a:pt x="3091" y="6007"/>
                    </a:cubicBezTo>
                    <a:cubicBezTo>
                      <a:pt x="3005" y="5922"/>
                      <a:pt x="2927" y="5881"/>
                      <a:pt x="2833" y="5881"/>
                    </a:cubicBezTo>
                    <a:cubicBezTo>
                      <a:pt x="2711" y="5881"/>
                      <a:pt x="2563" y="5952"/>
                      <a:pt x="2338" y="6087"/>
                    </a:cubicBezTo>
                    <a:cubicBezTo>
                      <a:pt x="2390" y="5751"/>
                      <a:pt x="2678" y="5549"/>
                      <a:pt x="2971" y="5549"/>
                    </a:cubicBezTo>
                    <a:close/>
                    <a:moveTo>
                      <a:pt x="7271" y="10199"/>
                    </a:moveTo>
                    <a:cubicBezTo>
                      <a:pt x="7588" y="10199"/>
                      <a:pt x="7919" y="10311"/>
                      <a:pt x="8161" y="10484"/>
                    </a:cubicBezTo>
                    <a:cubicBezTo>
                      <a:pt x="8029" y="10550"/>
                      <a:pt x="7876" y="10581"/>
                      <a:pt x="7719" y="10581"/>
                    </a:cubicBezTo>
                    <a:cubicBezTo>
                      <a:pt x="7501" y="10581"/>
                      <a:pt x="7276" y="10520"/>
                      <a:pt x="7091" y="10404"/>
                    </a:cubicBezTo>
                    <a:cubicBezTo>
                      <a:pt x="7052" y="10325"/>
                      <a:pt x="7091" y="10246"/>
                      <a:pt x="7131" y="10206"/>
                    </a:cubicBezTo>
                    <a:cubicBezTo>
                      <a:pt x="7177" y="10201"/>
                      <a:pt x="7224" y="10199"/>
                      <a:pt x="7271" y="10199"/>
                    </a:cubicBezTo>
                    <a:close/>
                    <a:moveTo>
                      <a:pt x="4815" y="10467"/>
                    </a:moveTo>
                    <a:cubicBezTo>
                      <a:pt x="4857" y="10467"/>
                      <a:pt x="4885" y="10495"/>
                      <a:pt x="4913" y="10523"/>
                    </a:cubicBezTo>
                    <a:cubicBezTo>
                      <a:pt x="5348" y="10919"/>
                      <a:pt x="5903" y="11197"/>
                      <a:pt x="6497" y="11276"/>
                    </a:cubicBezTo>
                    <a:cubicBezTo>
                      <a:pt x="6735" y="11316"/>
                      <a:pt x="6933" y="11395"/>
                      <a:pt x="7131" y="11474"/>
                    </a:cubicBezTo>
                    <a:cubicBezTo>
                      <a:pt x="7131" y="11514"/>
                      <a:pt x="7171" y="11553"/>
                      <a:pt x="7171" y="11593"/>
                    </a:cubicBezTo>
                    <a:lnTo>
                      <a:pt x="7131" y="11593"/>
                    </a:lnTo>
                    <a:cubicBezTo>
                      <a:pt x="6893" y="11632"/>
                      <a:pt x="6695" y="11632"/>
                      <a:pt x="6458" y="11632"/>
                    </a:cubicBezTo>
                    <a:cubicBezTo>
                      <a:pt x="5943" y="11593"/>
                      <a:pt x="5467" y="11434"/>
                      <a:pt x="5032" y="11117"/>
                    </a:cubicBezTo>
                    <a:cubicBezTo>
                      <a:pt x="4913" y="10999"/>
                      <a:pt x="4794" y="10840"/>
                      <a:pt x="4715" y="10642"/>
                    </a:cubicBezTo>
                    <a:cubicBezTo>
                      <a:pt x="4715" y="10603"/>
                      <a:pt x="4715" y="10523"/>
                      <a:pt x="4754" y="10484"/>
                    </a:cubicBezTo>
                    <a:cubicBezTo>
                      <a:pt x="4777" y="10472"/>
                      <a:pt x="4797" y="10467"/>
                      <a:pt x="4815" y="10467"/>
                    </a:cubicBezTo>
                    <a:close/>
                    <a:moveTo>
                      <a:pt x="7923" y="11434"/>
                    </a:moveTo>
                    <a:cubicBezTo>
                      <a:pt x="8200" y="11434"/>
                      <a:pt x="8438" y="11474"/>
                      <a:pt x="8715" y="11514"/>
                    </a:cubicBezTo>
                    <a:cubicBezTo>
                      <a:pt x="8834" y="11553"/>
                      <a:pt x="8953" y="11593"/>
                      <a:pt x="9072" y="11632"/>
                    </a:cubicBezTo>
                    <a:cubicBezTo>
                      <a:pt x="8953" y="11712"/>
                      <a:pt x="8914" y="11831"/>
                      <a:pt x="8834" y="11831"/>
                    </a:cubicBezTo>
                    <a:lnTo>
                      <a:pt x="8795" y="11831"/>
                    </a:lnTo>
                    <a:cubicBezTo>
                      <a:pt x="8478" y="11831"/>
                      <a:pt x="8161" y="11791"/>
                      <a:pt x="7844" y="11751"/>
                    </a:cubicBezTo>
                    <a:cubicBezTo>
                      <a:pt x="7804" y="11751"/>
                      <a:pt x="7725" y="11593"/>
                      <a:pt x="7686" y="11514"/>
                    </a:cubicBezTo>
                    <a:cubicBezTo>
                      <a:pt x="7765" y="11474"/>
                      <a:pt x="7844" y="11434"/>
                      <a:pt x="7923" y="11434"/>
                    </a:cubicBezTo>
                    <a:close/>
                    <a:moveTo>
                      <a:pt x="11674" y="1"/>
                    </a:moveTo>
                    <a:cubicBezTo>
                      <a:pt x="11114" y="1"/>
                      <a:pt x="10547" y="136"/>
                      <a:pt x="10023" y="422"/>
                    </a:cubicBezTo>
                    <a:cubicBezTo>
                      <a:pt x="9904" y="462"/>
                      <a:pt x="9785" y="501"/>
                      <a:pt x="9666" y="501"/>
                    </a:cubicBezTo>
                    <a:cubicBezTo>
                      <a:pt x="9310" y="937"/>
                      <a:pt x="8874" y="1294"/>
                      <a:pt x="8438" y="1650"/>
                    </a:cubicBezTo>
                    <a:cubicBezTo>
                      <a:pt x="8082" y="1927"/>
                      <a:pt x="7686" y="2086"/>
                      <a:pt x="7210" y="2205"/>
                    </a:cubicBezTo>
                    <a:cubicBezTo>
                      <a:pt x="7289" y="2522"/>
                      <a:pt x="7369" y="2799"/>
                      <a:pt x="7487" y="3116"/>
                    </a:cubicBezTo>
                    <a:cubicBezTo>
                      <a:pt x="7567" y="3076"/>
                      <a:pt x="7646" y="3037"/>
                      <a:pt x="7725" y="2997"/>
                    </a:cubicBezTo>
                    <a:cubicBezTo>
                      <a:pt x="8200" y="2759"/>
                      <a:pt x="8636" y="2363"/>
                      <a:pt x="8953" y="1927"/>
                    </a:cubicBezTo>
                    <a:lnTo>
                      <a:pt x="8953" y="1888"/>
                    </a:lnTo>
                    <a:cubicBezTo>
                      <a:pt x="9032" y="1848"/>
                      <a:pt x="9112" y="1809"/>
                      <a:pt x="9191" y="1769"/>
                    </a:cubicBezTo>
                    <a:cubicBezTo>
                      <a:pt x="9230" y="1848"/>
                      <a:pt x="9270" y="1967"/>
                      <a:pt x="9270" y="2086"/>
                    </a:cubicBezTo>
                    <a:cubicBezTo>
                      <a:pt x="9230" y="2165"/>
                      <a:pt x="9191" y="2284"/>
                      <a:pt x="9112" y="2403"/>
                    </a:cubicBezTo>
                    <a:cubicBezTo>
                      <a:pt x="8676" y="3116"/>
                      <a:pt x="7923" y="3591"/>
                      <a:pt x="7091" y="3750"/>
                    </a:cubicBezTo>
                    <a:cubicBezTo>
                      <a:pt x="6537" y="3829"/>
                      <a:pt x="5982" y="3868"/>
                      <a:pt x="5428" y="3868"/>
                    </a:cubicBezTo>
                    <a:cubicBezTo>
                      <a:pt x="4635" y="3868"/>
                      <a:pt x="3843" y="4027"/>
                      <a:pt x="3130" y="4304"/>
                    </a:cubicBezTo>
                    <a:cubicBezTo>
                      <a:pt x="476" y="5374"/>
                      <a:pt x="1" y="8899"/>
                      <a:pt x="2259" y="10642"/>
                    </a:cubicBezTo>
                    <a:cubicBezTo>
                      <a:pt x="3605" y="11751"/>
                      <a:pt x="5269" y="12385"/>
                      <a:pt x="7012" y="12464"/>
                    </a:cubicBezTo>
                    <a:cubicBezTo>
                      <a:pt x="7844" y="12464"/>
                      <a:pt x="8636" y="12583"/>
                      <a:pt x="9428" y="12742"/>
                    </a:cubicBezTo>
                    <a:cubicBezTo>
                      <a:pt x="9983" y="12860"/>
                      <a:pt x="10577" y="12900"/>
                      <a:pt x="11171" y="12900"/>
                    </a:cubicBezTo>
                    <a:cubicBezTo>
                      <a:pt x="11568" y="12900"/>
                      <a:pt x="11924" y="12662"/>
                      <a:pt x="12162" y="12345"/>
                    </a:cubicBezTo>
                    <a:cubicBezTo>
                      <a:pt x="12597" y="11632"/>
                      <a:pt x="13310" y="11197"/>
                      <a:pt x="14142" y="11117"/>
                    </a:cubicBezTo>
                    <a:cubicBezTo>
                      <a:pt x="14420" y="11078"/>
                      <a:pt x="14657" y="10880"/>
                      <a:pt x="14737" y="10603"/>
                    </a:cubicBezTo>
                    <a:cubicBezTo>
                      <a:pt x="14776" y="10365"/>
                      <a:pt x="14855" y="10127"/>
                      <a:pt x="14855" y="9890"/>
                    </a:cubicBezTo>
                    <a:cubicBezTo>
                      <a:pt x="15014" y="8226"/>
                      <a:pt x="15133" y="6562"/>
                      <a:pt x="15291" y="4898"/>
                    </a:cubicBezTo>
                    <a:cubicBezTo>
                      <a:pt x="15370" y="3908"/>
                      <a:pt x="15212" y="2918"/>
                      <a:pt x="14816" y="2007"/>
                    </a:cubicBezTo>
                    <a:cubicBezTo>
                      <a:pt x="14234" y="733"/>
                      <a:pt x="12975" y="1"/>
                      <a:pt x="11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8;p71"/>
              <p:cNvSpPr/>
              <p:nvPr/>
            </p:nvSpPr>
            <p:spPr>
              <a:xfrm>
                <a:off x="6423144" y="113236"/>
                <a:ext cx="2543323" cy="3092305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9267" extrusionOk="0">
                    <a:moveTo>
                      <a:pt x="9309" y="807"/>
                    </a:moveTo>
                    <a:lnTo>
                      <a:pt x="9388" y="886"/>
                    </a:lnTo>
                    <a:lnTo>
                      <a:pt x="8715" y="2748"/>
                    </a:lnTo>
                    <a:cubicBezTo>
                      <a:pt x="8636" y="2431"/>
                      <a:pt x="8517" y="2193"/>
                      <a:pt x="8438" y="1916"/>
                    </a:cubicBezTo>
                    <a:cubicBezTo>
                      <a:pt x="8438" y="1877"/>
                      <a:pt x="8438" y="1837"/>
                      <a:pt x="8477" y="1797"/>
                    </a:cubicBezTo>
                    <a:lnTo>
                      <a:pt x="9309" y="807"/>
                    </a:lnTo>
                    <a:close/>
                    <a:moveTo>
                      <a:pt x="9943" y="807"/>
                    </a:moveTo>
                    <a:cubicBezTo>
                      <a:pt x="10062" y="1401"/>
                      <a:pt x="10181" y="1995"/>
                      <a:pt x="10300" y="2510"/>
                    </a:cubicBezTo>
                    <a:lnTo>
                      <a:pt x="9032" y="3105"/>
                    </a:lnTo>
                    <a:cubicBezTo>
                      <a:pt x="9309" y="2273"/>
                      <a:pt x="9587" y="1560"/>
                      <a:pt x="9864" y="807"/>
                    </a:cubicBezTo>
                    <a:close/>
                    <a:moveTo>
                      <a:pt x="8121" y="2233"/>
                    </a:moveTo>
                    <a:lnTo>
                      <a:pt x="8160" y="2273"/>
                    </a:lnTo>
                    <a:cubicBezTo>
                      <a:pt x="8279" y="2629"/>
                      <a:pt x="8398" y="2986"/>
                      <a:pt x="8477" y="3342"/>
                    </a:cubicBezTo>
                    <a:cubicBezTo>
                      <a:pt x="8477" y="3382"/>
                      <a:pt x="8477" y="3382"/>
                      <a:pt x="8477" y="3421"/>
                    </a:cubicBezTo>
                    <a:cubicBezTo>
                      <a:pt x="8319" y="3936"/>
                      <a:pt x="8121" y="4491"/>
                      <a:pt x="7962" y="5006"/>
                    </a:cubicBezTo>
                    <a:lnTo>
                      <a:pt x="7368" y="3897"/>
                    </a:lnTo>
                    <a:cubicBezTo>
                      <a:pt x="7329" y="3818"/>
                      <a:pt x="7329" y="3778"/>
                      <a:pt x="7368" y="3738"/>
                    </a:cubicBezTo>
                    <a:lnTo>
                      <a:pt x="8121" y="2233"/>
                    </a:lnTo>
                    <a:close/>
                    <a:moveTo>
                      <a:pt x="10300" y="2946"/>
                    </a:moveTo>
                    <a:cubicBezTo>
                      <a:pt x="10300" y="3540"/>
                      <a:pt x="10181" y="4134"/>
                      <a:pt x="9943" y="4689"/>
                    </a:cubicBezTo>
                    <a:lnTo>
                      <a:pt x="9943" y="4729"/>
                    </a:lnTo>
                    <a:cubicBezTo>
                      <a:pt x="9943" y="4808"/>
                      <a:pt x="9903" y="4847"/>
                      <a:pt x="9824" y="4887"/>
                    </a:cubicBezTo>
                    <a:cubicBezTo>
                      <a:pt x="9309" y="5006"/>
                      <a:pt x="8874" y="5125"/>
                      <a:pt x="8319" y="5283"/>
                    </a:cubicBezTo>
                    <a:cubicBezTo>
                      <a:pt x="8517" y="4689"/>
                      <a:pt x="8675" y="4174"/>
                      <a:pt x="8874" y="3659"/>
                    </a:cubicBezTo>
                    <a:cubicBezTo>
                      <a:pt x="8874" y="3619"/>
                      <a:pt x="8874" y="3619"/>
                      <a:pt x="8913" y="3580"/>
                    </a:cubicBezTo>
                    <a:lnTo>
                      <a:pt x="10300" y="2946"/>
                    </a:lnTo>
                    <a:close/>
                    <a:moveTo>
                      <a:pt x="7220" y="4202"/>
                    </a:moveTo>
                    <a:lnTo>
                      <a:pt x="7725" y="5560"/>
                    </a:lnTo>
                    <a:cubicBezTo>
                      <a:pt x="7725" y="5600"/>
                      <a:pt x="7725" y="5640"/>
                      <a:pt x="7725" y="5640"/>
                    </a:cubicBezTo>
                    <a:cubicBezTo>
                      <a:pt x="7527" y="6194"/>
                      <a:pt x="7368" y="6709"/>
                      <a:pt x="7131" y="7264"/>
                    </a:cubicBezTo>
                    <a:cubicBezTo>
                      <a:pt x="6821" y="6257"/>
                      <a:pt x="6814" y="5175"/>
                      <a:pt x="7220" y="4202"/>
                    </a:cubicBezTo>
                    <a:close/>
                    <a:moveTo>
                      <a:pt x="9705" y="5323"/>
                    </a:moveTo>
                    <a:lnTo>
                      <a:pt x="9705" y="5362"/>
                    </a:lnTo>
                    <a:cubicBezTo>
                      <a:pt x="9230" y="6313"/>
                      <a:pt x="8477" y="7105"/>
                      <a:pt x="7487" y="7581"/>
                    </a:cubicBezTo>
                    <a:lnTo>
                      <a:pt x="7487" y="7502"/>
                    </a:lnTo>
                    <a:cubicBezTo>
                      <a:pt x="7725" y="6947"/>
                      <a:pt x="7923" y="6432"/>
                      <a:pt x="8121" y="5877"/>
                    </a:cubicBezTo>
                    <a:cubicBezTo>
                      <a:pt x="8160" y="5719"/>
                      <a:pt x="8279" y="5640"/>
                      <a:pt x="8438" y="5640"/>
                    </a:cubicBezTo>
                    <a:cubicBezTo>
                      <a:pt x="8834" y="5521"/>
                      <a:pt x="9230" y="5442"/>
                      <a:pt x="9705" y="5323"/>
                    </a:cubicBezTo>
                    <a:close/>
                    <a:moveTo>
                      <a:pt x="11735" y="5865"/>
                    </a:moveTo>
                    <a:cubicBezTo>
                      <a:pt x="13037" y="5865"/>
                      <a:pt x="14279" y="6596"/>
                      <a:pt x="14855" y="7858"/>
                    </a:cubicBezTo>
                    <a:cubicBezTo>
                      <a:pt x="15251" y="8769"/>
                      <a:pt x="15410" y="9799"/>
                      <a:pt x="15291" y="10750"/>
                    </a:cubicBezTo>
                    <a:lnTo>
                      <a:pt x="15291" y="10789"/>
                    </a:lnTo>
                    <a:cubicBezTo>
                      <a:pt x="15132" y="12453"/>
                      <a:pt x="15013" y="14117"/>
                      <a:pt x="14855" y="15781"/>
                    </a:cubicBezTo>
                    <a:cubicBezTo>
                      <a:pt x="14855" y="16018"/>
                      <a:pt x="14815" y="16256"/>
                      <a:pt x="14736" y="16494"/>
                    </a:cubicBezTo>
                    <a:cubicBezTo>
                      <a:pt x="14657" y="16771"/>
                      <a:pt x="14419" y="16969"/>
                      <a:pt x="14142" y="16969"/>
                    </a:cubicBezTo>
                    <a:cubicBezTo>
                      <a:pt x="13310" y="17088"/>
                      <a:pt x="12597" y="17523"/>
                      <a:pt x="12161" y="18236"/>
                    </a:cubicBezTo>
                    <a:cubicBezTo>
                      <a:pt x="11924" y="18553"/>
                      <a:pt x="11567" y="18751"/>
                      <a:pt x="11171" y="18791"/>
                    </a:cubicBezTo>
                    <a:cubicBezTo>
                      <a:pt x="10577" y="18791"/>
                      <a:pt x="10022" y="18751"/>
                      <a:pt x="9428" y="18593"/>
                    </a:cubicBezTo>
                    <a:cubicBezTo>
                      <a:pt x="8636" y="18435"/>
                      <a:pt x="7844" y="18355"/>
                      <a:pt x="7012" y="18355"/>
                    </a:cubicBezTo>
                    <a:cubicBezTo>
                      <a:pt x="5269" y="18276"/>
                      <a:pt x="3605" y="17642"/>
                      <a:pt x="2258" y="16533"/>
                    </a:cubicBezTo>
                    <a:cubicBezTo>
                      <a:pt x="0" y="14790"/>
                      <a:pt x="476" y="11265"/>
                      <a:pt x="3130" y="10195"/>
                    </a:cubicBezTo>
                    <a:cubicBezTo>
                      <a:pt x="3843" y="9878"/>
                      <a:pt x="4635" y="9720"/>
                      <a:pt x="5427" y="9720"/>
                    </a:cubicBezTo>
                    <a:cubicBezTo>
                      <a:pt x="5576" y="9730"/>
                      <a:pt x="5724" y="9735"/>
                      <a:pt x="5873" y="9735"/>
                    </a:cubicBezTo>
                    <a:cubicBezTo>
                      <a:pt x="6279" y="9735"/>
                      <a:pt x="6685" y="9699"/>
                      <a:pt x="7091" y="9641"/>
                    </a:cubicBezTo>
                    <a:cubicBezTo>
                      <a:pt x="7923" y="9482"/>
                      <a:pt x="8675" y="9007"/>
                      <a:pt x="9111" y="8294"/>
                    </a:cubicBezTo>
                    <a:cubicBezTo>
                      <a:pt x="9190" y="8175"/>
                      <a:pt x="9230" y="8056"/>
                      <a:pt x="9270" y="7937"/>
                    </a:cubicBezTo>
                    <a:cubicBezTo>
                      <a:pt x="9270" y="7858"/>
                      <a:pt x="9230" y="7739"/>
                      <a:pt x="9190" y="7660"/>
                    </a:cubicBezTo>
                    <a:cubicBezTo>
                      <a:pt x="9111" y="7700"/>
                      <a:pt x="9032" y="7739"/>
                      <a:pt x="8953" y="7779"/>
                    </a:cubicBezTo>
                    <a:lnTo>
                      <a:pt x="8953" y="7818"/>
                    </a:lnTo>
                    <a:cubicBezTo>
                      <a:pt x="8636" y="8254"/>
                      <a:pt x="8240" y="8650"/>
                      <a:pt x="7725" y="8888"/>
                    </a:cubicBezTo>
                    <a:cubicBezTo>
                      <a:pt x="7646" y="8928"/>
                      <a:pt x="7566" y="8967"/>
                      <a:pt x="7487" y="9007"/>
                    </a:cubicBezTo>
                    <a:cubicBezTo>
                      <a:pt x="7408" y="8690"/>
                      <a:pt x="7329" y="8413"/>
                      <a:pt x="7249" y="8096"/>
                    </a:cubicBezTo>
                    <a:cubicBezTo>
                      <a:pt x="7685" y="7977"/>
                      <a:pt x="8081" y="7779"/>
                      <a:pt x="8438" y="7541"/>
                    </a:cubicBezTo>
                    <a:cubicBezTo>
                      <a:pt x="8913" y="7185"/>
                      <a:pt x="9309" y="6828"/>
                      <a:pt x="9705" y="6392"/>
                    </a:cubicBezTo>
                    <a:cubicBezTo>
                      <a:pt x="9824" y="6392"/>
                      <a:pt x="9903" y="6353"/>
                      <a:pt x="10022" y="6313"/>
                    </a:cubicBezTo>
                    <a:cubicBezTo>
                      <a:pt x="10570" y="6009"/>
                      <a:pt x="11158" y="5865"/>
                      <a:pt x="11735" y="5865"/>
                    </a:cubicBezTo>
                    <a:close/>
                    <a:moveTo>
                      <a:pt x="9846" y="1"/>
                    </a:moveTo>
                    <a:cubicBezTo>
                      <a:pt x="9762" y="1"/>
                      <a:pt x="9665" y="49"/>
                      <a:pt x="9547" y="134"/>
                    </a:cubicBezTo>
                    <a:cubicBezTo>
                      <a:pt x="8438" y="1005"/>
                      <a:pt x="7566" y="2114"/>
                      <a:pt x="7051" y="3421"/>
                    </a:cubicBezTo>
                    <a:cubicBezTo>
                      <a:pt x="6616" y="4333"/>
                      <a:pt x="6457" y="5362"/>
                      <a:pt x="6576" y="6392"/>
                    </a:cubicBezTo>
                    <a:cubicBezTo>
                      <a:pt x="6576" y="6590"/>
                      <a:pt x="6616" y="6788"/>
                      <a:pt x="6655" y="6947"/>
                    </a:cubicBezTo>
                    <a:cubicBezTo>
                      <a:pt x="6338" y="6630"/>
                      <a:pt x="6021" y="6274"/>
                      <a:pt x="5665" y="5957"/>
                    </a:cubicBezTo>
                    <a:cubicBezTo>
                      <a:pt x="5407" y="5699"/>
                      <a:pt x="5081" y="5570"/>
                      <a:pt x="4754" y="5570"/>
                    </a:cubicBezTo>
                    <a:cubicBezTo>
                      <a:pt x="4427" y="5570"/>
                      <a:pt x="4100" y="5699"/>
                      <a:pt x="3843" y="5957"/>
                    </a:cubicBezTo>
                    <a:cubicBezTo>
                      <a:pt x="3565" y="6115"/>
                      <a:pt x="3565" y="6472"/>
                      <a:pt x="3843" y="6630"/>
                    </a:cubicBezTo>
                    <a:cubicBezTo>
                      <a:pt x="4001" y="6749"/>
                      <a:pt x="4160" y="6828"/>
                      <a:pt x="4358" y="6907"/>
                    </a:cubicBezTo>
                    <a:cubicBezTo>
                      <a:pt x="5388" y="7383"/>
                      <a:pt x="6259" y="8175"/>
                      <a:pt x="6734" y="9205"/>
                    </a:cubicBezTo>
                    <a:lnTo>
                      <a:pt x="5427" y="9205"/>
                    </a:lnTo>
                    <a:cubicBezTo>
                      <a:pt x="5368" y="9203"/>
                      <a:pt x="5308" y="9202"/>
                      <a:pt x="5248" y="9202"/>
                    </a:cubicBezTo>
                    <a:cubicBezTo>
                      <a:pt x="4120" y="9202"/>
                      <a:pt x="3001" y="9556"/>
                      <a:pt x="2060" y="10195"/>
                    </a:cubicBezTo>
                    <a:cubicBezTo>
                      <a:pt x="634" y="11225"/>
                      <a:pt x="0" y="13008"/>
                      <a:pt x="396" y="14711"/>
                    </a:cubicBezTo>
                    <a:cubicBezTo>
                      <a:pt x="753" y="15781"/>
                      <a:pt x="1466" y="16731"/>
                      <a:pt x="2417" y="17325"/>
                    </a:cubicBezTo>
                    <a:cubicBezTo>
                      <a:pt x="3843" y="18316"/>
                      <a:pt x="5546" y="18831"/>
                      <a:pt x="7249" y="18870"/>
                    </a:cubicBezTo>
                    <a:cubicBezTo>
                      <a:pt x="8002" y="18910"/>
                      <a:pt x="8755" y="19029"/>
                      <a:pt x="9468" y="19108"/>
                    </a:cubicBezTo>
                    <a:cubicBezTo>
                      <a:pt x="10022" y="19187"/>
                      <a:pt x="10577" y="19266"/>
                      <a:pt x="11131" y="19266"/>
                    </a:cubicBezTo>
                    <a:cubicBezTo>
                      <a:pt x="11726" y="19266"/>
                      <a:pt x="12280" y="18950"/>
                      <a:pt x="12597" y="18435"/>
                    </a:cubicBezTo>
                    <a:cubicBezTo>
                      <a:pt x="12914" y="17920"/>
                      <a:pt x="13429" y="17603"/>
                      <a:pt x="13983" y="17523"/>
                    </a:cubicBezTo>
                    <a:cubicBezTo>
                      <a:pt x="14261" y="17484"/>
                      <a:pt x="14498" y="17405"/>
                      <a:pt x="14736" y="17286"/>
                    </a:cubicBezTo>
                    <a:cubicBezTo>
                      <a:pt x="15093" y="17048"/>
                      <a:pt x="15330" y="16612"/>
                      <a:pt x="15330" y="16177"/>
                    </a:cubicBezTo>
                    <a:cubicBezTo>
                      <a:pt x="15370" y="15384"/>
                      <a:pt x="15410" y="14553"/>
                      <a:pt x="15489" y="13760"/>
                    </a:cubicBezTo>
                    <a:cubicBezTo>
                      <a:pt x="15568" y="12770"/>
                      <a:pt x="15608" y="11780"/>
                      <a:pt x="15726" y="10789"/>
                    </a:cubicBezTo>
                    <a:cubicBezTo>
                      <a:pt x="15845" y="9720"/>
                      <a:pt x="15647" y="8650"/>
                      <a:pt x="15211" y="7700"/>
                    </a:cubicBezTo>
                    <a:cubicBezTo>
                      <a:pt x="14559" y="6305"/>
                      <a:pt x="13172" y="5466"/>
                      <a:pt x="11735" y="5466"/>
                    </a:cubicBezTo>
                    <a:cubicBezTo>
                      <a:pt x="11253" y="5466"/>
                      <a:pt x="10767" y="5560"/>
                      <a:pt x="10300" y="5759"/>
                    </a:cubicBezTo>
                    <a:lnTo>
                      <a:pt x="9943" y="5957"/>
                    </a:lnTo>
                    <a:lnTo>
                      <a:pt x="9943" y="5917"/>
                    </a:lnTo>
                    <a:lnTo>
                      <a:pt x="10062" y="5640"/>
                    </a:lnTo>
                    <a:cubicBezTo>
                      <a:pt x="10933" y="3976"/>
                      <a:pt x="10973" y="1995"/>
                      <a:pt x="10141" y="292"/>
                    </a:cubicBezTo>
                    <a:cubicBezTo>
                      <a:pt x="10050" y="88"/>
                      <a:pt x="9960" y="1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69;p71"/>
              <p:cNvSpPr/>
              <p:nvPr/>
            </p:nvSpPr>
            <p:spPr>
              <a:xfrm>
                <a:off x="8711889" y="1603268"/>
                <a:ext cx="114599" cy="20993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08" extrusionOk="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" y="436"/>
                      <a:pt x="120" y="951"/>
                      <a:pt x="437" y="1307"/>
                    </a:cubicBezTo>
                    <a:cubicBezTo>
                      <a:pt x="714" y="872"/>
                      <a:pt x="476" y="119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0;p71"/>
              <p:cNvSpPr/>
              <p:nvPr/>
            </p:nvSpPr>
            <p:spPr>
              <a:xfrm>
                <a:off x="8737408" y="1952825"/>
                <a:ext cx="63719" cy="27990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44" extrusionOk="0">
                    <a:moveTo>
                      <a:pt x="198" y="1"/>
                    </a:moveTo>
                    <a:cubicBezTo>
                      <a:pt x="119" y="40"/>
                      <a:pt x="0" y="159"/>
                      <a:pt x="0" y="238"/>
                    </a:cubicBezTo>
                    <a:cubicBezTo>
                      <a:pt x="0" y="555"/>
                      <a:pt x="0" y="872"/>
                      <a:pt x="0" y="1189"/>
                    </a:cubicBezTo>
                    <a:cubicBezTo>
                      <a:pt x="40" y="1387"/>
                      <a:pt x="79" y="1546"/>
                      <a:pt x="159" y="1744"/>
                    </a:cubicBezTo>
                    <a:cubicBezTo>
                      <a:pt x="278" y="1625"/>
                      <a:pt x="317" y="1585"/>
                      <a:pt x="317" y="1546"/>
                    </a:cubicBezTo>
                    <a:cubicBezTo>
                      <a:pt x="357" y="1110"/>
                      <a:pt x="396" y="635"/>
                      <a:pt x="396" y="159"/>
                    </a:cubicBezTo>
                    <a:cubicBezTo>
                      <a:pt x="357" y="120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1;p71"/>
              <p:cNvSpPr/>
              <p:nvPr/>
            </p:nvSpPr>
            <p:spPr>
              <a:xfrm>
                <a:off x="8629231" y="1749478"/>
                <a:ext cx="76560" cy="2861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783" extrusionOk="0">
                    <a:moveTo>
                      <a:pt x="159" y="0"/>
                    </a:moveTo>
                    <a:cubicBezTo>
                      <a:pt x="80" y="79"/>
                      <a:pt x="1" y="159"/>
                      <a:pt x="1" y="198"/>
                    </a:cubicBezTo>
                    <a:cubicBezTo>
                      <a:pt x="1" y="634"/>
                      <a:pt x="1" y="1070"/>
                      <a:pt x="1" y="1545"/>
                    </a:cubicBezTo>
                    <a:cubicBezTo>
                      <a:pt x="1" y="1624"/>
                      <a:pt x="80" y="1703"/>
                      <a:pt x="120" y="1783"/>
                    </a:cubicBezTo>
                    <a:cubicBezTo>
                      <a:pt x="397" y="1307"/>
                      <a:pt x="476" y="713"/>
                      <a:pt x="357" y="159"/>
                    </a:cubicBezTo>
                    <a:cubicBezTo>
                      <a:pt x="278" y="79"/>
                      <a:pt x="199" y="4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2;p71"/>
              <p:cNvSpPr/>
              <p:nvPr/>
            </p:nvSpPr>
            <p:spPr>
              <a:xfrm>
                <a:off x="7656594" y="2893804"/>
                <a:ext cx="222617" cy="5729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7" extrusionOk="0">
                    <a:moveTo>
                      <a:pt x="238" y="0"/>
                    </a:moveTo>
                    <a:cubicBezTo>
                      <a:pt x="159" y="0"/>
                      <a:pt x="79" y="40"/>
                      <a:pt x="0" y="80"/>
                    </a:cubicBezTo>
                    <a:cubicBezTo>
                      <a:pt x="40" y="159"/>
                      <a:pt x="79" y="317"/>
                      <a:pt x="159" y="317"/>
                    </a:cubicBezTo>
                    <a:cubicBezTo>
                      <a:pt x="475" y="357"/>
                      <a:pt x="792" y="357"/>
                      <a:pt x="1109" y="357"/>
                    </a:cubicBezTo>
                    <a:cubicBezTo>
                      <a:pt x="1189" y="357"/>
                      <a:pt x="1228" y="278"/>
                      <a:pt x="1387" y="198"/>
                    </a:cubicBezTo>
                    <a:cubicBezTo>
                      <a:pt x="1268" y="159"/>
                      <a:pt x="1149" y="119"/>
                      <a:pt x="1030" y="80"/>
                    </a:cubicBezTo>
                    <a:cubicBezTo>
                      <a:pt x="753" y="40"/>
                      <a:pt x="51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3;p71"/>
              <p:cNvSpPr/>
              <p:nvPr/>
            </p:nvSpPr>
            <p:spPr>
              <a:xfrm>
                <a:off x="7548417" y="2690297"/>
                <a:ext cx="178158" cy="6676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416" extrusionOk="0">
                    <a:moveTo>
                      <a:pt x="80" y="1"/>
                    </a:moveTo>
                    <a:cubicBezTo>
                      <a:pt x="40" y="80"/>
                      <a:pt x="1" y="159"/>
                      <a:pt x="40" y="238"/>
                    </a:cubicBezTo>
                    <a:cubicBezTo>
                      <a:pt x="225" y="354"/>
                      <a:pt x="450" y="415"/>
                      <a:pt x="668" y="415"/>
                    </a:cubicBezTo>
                    <a:cubicBezTo>
                      <a:pt x="825" y="415"/>
                      <a:pt x="978" y="384"/>
                      <a:pt x="1110" y="318"/>
                    </a:cubicBezTo>
                    <a:cubicBezTo>
                      <a:pt x="833" y="120"/>
                      <a:pt x="43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4;p71"/>
              <p:cNvSpPr/>
              <p:nvPr/>
            </p:nvSpPr>
            <p:spPr>
              <a:xfrm>
                <a:off x="7173326" y="2741174"/>
                <a:ext cx="394355" cy="18457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50" extrusionOk="0">
                    <a:moveTo>
                      <a:pt x="80" y="1"/>
                    </a:moveTo>
                    <a:cubicBezTo>
                      <a:pt x="80" y="40"/>
                      <a:pt x="1" y="120"/>
                      <a:pt x="1" y="159"/>
                    </a:cubicBezTo>
                    <a:cubicBezTo>
                      <a:pt x="119" y="357"/>
                      <a:pt x="238" y="516"/>
                      <a:pt x="357" y="634"/>
                    </a:cubicBezTo>
                    <a:cubicBezTo>
                      <a:pt x="793" y="951"/>
                      <a:pt x="1268" y="1110"/>
                      <a:pt x="1783" y="1149"/>
                    </a:cubicBezTo>
                    <a:cubicBezTo>
                      <a:pt x="1981" y="1149"/>
                      <a:pt x="2219" y="1149"/>
                      <a:pt x="2457" y="1110"/>
                    </a:cubicBezTo>
                    <a:cubicBezTo>
                      <a:pt x="2457" y="1070"/>
                      <a:pt x="2457" y="1031"/>
                      <a:pt x="2457" y="991"/>
                    </a:cubicBezTo>
                    <a:cubicBezTo>
                      <a:pt x="2219" y="912"/>
                      <a:pt x="2021" y="833"/>
                      <a:pt x="1823" y="793"/>
                    </a:cubicBezTo>
                    <a:cubicBezTo>
                      <a:pt x="1229" y="674"/>
                      <a:pt x="674" y="436"/>
                      <a:pt x="238" y="40"/>
                    </a:cubicBezTo>
                    <a:cubicBezTo>
                      <a:pt x="199" y="1"/>
                      <a:pt x="11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5;p71"/>
              <p:cNvSpPr/>
              <p:nvPr/>
            </p:nvSpPr>
            <p:spPr>
              <a:xfrm>
                <a:off x="6658438" y="1950738"/>
                <a:ext cx="387935" cy="72753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533" extrusionOk="0">
                    <a:moveTo>
                      <a:pt x="1494" y="1"/>
                    </a:moveTo>
                    <a:cubicBezTo>
                      <a:pt x="1206" y="1"/>
                      <a:pt x="924" y="212"/>
                      <a:pt x="871" y="529"/>
                    </a:cubicBezTo>
                    <a:cubicBezTo>
                      <a:pt x="1058" y="404"/>
                      <a:pt x="1190" y="345"/>
                      <a:pt x="1308" y="345"/>
                    </a:cubicBezTo>
                    <a:cubicBezTo>
                      <a:pt x="1415" y="345"/>
                      <a:pt x="1511" y="395"/>
                      <a:pt x="1624" y="489"/>
                    </a:cubicBezTo>
                    <a:cubicBezTo>
                      <a:pt x="1862" y="648"/>
                      <a:pt x="1941" y="1004"/>
                      <a:pt x="1783" y="1281"/>
                    </a:cubicBezTo>
                    <a:cubicBezTo>
                      <a:pt x="1783" y="1321"/>
                      <a:pt x="1743" y="1400"/>
                      <a:pt x="1703" y="1440"/>
                    </a:cubicBezTo>
                    <a:cubicBezTo>
                      <a:pt x="1466" y="1915"/>
                      <a:pt x="1426" y="2470"/>
                      <a:pt x="1585" y="2985"/>
                    </a:cubicBezTo>
                    <a:lnTo>
                      <a:pt x="1822" y="3618"/>
                    </a:lnTo>
                    <a:cubicBezTo>
                      <a:pt x="1893" y="3939"/>
                      <a:pt x="1836" y="4100"/>
                      <a:pt x="1536" y="4100"/>
                    </a:cubicBezTo>
                    <a:cubicBezTo>
                      <a:pt x="1502" y="4100"/>
                      <a:pt x="1466" y="4098"/>
                      <a:pt x="1426" y="4094"/>
                    </a:cubicBezTo>
                    <a:cubicBezTo>
                      <a:pt x="1307" y="4054"/>
                      <a:pt x="1188" y="4015"/>
                      <a:pt x="1070" y="3935"/>
                    </a:cubicBezTo>
                    <a:cubicBezTo>
                      <a:pt x="713" y="3698"/>
                      <a:pt x="475" y="3341"/>
                      <a:pt x="475" y="2945"/>
                    </a:cubicBezTo>
                    <a:cubicBezTo>
                      <a:pt x="475" y="2470"/>
                      <a:pt x="515" y="2034"/>
                      <a:pt x="515" y="1559"/>
                    </a:cubicBezTo>
                    <a:cubicBezTo>
                      <a:pt x="515" y="1479"/>
                      <a:pt x="475" y="1400"/>
                      <a:pt x="436" y="1321"/>
                    </a:cubicBezTo>
                    <a:cubicBezTo>
                      <a:pt x="357" y="1361"/>
                      <a:pt x="277" y="1400"/>
                      <a:pt x="198" y="1479"/>
                    </a:cubicBezTo>
                    <a:cubicBezTo>
                      <a:pt x="158" y="1519"/>
                      <a:pt x="158" y="1559"/>
                      <a:pt x="119" y="1638"/>
                    </a:cubicBezTo>
                    <a:cubicBezTo>
                      <a:pt x="0" y="2192"/>
                      <a:pt x="0" y="2747"/>
                      <a:pt x="119" y="3302"/>
                    </a:cubicBezTo>
                    <a:cubicBezTo>
                      <a:pt x="277" y="3817"/>
                      <a:pt x="634" y="4252"/>
                      <a:pt x="1109" y="4450"/>
                    </a:cubicBezTo>
                    <a:cubicBezTo>
                      <a:pt x="1235" y="4506"/>
                      <a:pt x="1367" y="4533"/>
                      <a:pt x="1494" y="4533"/>
                    </a:cubicBezTo>
                    <a:cubicBezTo>
                      <a:pt x="1726" y="4533"/>
                      <a:pt x="1946" y="4445"/>
                      <a:pt x="2099" y="4292"/>
                    </a:cubicBezTo>
                    <a:cubicBezTo>
                      <a:pt x="2377" y="4054"/>
                      <a:pt x="2298" y="3737"/>
                      <a:pt x="2179" y="3460"/>
                    </a:cubicBezTo>
                    <a:cubicBezTo>
                      <a:pt x="1822" y="2787"/>
                      <a:pt x="1822" y="1994"/>
                      <a:pt x="2179" y="1321"/>
                    </a:cubicBezTo>
                    <a:cubicBezTo>
                      <a:pt x="2416" y="925"/>
                      <a:pt x="2298" y="449"/>
                      <a:pt x="1901" y="172"/>
                    </a:cubicBezTo>
                    <a:cubicBezTo>
                      <a:pt x="1783" y="53"/>
                      <a:pt x="1637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35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7" y="1516922"/>
            <a:ext cx="7200000" cy="318648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8054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1830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34701"/>
              </p:ext>
            </p:extLst>
          </p:nvPr>
        </p:nvGraphicFramePr>
        <p:xfrm>
          <a:off x="1071384" y="2203546"/>
          <a:ext cx="3236022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94117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133793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908112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指標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Connectivity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Dunn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Silhouette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10282"/>
              </p:ext>
            </p:extLst>
          </p:nvPr>
        </p:nvGraphicFramePr>
        <p:xfrm>
          <a:off x="5175871" y="2018126"/>
          <a:ext cx="2844429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905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206790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1000734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指標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APN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kmeans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FOM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kmeans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072865"/>
                  </a:ext>
                </a:extLst>
              </a:tr>
            </a:tbl>
          </a:graphicData>
        </a:graphic>
      </p:graphicFrame>
      <p:sp>
        <p:nvSpPr>
          <p:cNvPr id="10" name="副標題 4"/>
          <p:cNvSpPr txBox="1">
            <a:spLocks/>
          </p:cNvSpPr>
          <p:nvPr/>
        </p:nvSpPr>
        <p:spPr>
          <a:xfrm>
            <a:off x="1614156" y="1629626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Internal</a:t>
            </a:r>
            <a:endParaRPr lang="zh-TW" altLang="en-US" dirty="0"/>
          </a:p>
        </p:txBody>
      </p:sp>
      <p:sp>
        <p:nvSpPr>
          <p:cNvPr id="11" name="副標題 6"/>
          <p:cNvSpPr txBox="1">
            <a:spLocks/>
          </p:cNvSpPr>
          <p:nvPr/>
        </p:nvSpPr>
        <p:spPr>
          <a:xfrm>
            <a:off x="5626085" y="1629626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Stability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400" dirty="0" smtClean="0"/>
              <a:t>建議方法與群數（</a:t>
            </a:r>
            <a:r>
              <a:rPr lang="en-US" altLang="zh-TW" sz="4400" dirty="0" smtClean="0"/>
              <a:t>n=4510</a:t>
            </a:r>
            <a:r>
              <a:rPr lang="zh-TW" altLang="en-US" sz="4400" dirty="0" smtClean="0"/>
              <a:t>）</a:t>
            </a:r>
            <a:endParaRPr lang="zh-TW" altLang="en-US" sz="4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3207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81963"/>
              </p:ext>
            </p:extLst>
          </p:nvPr>
        </p:nvGraphicFramePr>
        <p:xfrm>
          <a:off x="1229514" y="1378769"/>
          <a:ext cx="3236022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94117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133793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908112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Internal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Connectivity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Dunn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Silhouette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04578"/>
              </p:ext>
            </p:extLst>
          </p:nvPr>
        </p:nvGraphicFramePr>
        <p:xfrm>
          <a:off x="1283117" y="3001278"/>
          <a:ext cx="3128591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21067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206790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1000734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Stability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APN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kmeans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FOM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072865"/>
                  </a:ext>
                </a:extLst>
              </a:tr>
            </a:tbl>
          </a:graphicData>
        </a:graphic>
      </p:graphicFrame>
      <p:sp>
        <p:nvSpPr>
          <p:cNvPr id="10" name="副標題 4"/>
          <p:cNvSpPr txBox="1">
            <a:spLocks/>
          </p:cNvSpPr>
          <p:nvPr/>
        </p:nvSpPr>
        <p:spPr>
          <a:xfrm>
            <a:off x="1875413" y="103172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/>
              <a:t>n</a:t>
            </a:r>
            <a:r>
              <a:rPr lang="en-US" altLang="zh-TW" dirty="0" smtClean="0"/>
              <a:t>=100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400" dirty="0" smtClean="0"/>
              <a:t>建議方法與群數（</a:t>
            </a:r>
            <a:r>
              <a:rPr lang="en-US" altLang="zh-TW" sz="4400" dirty="0" smtClean="0"/>
              <a:t>n=100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75</a:t>
            </a:r>
            <a:r>
              <a:rPr lang="zh-TW" altLang="en-US" sz="4400" dirty="0" smtClean="0"/>
              <a:t>）</a:t>
            </a:r>
            <a:endParaRPr lang="zh-TW" altLang="en-US" sz="4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52833"/>
              </p:ext>
            </p:extLst>
          </p:nvPr>
        </p:nvGraphicFramePr>
        <p:xfrm>
          <a:off x="4825238" y="1378769"/>
          <a:ext cx="3236022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94117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133793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908112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Internal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Connectivity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Dunn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Silhouette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hierarchical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77875"/>
              </p:ext>
            </p:extLst>
          </p:nvPr>
        </p:nvGraphicFramePr>
        <p:xfrm>
          <a:off x="4878841" y="3001278"/>
          <a:ext cx="3128591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21067">
                  <a:extLst>
                    <a:ext uri="{9D8B030D-6E8A-4147-A177-3AD203B41FA5}">
                      <a16:colId xmlns:a16="http://schemas.microsoft.com/office/drawing/2014/main" val="831474122"/>
                    </a:ext>
                  </a:extLst>
                </a:gridCol>
                <a:gridCol w="1206790">
                  <a:extLst>
                    <a:ext uri="{9D8B030D-6E8A-4147-A177-3AD203B41FA5}">
                      <a16:colId xmlns:a16="http://schemas.microsoft.com/office/drawing/2014/main" val="460392256"/>
                    </a:ext>
                  </a:extLst>
                </a:gridCol>
                <a:gridCol w="1000734">
                  <a:extLst>
                    <a:ext uri="{9D8B030D-6E8A-4147-A177-3AD203B41FA5}">
                      <a16:colId xmlns:a16="http://schemas.microsoft.com/office/drawing/2014/main" val="364005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Stability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Method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Clusters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7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APN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n-lt"/>
                          <a:ea typeface="+mn-ea"/>
                        </a:rPr>
                        <a:t>ADM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FOM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hierarchical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072865"/>
                  </a:ext>
                </a:extLst>
              </a:tr>
            </a:tbl>
          </a:graphicData>
        </a:graphic>
      </p:graphicFrame>
      <p:sp>
        <p:nvSpPr>
          <p:cNvPr id="14" name="副標題 4"/>
          <p:cNvSpPr txBox="1">
            <a:spLocks/>
          </p:cNvSpPr>
          <p:nvPr/>
        </p:nvSpPr>
        <p:spPr>
          <a:xfrm>
            <a:off x="5471137" y="103172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n=75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1712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7" y="1516922"/>
            <a:ext cx="7200000" cy="31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資料說明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82247"/>
              </p:ext>
            </p:extLst>
          </p:nvPr>
        </p:nvGraphicFramePr>
        <p:xfrm>
          <a:off x="851786" y="2568883"/>
          <a:ext cx="7440377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6655">
                  <a:extLst>
                    <a:ext uri="{9D8B030D-6E8A-4147-A177-3AD203B41FA5}">
                      <a16:colId xmlns:a16="http://schemas.microsoft.com/office/drawing/2014/main" val="247587083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1046192291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943091200"/>
                    </a:ext>
                  </a:extLst>
                </a:gridCol>
                <a:gridCol w="1127443">
                  <a:extLst>
                    <a:ext uri="{9D8B030D-6E8A-4147-A177-3AD203B41FA5}">
                      <a16:colId xmlns:a16="http://schemas.microsoft.com/office/drawing/2014/main" val="1798302737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606843503"/>
                    </a:ext>
                  </a:extLst>
                </a:gridCol>
                <a:gridCol w="409893">
                  <a:extLst>
                    <a:ext uri="{9D8B030D-6E8A-4147-A177-3AD203B41FA5}">
                      <a16:colId xmlns:a16="http://schemas.microsoft.com/office/drawing/2014/main" val="21538723"/>
                    </a:ext>
                  </a:extLst>
                </a:gridCol>
                <a:gridCol w="1196421">
                  <a:extLst>
                    <a:ext uri="{9D8B030D-6E8A-4147-A177-3AD203B41FA5}">
                      <a16:colId xmlns:a16="http://schemas.microsoft.com/office/drawing/2014/main" val="3584113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Loan_amnt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Int_rate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sub_grade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fico_range_high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loan_status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8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 months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17.27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9800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36 months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749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5500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36 months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11.55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689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5971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56854" y="1285460"/>
            <a:ext cx="346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個變數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個連續型變數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04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2" y="1516922"/>
            <a:ext cx="69344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validation(n=75)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4;p65"/>
          <p:cNvSpPr txBox="1">
            <a:spLocks/>
          </p:cNvSpPr>
          <p:nvPr/>
        </p:nvSpPr>
        <p:spPr>
          <a:xfrm>
            <a:off x="828154" y="2428325"/>
            <a:ext cx="761145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48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zh-TW" smtClean="0"/>
              <a:t>SIR</a:t>
            </a:r>
            <a:r>
              <a:rPr lang="zh-TW" altLang="en-US" smtClean="0"/>
              <a:t>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 rot="724753">
            <a:off x="4138298" y="1088463"/>
            <a:ext cx="991162" cy="1249993"/>
            <a:chOff x="4173905" y="1318806"/>
            <a:chExt cx="991162" cy="1249993"/>
          </a:xfrm>
        </p:grpSpPr>
        <p:sp>
          <p:nvSpPr>
            <p:cNvPr id="37" name="Google Shape;2245;p73"/>
            <p:cNvSpPr/>
            <p:nvPr/>
          </p:nvSpPr>
          <p:spPr>
            <a:xfrm rot="14247502">
              <a:off x="4897244" y="1574725"/>
              <a:ext cx="227927" cy="30771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5;p73"/>
            <p:cNvSpPr/>
            <p:nvPr/>
          </p:nvSpPr>
          <p:spPr>
            <a:xfrm rot="14785874">
              <a:off x="4361514" y="2174375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066;p71"/>
            <p:cNvGrpSpPr/>
            <p:nvPr/>
          </p:nvGrpSpPr>
          <p:grpSpPr>
            <a:xfrm>
              <a:off x="4173905" y="1318806"/>
              <a:ext cx="919947" cy="1109519"/>
              <a:chOff x="6416724" y="113236"/>
              <a:chExt cx="2549743" cy="3092305"/>
            </a:xfrm>
          </p:grpSpPr>
          <p:sp>
            <p:nvSpPr>
              <p:cNvPr id="28" name="Google Shape;2067;p71"/>
              <p:cNvSpPr/>
              <p:nvPr/>
            </p:nvSpPr>
            <p:spPr>
              <a:xfrm>
                <a:off x="6416724" y="1058710"/>
                <a:ext cx="2467084" cy="2070578"/>
              </a:xfrm>
              <a:custGeom>
                <a:avLst/>
                <a:gdLst/>
                <a:ahLst/>
                <a:cxnLst/>
                <a:rect l="l" t="t" r="r" b="b"/>
                <a:pathLst>
                  <a:path w="15371" h="12901" extrusionOk="0">
                    <a:moveTo>
                      <a:pt x="14380" y="3393"/>
                    </a:moveTo>
                    <a:cubicBezTo>
                      <a:pt x="14776" y="3512"/>
                      <a:pt x="15014" y="4265"/>
                      <a:pt x="14737" y="4700"/>
                    </a:cubicBezTo>
                    <a:cubicBezTo>
                      <a:pt x="14420" y="4344"/>
                      <a:pt x="14261" y="3829"/>
                      <a:pt x="14380" y="3393"/>
                    </a:cubicBezTo>
                    <a:close/>
                    <a:moveTo>
                      <a:pt x="13865" y="4304"/>
                    </a:moveTo>
                    <a:cubicBezTo>
                      <a:pt x="13944" y="4344"/>
                      <a:pt x="14023" y="4383"/>
                      <a:pt x="14063" y="4463"/>
                    </a:cubicBezTo>
                    <a:cubicBezTo>
                      <a:pt x="14222" y="5017"/>
                      <a:pt x="14142" y="5572"/>
                      <a:pt x="13905" y="6087"/>
                    </a:cubicBezTo>
                    <a:lnTo>
                      <a:pt x="13865" y="6087"/>
                    </a:lnTo>
                    <a:cubicBezTo>
                      <a:pt x="13825" y="5968"/>
                      <a:pt x="13746" y="5928"/>
                      <a:pt x="13746" y="5809"/>
                    </a:cubicBezTo>
                    <a:lnTo>
                      <a:pt x="13746" y="4502"/>
                    </a:lnTo>
                    <a:cubicBezTo>
                      <a:pt x="13746" y="4423"/>
                      <a:pt x="13825" y="4383"/>
                      <a:pt x="13865" y="4304"/>
                    </a:cubicBezTo>
                    <a:close/>
                    <a:moveTo>
                      <a:pt x="14605" y="5565"/>
                    </a:moveTo>
                    <a:cubicBezTo>
                      <a:pt x="14682" y="5565"/>
                      <a:pt x="14776" y="5695"/>
                      <a:pt x="14776" y="5730"/>
                    </a:cubicBezTo>
                    <a:cubicBezTo>
                      <a:pt x="14816" y="6206"/>
                      <a:pt x="14776" y="6681"/>
                      <a:pt x="14737" y="7117"/>
                    </a:cubicBezTo>
                    <a:cubicBezTo>
                      <a:pt x="14737" y="7156"/>
                      <a:pt x="14657" y="7196"/>
                      <a:pt x="14578" y="7315"/>
                    </a:cubicBezTo>
                    <a:cubicBezTo>
                      <a:pt x="14499" y="7117"/>
                      <a:pt x="14459" y="6958"/>
                      <a:pt x="14420" y="6760"/>
                    </a:cubicBezTo>
                    <a:cubicBezTo>
                      <a:pt x="14380" y="6443"/>
                      <a:pt x="14380" y="6126"/>
                      <a:pt x="14420" y="5809"/>
                    </a:cubicBezTo>
                    <a:cubicBezTo>
                      <a:pt x="14420" y="5730"/>
                      <a:pt x="14499" y="5611"/>
                      <a:pt x="14578" y="5572"/>
                    </a:cubicBezTo>
                    <a:cubicBezTo>
                      <a:pt x="14587" y="5567"/>
                      <a:pt x="14596" y="5565"/>
                      <a:pt x="14605" y="5565"/>
                    </a:cubicBezTo>
                    <a:close/>
                    <a:moveTo>
                      <a:pt x="2971" y="5549"/>
                    </a:moveTo>
                    <a:cubicBezTo>
                      <a:pt x="3126" y="5549"/>
                      <a:pt x="3284" y="5606"/>
                      <a:pt x="3407" y="5730"/>
                    </a:cubicBezTo>
                    <a:cubicBezTo>
                      <a:pt x="3764" y="5968"/>
                      <a:pt x="3883" y="6443"/>
                      <a:pt x="3685" y="6839"/>
                    </a:cubicBezTo>
                    <a:cubicBezTo>
                      <a:pt x="3328" y="7513"/>
                      <a:pt x="3328" y="8305"/>
                      <a:pt x="3685" y="8978"/>
                    </a:cubicBezTo>
                    <a:cubicBezTo>
                      <a:pt x="3804" y="9295"/>
                      <a:pt x="3883" y="9612"/>
                      <a:pt x="3605" y="9850"/>
                    </a:cubicBezTo>
                    <a:cubicBezTo>
                      <a:pt x="3439" y="9993"/>
                      <a:pt x="3230" y="10064"/>
                      <a:pt x="3021" y="10064"/>
                    </a:cubicBezTo>
                    <a:cubicBezTo>
                      <a:pt x="2881" y="10064"/>
                      <a:pt x="2742" y="10032"/>
                      <a:pt x="2615" y="9969"/>
                    </a:cubicBezTo>
                    <a:cubicBezTo>
                      <a:pt x="2100" y="9771"/>
                      <a:pt x="1744" y="9375"/>
                      <a:pt x="1625" y="8860"/>
                    </a:cubicBezTo>
                    <a:cubicBezTo>
                      <a:pt x="1466" y="8305"/>
                      <a:pt x="1466" y="7711"/>
                      <a:pt x="1625" y="7196"/>
                    </a:cubicBezTo>
                    <a:cubicBezTo>
                      <a:pt x="1625" y="7117"/>
                      <a:pt x="1664" y="7037"/>
                      <a:pt x="1664" y="6998"/>
                    </a:cubicBezTo>
                    <a:cubicBezTo>
                      <a:pt x="1744" y="6958"/>
                      <a:pt x="1823" y="6879"/>
                      <a:pt x="1902" y="6839"/>
                    </a:cubicBezTo>
                    <a:cubicBezTo>
                      <a:pt x="1942" y="6919"/>
                      <a:pt x="1981" y="6998"/>
                      <a:pt x="1981" y="7077"/>
                    </a:cubicBezTo>
                    <a:cubicBezTo>
                      <a:pt x="1981" y="7552"/>
                      <a:pt x="1942" y="8028"/>
                      <a:pt x="1942" y="8463"/>
                    </a:cubicBezTo>
                    <a:cubicBezTo>
                      <a:pt x="1981" y="8899"/>
                      <a:pt x="2219" y="9256"/>
                      <a:pt x="2536" y="9454"/>
                    </a:cubicBezTo>
                    <a:cubicBezTo>
                      <a:pt x="2655" y="9533"/>
                      <a:pt x="2774" y="9612"/>
                      <a:pt x="2932" y="9612"/>
                    </a:cubicBezTo>
                    <a:cubicBezTo>
                      <a:pt x="2968" y="9616"/>
                      <a:pt x="3002" y="9618"/>
                      <a:pt x="3033" y="9618"/>
                    </a:cubicBezTo>
                    <a:cubicBezTo>
                      <a:pt x="3310" y="9618"/>
                      <a:pt x="3395" y="9461"/>
                      <a:pt x="3289" y="9176"/>
                    </a:cubicBezTo>
                    <a:lnTo>
                      <a:pt x="3091" y="8543"/>
                    </a:lnTo>
                    <a:cubicBezTo>
                      <a:pt x="2892" y="8028"/>
                      <a:pt x="2932" y="7434"/>
                      <a:pt x="3209" y="6958"/>
                    </a:cubicBezTo>
                    <a:cubicBezTo>
                      <a:pt x="3209" y="6919"/>
                      <a:pt x="3249" y="6879"/>
                      <a:pt x="3249" y="6839"/>
                    </a:cubicBezTo>
                    <a:cubicBezTo>
                      <a:pt x="3447" y="6562"/>
                      <a:pt x="3368" y="6206"/>
                      <a:pt x="3091" y="6007"/>
                    </a:cubicBezTo>
                    <a:cubicBezTo>
                      <a:pt x="3005" y="5922"/>
                      <a:pt x="2927" y="5881"/>
                      <a:pt x="2833" y="5881"/>
                    </a:cubicBezTo>
                    <a:cubicBezTo>
                      <a:pt x="2711" y="5881"/>
                      <a:pt x="2563" y="5952"/>
                      <a:pt x="2338" y="6087"/>
                    </a:cubicBezTo>
                    <a:cubicBezTo>
                      <a:pt x="2390" y="5751"/>
                      <a:pt x="2678" y="5549"/>
                      <a:pt x="2971" y="5549"/>
                    </a:cubicBezTo>
                    <a:close/>
                    <a:moveTo>
                      <a:pt x="7271" y="10199"/>
                    </a:moveTo>
                    <a:cubicBezTo>
                      <a:pt x="7588" y="10199"/>
                      <a:pt x="7919" y="10311"/>
                      <a:pt x="8161" y="10484"/>
                    </a:cubicBezTo>
                    <a:cubicBezTo>
                      <a:pt x="8029" y="10550"/>
                      <a:pt x="7876" y="10581"/>
                      <a:pt x="7719" y="10581"/>
                    </a:cubicBezTo>
                    <a:cubicBezTo>
                      <a:pt x="7501" y="10581"/>
                      <a:pt x="7276" y="10520"/>
                      <a:pt x="7091" y="10404"/>
                    </a:cubicBezTo>
                    <a:cubicBezTo>
                      <a:pt x="7052" y="10325"/>
                      <a:pt x="7091" y="10246"/>
                      <a:pt x="7131" y="10206"/>
                    </a:cubicBezTo>
                    <a:cubicBezTo>
                      <a:pt x="7177" y="10201"/>
                      <a:pt x="7224" y="10199"/>
                      <a:pt x="7271" y="10199"/>
                    </a:cubicBezTo>
                    <a:close/>
                    <a:moveTo>
                      <a:pt x="4815" y="10467"/>
                    </a:moveTo>
                    <a:cubicBezTo>
                      <a:pt x="4857" y="10467"/>
                      <a:pt x="4885" y="10495"/>
                      <a:pt x="4913" y="10523"/>
                    </a:cubicBezTo>
                    <a:cubicBezTo>
                      <a:pt x="5348" y="10919"/>
                      <a:pt x="5903" y="11197"/>
                      <a:pt x="6497" y="11276"/>
                    </a:cubicBezTo>
                    <a:cubicBezTo>
                      <a:pt x="6735" y="11316"/>
                      <a:pt x="6933" y="11395"/>
                      <a:pt x="7131" y="11474"/>
                    </a:cubicBezTo>
                    <a:cubicBezTo>
                      <a:pt x="7131" y="11514"/>
                      <a:pt x="7171" y="11553"/>
                      <a:pt x="7171" y="11593"/>
                    </a:cubicBezTo>
                    <a:lnTo>
                      <a:pt x="7131" y="11593"/>
                    </a:lnTo>
                    <a:cubicBezTo>
                      <a:pt x="6893" y="11632"/>
                      <a:pt x="6695" y="11632"/>
                      <a:pt x="6458" y="11632"/>
                    </a:cubicBezTo>
                    <a:cubicBezTo>
                      <a:pt x="5943" y="11593"/>
                      <a:pt x="5467" y="11434"/>
                      <a:pt x="5032" y="11117"/>
                    </a:cubicBezTo>
                    <a:cubicBezTo>
                      <a:pt x="4913" y="10999"/>
                      <a:pt x="4794" y="10840"/>
                      <a:pt x="4715" y="10642"/>
                    </a:cubicBezTo>
                    <a:cubicBezTo>
                      <a:pt x="4715" y="10603"/>
                      <a:pt x="4715" y="10523"/>
                      <a:pt x="4754" y="10484"/>
                    </a:cubicBezTo>
                    <a:cubicBezTo>
                      <a:pt x="4777" y="10472"/>
                      <a:pt x="4797" y="10467"/>
                      <a:pt x="4815" y="10467"/>
                    </a:cubicBezTo>
                    <a:close/>
                    <a:moveTo>
                      <a:pt x="7923" y="11434"/>
                    </a:moveTo>
                    <a:cubicBezTo>
                      <a:pt x="8200" y="11434"/>
                      <a:pt x="8438" y="11474"/>
                      <a:pt x="8715" y="11514"/>
                    </a:cubicBezTo>
                    <a:cubicBezTo>
                      <a:pt x="8834" y="11553"/>
                      <a:pt x="8953" y="11593"/>
                      <a:pt x="9072" y="11632"/>
                    </a:cubicBezTo>
                    <a:cubicBezTo>
                      <a:pt x="8953" y="11712"/>
                      <a:pt x="8914" y="11831"/>
                      <a:pt x="8834" y="11831"/>
                    </a:cubicBezTo>
                    <a:lnTo>
                      <a:pt x="8795" y="11831"/>
                    </a:lnTo>
                    <a:cubicBezTo>
                      <a:pt x="8478" y="11831"/>
                      <a:pt x="8161" y="11791"/>
                      <a:pt x="7844" y="11751"/>
                    </a:cubicBezTo>
                    <a:cubicBezTo>
                      <a:pt x="7804" y="11751"/>
                      <a:pt x="7725" y="11593"/>
                      <a:pt x="7686" y="11514"/>
                    </a:cubicBezTo>
                    <a:cubicBezTo>
                      <a:pt x="7765" y="11474"/>
                      <a:pt x="7844" y="11434"/>
                      <a:pt x="7923" y="11434"/>
                    </a:cubicBezTo>
                    <a:close/>
                    <a:moveTo>
                      <a:pt x="11674" y="1"/>
                    </a:moveTo>
                    <a:cubicBezTo>
                      <a:pt x="11114" y="1"/>
                      <a:pt x="10547" y="136"/>
                      <a:pt x="10023" y="422"/>
                    </a:cubicBezTo>
                    <a:cubicBezTo>
                      <a:pt x="9904" y="462"/>
                      <a:pt x="9785" y="501"/>
                      <a:pt x="9666" y="501"/>
                    </a:cubicBezTo>
                    <a:cubicBezTo>
                      <a:pt x="9310" y="937"/>
                      <a:pt x="8874" y="1294"/>
                      <a:pt x="8438" y="1650"/>
                    </a:cubicBezTo>
                    <a:cubicBezTo>
                      <a:pt x="8082" y="1927"/>
                      <a:pt x="7686" y="2086"/>
                      <a:pt x="7210" y="2205"/>
                    </a:cubicBezTo>
                    <a:cubicBezTo>
                      <a:pt x="7289" y="2522"/>
                      <a:pt x="7369" y="2799"/>
                      <a:pt x="7487" y="3116"/>
                    </a:cubicBezTo>
                    <a:cubicBezTo>
                      <a:pt x="7567" y="3076"/>
                      <a:pt x="7646" y="3037"/>
                      <a:pt x="7725" y="2997"/>
                    </a:cubicBezTo>
                    <a:cubicBezTo>
                      <a:pt x="8200" y="2759"/>
                      <a:pt x="8636" y="2363"/>
                      <a:pt x="8953" y="1927"/>
                    </a:cubicBezTo>
                    <a:lnTo>
                      <a:pt x="8953" y="1888"/>
                    </a:lnTo>
                    <a:cubicBezTo>
                      <a:pt x="9032" y="1848"/>
                      <a:pt x="9112" y="1809"/>
                      <a:pt x="9191" y="1769"/>
                    </a:cubicBezTo>
                    <a:cubicBezTo>
                      <a:pt x="9230" y="1848"/>
                      <a:pt x="9270" y="1967"/>
                      <a:pt x="9270" y="2086"/>
                    </a:cubicBezTo>
                    <a:cubicBezTo>
                      <a:pt x="9230" y="2165"/>
                      <a:pt x="9191" y="2284"/>
                      <a:pt x="9112" y="2403"/>
                    </a:cubicBezTo>
                    <a:cubicBezTo>
                      <a:pt x="8676" y="3116"/>
                      <a:pt x="7923" y="3591"/>
                      <a:pt x="7091" y="3750"/>
                    </a:cubicBezTo>
                    <a:cubicBezTo>
                      <a:pt x="6537" y="3829"/>
                      <a:pt x="5982" y="3868"/>
                      <a:pt x="5428" y="3868"/>
                    </a:cubicBezTo>
                    <a:cubicBezTo>
                      <a:pt x="4635" y="3868"/>
                      <a:pt x="3843" y="4027"/>
                      <a:pt x="3130" y="4304"/>
                    </a:cubicBezTo>
                    <a:cubicBezTo>
                      <a:pt x="476" y="5374"/>
                      <a:pt x="1" y="8899"/>
                      <a:pt x="2259" y="10642"/>
                    </a:cubicBezTo>
                    <a:cubicBezTo>
                      <a:pt x="3605" y="11751"/>
                      <a:pt x="5269" y="12385"/>
                      <a:pt x="7012" y="12464"/>
                    </a:cubicBezTo>
                    <a:cubicBezTo>
                      <a:pt x="7844" y="12464"/>
                      <a:pt x="8636" y="12583"/>
                      <a:pt x="9428" y="12742"/>
                    </a:cubicBezTo>
                    <a:cubicBezTo>
                      <a:pt x="9983" y="12860"/>
                      <a:pt x="10577" y="12900"/>
                      <a:pt x="11171" y="12900"/>
                    </a:cubicBezTo>
                    <a:cubicBezTo>
                      <a:pt x="11568" y="12900"/>
                      <a:pt x="11924" y="12662"/>
                      <a:pt x="12162" y="12345"/>
                    </a:cubicBezTo>
                    <a:cubicBezTo>
                      <a:pt x="12597" y="11632"/>
                      <a:pt x="13310" y="11197"/>
                      <a:pt x="14142" y="11117"/>
                    </a:cubicBezTo>
                    <a:cubicBezTo>
                      <a:pt x="14420" y="11078"/>
                      <a:pt x="14657" y="10880"/>
                      <a:pt x="14737" y="10603"/>
                    </a:cubicBezTo>
                    <a:cubicBezTo>
                      <a:pt x="14776" y="10365"/>
                      <a:pt x="14855" y="10127"/>
                      <a:pt x="14855" y="9890"/>
                    </a:cubicBezTo>
                    <a:cubicBezTo>
                      <a:pt x="15014" y="8226"/>
                      <a:pt x="15133" y="6562"/>
                      <a:pt x="15291" y="4898"/>
                    </a:cubicBezTo>
                    <a:cubicBezTo>
                      <a:pt x="15370" y="3908"/>
                      <a:pt x="15212" y="2918"/>
                      <a:pt x="14816" y="2007"/>
                    </a:cubicBezTo>
                    <a:cubicBezTo>
                      <a:pt x="14234" y="733"/>
                      <a:pt x="12975" y="1"/>
                      <a:pt x="11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8;p71"/>
              <p:cNvSpPr/>
              <p:nvPr/>
            </p:nvSpPr>
            <p:spPr>
              <a:xfrm>
                <a:off x="6423144" y="113236"/>
                <a:ext cx="2543323" cy="3092305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9267" extrusionOk="0">
                    <a:moveTo>
                      <a:pt x="9309" y="807"/>
                    </a:moveTo>
                    <a:lnTo>
                      <a:pt x="9388" y="886"/>
                    </a:lnTo>
                    <a:lnTo>
                      <a:pt x="8715" y="2748"/>
                    </a:lnTo>
                    <a:cubicBezTo>
                      <a:pt x="8636" y="2431"/>
                      <a:pt x="8517" y="2193"/>
                      <a:pt x="8438" y="1916"/>
                    </a:cubicBezTo>
                    <a:cubicBezTo>
                      <a:pt x="8438" y="1877"/>
                      <a:pt x="8438" y="1837"/>
                      <a:pt x="8477" y="1797"/>
                    </a:cubicBezTo>
                    <a:lnTo>
                      <a:pt x="9309" y="807"/>
                    </a:lnTo>
                    <a:close/>
                    <a:moveTo>
                      <a:pt x="9943" y="807"/>
                    </a:moveTo>
                    <a:cubicBezTo>
                      <a:pt x="10062" y="1401"/>
                      <a:pt x="10181" y="1995"/>
                      <a:pt x="10300" y="2510"/>
                    </a:cubicBezTo>
                    <a:lnTo>
                      <a:pt x="9032" y="3105"/>
                    </a:lnTo>
                    <a:cubicBezTo>
                      <a:pt x="9309" y="2273"/>
                      <a:pt x="9587" y="1560"/>
                      <a:pt x="9864" y="807"/>
                    </a:cubicBezTo>
                    <a:close/>
                    <a:moveTo>
                      <a:pt x="8121" y="2233"/>
                    </a:moveTo>
                    <a:lnTo>
                      <a:pt x="8160" y="2273"/>
                    </a:lnTo>
                    <a:cubicBezTo>
                      <a:pt x="8279" y="2629"/>
                      <a:pt x="8398" y="2986"/>
                      <a:pt x="8477" y="3342"/>
                    </a:cubicBezTo>
                    <a:cubicBezTo>
                      <a:pt x="8477" y="3382"/>
                      <a:pt x="8477" y="3382"/>
                      <a:pt x="8477" y="3421"/>
                    </a:cubicBezTo>
                    <a:cubicBezTo>
                      <a:pt x="8319" y="3936"/>
                      <a:pt x="8121" y="4491"/>
                      <a:pt x="7962" y="5006"/>
                    </a:cubicBezTo>
                    <a:lnTo>
                      <a:pt x="7368" y="3897"/>
                    </a:lnTo>
                    <a:cubicBezTo>
                      <a:pt x="7329" y="3818"/>
                      <a:pt x="7329" y="3778"/>
                      <a:pt x="7368" y="3738"/>
                    </a:cubicBezTo>
                    <a:lnTo>
                      <a:pt x="8121" y="2233"/>
                    </a:lnTo>
                    <a:close/>
                    <a:moveTo>
                      <a:pt x="10300" y="2946"/>
                    </a:moveTo>
                    <a:cubicBezTo>
                      <a:pt x="10300" y="3540"/>
                      <a:pt x="10181" y="4134"/>
                      <a:pt x="9943" y="4689"/>
                    </a:cubicBezTo>
                    <a:lnTo>
                      <a:pt x="9943" y="4729"/>
                    </a:lnTo>
                    <a:cubicBezTo>
                      <a:pt x="9943" y="4808"/>
                      <a:pt x="9903" y="4847"/>
                      <a:pt x="9824" y="4887"/>
                    </a:cubicBezTo>
                    <a:cubicBezTo>
                      <a:pt x="9309" y="5006"/>
                      <a:pt x="8874" y="5125"/>
                      <a:pt x="8319" y="5283"/>
                    </a:cubicBezTo>
                    <a:cubicBezTo>
                      <a:pt x="8517" y="4689"/>
                      <a:pt x="8675" y="4174"/>
                      <a:pt x="8874" y="3659"/>
                    </a:cubicBezTo>
                    <a:cubicBezTo>
                      <a:pt x="8874" y="3619"/>
                      <a:pt x="8874" y="3619"/>
                      <a:pt x="8913" y="3580"/>
                    </a:cubicBezTo>
                    <a:lnTo>
                      <a:pt x="10300" y="2946"/>
                    </a:lnTo>
                    <a:close/>
                    <a:moveTo>
                      <a:pt x="7220" y="4202"/>
                    </a:moveTo>
                    <a:lnTo>
                      <a:pt x="7725" y="5560"/>
                    </a:lnTo>
                    <a:cubicBezTo>
                      <a:pt x="7725" y="5600"/>
                      <a:pt x="7725" y="5640"/>
                      <a:pt x="7725" y="5640"/>
                    </a:cubicBezTo>
                    <a:cubicBezTo>
                      <a:pt x="7527" y="6194"/>
                      <a:pt x="7368" y="6709"/>
                      <a:pt x="7131" y="7264"/>
                    </a:cubicBezTo>
                    <a:cubicBezTo>
                      <a:pt x="6821" y="6257"/>
                      <a:pt x="6814" y="5175"/>
                      <a:pt x="7220" y="4202"/>
                    </a:cubicBezTo>
                    <a:close/>
                    <a:moveTo>
                      <a:pt x="9705" y="5323"/>
                    </a:moveTo>
                    <a:lnTo>
                      <a:pt x="9705" y="5362"/>
                    </a:lnTo>
                    <a:cubicBezTo>
                      <a:pt x="9230" y="6313"/>
                      <a:pt x="8477" y="7105"/>
                      <a:pt x="7487" y="7581"/>
                    </a:cubicBezTo>
                    <a:lnTo>
                      <a:pt x="7487" y="7502"/>
                    </a:lnTo>
                    <a:cubicBezTo>
                      <a:pt x="7725" y="6947"/>
                      <a:pt x="7923" y="6432"/>
                      <a:pt x="8121" y="5877"/>
                    </a:cubicBezTo>
                    <a:cubicBezTo>
                      <a:pt x="8160" y="5719"/>
                      <a:pt x="8279" y="5640"/>
                      <a:pt x="8438" y="5640"/>
                    </a:cubicBezTo>
                    <a:cubicBezTo>
                      <a:pt x="8834" y="5521"/>
                      <a:pt x="9230" y="5442"/>
                      <a:pt x="9705" y="5323"/>
                    </a:cubicBezTo>
                    <a:close/>
                    <a:moveTo>
                      <a:pt x="11735" y="5865"/>
                    </a:moveTo>
                    <a:cubicBezTo>
                      <a:pt x="13037" y="5865"/>
                      <a:pt x="14279" y="6596"/>
                      <a:pt x="14855" y="7858"/>
                    </a:cubicBezTo>
                    <a:cubicBezTo>
                      <a:pt x="15251" y="8769"/>
                      <a:pt x="15410" y="9799"/>
                      <a:pt x="15291" y="10750"/>
                    </a:cubicBezTo>
                    <a:lnTo>
                      <a:pt x="15291" y="10789"/>
                    </a:lnTo>
                    <a:cubicBezTo>
                      <a:pt x="15132" y="12453"/>
                      <a:pt x="15013" y="14117"/>
                      <a:pt x="14855" y="15781"/>
                    </a:cubicBezTo>
                    <a:cubicBezTo>
                      <a:pt x="14855" y="16018"/>
                      <a:pt x="14815" y="16256"/>
                      <a:pt x="14736" y="16494"/>
                    </a:cubicBezTo>
                    <a:cubicBezTo>
                      <a:pt x="14657" y="16771"/>
                      <a:pt x="14419" y="16969"/>
                      <a:pt x="14142" y="16969"/>
                    </a:cubicBezTo>
                    <a:cubicBezTo>
                      <a:pt x="13310" y="17088"/>
                      <a:pt x="12597" y="17523"/>
                      <a:pt x="12161" y="18236"/>
                    </a:cubicBezTo>
                    <a:cubicBezTo>
                      <a:pt x="11924" y="18553"/>
                      <a:pt x="11567" y="18751"/>
                      <a:pt x="11171" y="18791"/>
                    </a:cubicBezTo>
                    <a:cubicBezTo>
                      <a:pt x="10577" y="18791"/>
                      <a:pt x="10022" y="18751"/>
                      <a:pt x="9428" y="18593"/>
                    </a:cubicBezTo>
                    <a:cubicBezTo>
                      <a:pt x="8636" y="18435"/>
                      <a:pt x="7844" y="18355"/>
                      <a:pt x="7012" y="18355"/>
                    </a:cubicBezTo>
                    <a:cubicBezTo>
                      <a:pt x="5269" y="18276"/>
                      <a:pt x="3605" y="17642"/>
                      <a:pt x="2258" y="16533"/>
                    </a:cubicBezTo>
                    <a:cubicBezTo>
                      <a:pt x="0" y="14790"/>
                      <a:pt x="476" y="11265"/>
                      <a:pt x="3130" y="10195"/>
                    </a:cubicBezTo>
                    <a:cubicBezTo>
                      <a:pt x="3843" y="9878"/>
                      <a:pt x="4635" y="9720"/>
                      <a:pt x="5427" y="9720"/>
                    </a:cubicBezTo>
                    <a:cubicBezTo>
                      <a:pt x="5576" y="9730"/>
                      <a:pt x="5724" y="9735"/>
                      <a:pt x="5873" y="9735"/>
                    </a:cubicBezTo>
                    <a:cubicBezTo>
                      <a:pt x="6279" y="9735"/>
                      <a:pt x="6685" y="9699"/>
                      <a:pt x="7091" y="9641"/>
                    </a:cubicBezTo>
                    <a:cubicBezTo>
                      <a:pt x="7923" y="9482"/>
                      <a:pt x="8675" y="9007"/>
                      <a:pt x="9111" y="8294"/>
                    </a:cubicBezTo>
                    <a:cubicBezTo>
                      <a:pt x="9190" y="8175"/>
                      <a:pt x="9230" y="8056"/>
                      <a:pt x="9270" y="7937"/>
                    </a:cubicBezTo>
                    <a:cubicBezTo>
                      <a:pt x="9270" y="7858"/>
                      <a:pt x="9230" y="7739"/>
                      <a:pt x="9190" y="7660"/>
                    </a:cubicBezTo>
                    <a:cubicBezTo>
                      <a:pt x="9111" y="7700"/>
                      <a:pt x="9032" y="7739"/>
                      <a:pt x="8953" y="7779"/>
                    </a:cubicBezTo>
                    <a:lnTo>
                      <a:pt x="8953" y="7818"/>
                    </a:lnTo>
                    <a:cubicBezTo>
                      <a:pt x="8636" y="8254"/>
                      <a:pt x="8240" y="8650"/>
                      <a:pt x="7725" y="8888"/>
                    </a:cubicBezTo>
                    <a:cubicBezTo>
                      <a:pt x="7646" y="8928"/>
                      <a:pt x="7566" y="8967"/>
                      <a:pt x="7487" y="9007"/>
                    </a:cubicBezTo>
                    <a:cubicBezTo>
                      <a:pt x="7408" y="8690"/>
                      <a:pt x="7329" y="8413"/>
                      <a:pt x="7249" y="8096"/>
                    </a:cubicBezTo>
                    <a:cubicBezTo>
                      <a:pt x="7685" y="7977"/>
                      <a:pt x="8081" y="7779"/>
                      <a:pt x="8438" y="7541"/>
                    </a:cubicBezTo>
                    <a:cubicBezTo>
                      <a:pt x="8913" y="7185"/>
                      <a:pt x="9309" y="6828"/>
                      <a:pt x="9705" y="6392"/>
                    </a:cubicBezTo>
                    <a:cubicBezTo>
                      <a:pt x="9824" y="6392"/>
                      <a:pt x="9903" y="6353"/>
                      <a:pt x="10022" y="6313"/>
                    </a:cubicBezTo>
                    <a:cubicBezTo>
                      <a:pt x="10570" y="6009"/>
                      <a:pt x="11158" y="5865"/>
                      <a:pt x="11735" y="5865"/>
                    </a:cubicBezTo>
                    <a:close/>
                    <a:moveTo>
                      <a:pt x="9846" y="1"/>
                    </a:moveTo>
                    <a:cubicBezTo>
                      <a:pt x="9762" y="1"/>
                      <a:pt x="9665" y="49"/>
                      <a:pt x="9547" y="134"/>
                    </a:cubicBezTo>
                    <a:cubicBezTo>
                      <a:pt x="8438" y="1005"/>
                      <a:pt x="7566" y="2114"/>
                      <a:pt x="7051" y="3421"/>
                    </a:cubicBezTo>
                    <a:cubicBezTo>
                      <a:pt x="6616" y="4333"/>
                      <a:pt x="6457" y="5362"/>
                      <a:pt x="6576" y="6392"/>
                    </a:cubicBezTo>
                    <a:cubicBezTo>
                      <a:pt x="6576" y="6590"/>
                      <a:pt x="6616" y="6788"/>
                      <a:pt x="6655" y="6947"/>
                    </a:cubicBezTo>
                    <a:cubicBezTo>
                      <a:pt x="6338" y="6630"/>
                      <a:pt x="6021" y="6274"/>
                      <a:pt x="5665" y="5957"/>
                    </a:cubicBezTo>
                    <a:cubicBezTo>
                      <a:pt x="5407" y="5699"/>
                      <a:pt x="5081" y="5570"/>
                      <a:pt x="4754" y="5570"/>
                    </a:cubicBezTo>
                    <a:cubicBezTo>
                      <a:pt x="4427" y="5570"/>
                      <a:pt x="4100" y="5699"/>
                      <a:pt x="3843" y="5957"/>
                    </a:cubicBezTo>
                    <a:cubicBezTo>
                      <a:pt x="3565" y="6115"/>
                      <a:pt x="3565" y="6472"/>
                      <a:pt x="3843" y="6630"/>
                    </a:cubicBezTo>
                    <a:cubicBezTo>
                      <a:pt x="4001" y="6749"/>
                      <a:pt x="4160" y="6828"/>
                      <a:pt x="4358" y="6907"/>
                    </a:cubicBezTo>
                    <a:cubicBezTo>
                      <a:pt x="5388" y="7383"/>
                      <a:pt x="6259" y="8175"/>
                      <a:pt x="6734" y="9205"/>
                    </a:cubicBezTo>
                    <a:lnTo>
                      <a:pt x="5427" y="9205"/>
                    </a:lnTo>
                    <a:cubicBezTo>
                      <a:pt x="5368" y="9203"/>
                      <a:pt x="5308" y="9202"/>
                      <a:pt x="5248" y="9202"/>
                    </a:cubicBezTo>
                    <a:cubicBezTo>
                      <a:pt x="4120" y="9202"/>
                      <a:pt x="3001" y="9556"/>
                      <a:pt x="2060" y="10195"/>
                    </a:cubicBezTo>
                    <a:cubicBezTo>
                      <a:pt x="634" y="11225"/>
                      <a:pt x="0" y="13008"/>
                      <a:pt x="396" y="14711"/>
                    </a:cubicBezTo>
                    <a:cubicBezTo>
                      <a:pt x="753" y="15781"/>
                      <a:pt x="1466" y="16731"/>
                      <a:pt x="2417" y="17325"/>
                    </a:cubicBezTo>
                    <a:cubicBezTo>
                      <a:pt x="3843" y="18316"/>
                      <a:pt x="5546" y="18831"/>
                      <a:pt x="7249" y="18870"/>
                    </a:cubicBezTo>
                    <a:cubicBezTo>
                      <a:pt x="8002" y="18910"/>
                      <a:pt x="8755" y="19029"/>
                      <a:pt x="9468" y="19108"/>
                    </a:cubicBezTo>
                    <a:cubicBezTo>
                      <a:pt x="10022" y="19187"/>
                      <a:pt x="10577" y="19266"/>
                      <a:pt x="11131" y="19266"/>
                    </a:cubicBezTo>
                    <a:cubicBezTo>
                      <a:pt x="11726" y="19266"/>
                      <a:pt x="12280" y="18950"/>
                      <a:pt x="12597" y="18435"/>
                    </a:cubicBezTo>
                    <a:cubicBezTo>
                      <a:pt x="12914" y="17920"/>
                      <a:pt x="13429" y="17603"/>
                      <a:pt x="13983" y="17523"/>
                    </a:cubicBezTo>
                    <a:cubicBezTo>
                      <a:pt x="14261" y="17484"/>
                      <a:pt x="14498" y="17405"/>
                      <a:pt x="14736" y="17286"/>
                    </a:cubicBezTo>
                    <a:cubicBezTo>
                      <a:pt x="15093" y="17048"/>
                      <a:pt x="15330" y="16612"/>
                      <a:pt x="15330" y="16177"/>
                    </a:cubicBezTo>
                    <a:cubicBezTo>
                      <a:pt x="15370" y="15384"/>
                      <a:pt x="15410" y="14553"/>
                      <a:pt x="15489" y="13760"/>
                    </a:cubicBezTo>
                    <a:cubicBezTo>
                      <a:pt x="15568" y="12770"/>
                      <a:pt x="15608" y="11780"/>
                      <a:pt x="15726" y="10789"/>
                    </a:cubicBezTo>
                    <a:cubicBezTo>
                      <a:pt x="15845" y="9720"/>
                      <a:pt x="15647" y="8650"/>
                      <a:pt x="15211" y="7700"/>
                    </a:cubicBezTo>
                    <a:cubicBezTo>
                      <a:pt x="14559" y="6305"/>
                      <a:pt x="13172" y="5466"/>
                      <a:pt x="11735" y="5466"/>
                    </a:cubicBezTo>
                    <a:cubicBezTo>
                      <a:pt x="11253" y="5466"/>
                      <a:pt x="10767" y="5560"/>
                      <a:pt x="10300" y="5759"/>
                    </a:cubicBezTo>
                    <a:lnTo>
                      <a:pt x="9943" y="5957"/>
                    </a:lnTo>
                    <a:lnTo>
                      <a:pt x="9943" y="5917"/>
                    </a:lnTo>
                    <a:lnTo>
                      <a:pt x="10062" y="5640"/>
                    </a:lnTo>
                    <a:cubicBezTo>
                      <a:pt x="10933" y="3976"/>
                      <a:pt x="10973" y="1995"/>
                      <a:pt x="10141" y="292"/>
                    </a:cubicBezTo>
                    <a:cubicBezTo>
                      <a:pt x="10050" y="88"/>
                      <a:pt x="9960" y="1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69;p71"/>
              <p:cNvSpPr/>
              <p:nvPr/>
            </p:nvSpPr>
            <p:spPr>
              <a:xfrm>
                <a:off x="8711889" y="1603268"/>
                <a:ext cx="114599" cy="20993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08" extrusionOk="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" y="436"/>
                      <a:pt x="120" y="951"/>
                      <a:pt x="437" y="1307"/>
                    </a:cubicBezTo>
                    <a:cubicBezTo>
                      <a:pt x="714" y="872"/>
                      <a:pt x="476" y="119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0;p71"/>
              <p:cNvSpPr/>
              <p:nvPr/>
            </p:nvSpPr>
            <p:spPr>
              <a:xfrm>
                <a:off x="8737408" y="1952825"/>
                <a:ext cx="63719" cy="27990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44" extrusionOk="0">
                    <a:moveTo>
                      <a:pt x="198" y="1"/>
                    </a:moveTo>
                    <a:cubicBezTo>
                      <a:pt x="119" y="40"/>
                      <a:pt x="0" y="159"/>
                      <a:pt x="0" y="238"/>
                    </a:cubicBezTo>
                    <a:cubicBezTo>
                      <a:pt x="0" y="555"/>
                      <a:pt x="0" y="872"/>
                      <a:pt x="0" y="1189"/>
                    </a:cubicBezTo>
                    <a:cubicBezTo>
                      <a:pt x="40" y="1387"/>
                      <a:pt x="79" y="1546"/>
                      <a:pt x="159" y="1744"/>
                    </a:cubicBezTo>
                    <a:cubicBezTo>
                      <a:pt x="278" y="1625"/>
                      <a:pt x="317" y="1585"/>
                      <a:pt x="317" y="1546"/>
                    </a:cubicBezTo>
                    <a:cubicBezTo>
                      <a:pt x="357" y="1110"/>
                      <a:pt x="396" y="635"/>
                      <a:pt x="396" y="159"/>
                    </a:cubicBezTo>
                    <a:cubicBezTo>
                      <a:pt x="357" y="120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1;p71"/>
              <p:cNvSpPr/>
              <p:nvPr/>
            </p:nvSpPr>
            <p:spPr>
              <a:xfrm>
                <a:off x="8629231" y="1749478"/>
                <a:ext cx="76560" cy="2861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783" extrusionOk="0">
                    <a:moveTo>
                      <a:pt x="159" y="0"/>
                    </a:moveTo>
                    <a:cubicBezTo>
                      <a:pt x="80" y="79"/>
                      <a:pt x="1" y="159"/>
                      <a:pt x="1" y="198"/>
                    </a:cubicBezTo>
                    <a:cubicBezTo>
                      <a:pt x="1" y="634"/>
                      <a:pt x="1" y="1070"/>
                      <a:pt x="1" y="1545"/>
                    </a:cubicBezTo>
                    <a:cubicBezTo>
                      <a:pt x="1" y="1624"/>
                      <a:pt x="80" y="1703"/>
                      <a:pt x="120" y="1783"/>
                    </a:cubicBezTo>
                    <a:cubicBezTo>
                      <a:pt x="397" y="1307"/>
                      <a:pt x="476" y="713"/>
                      <a:pt x="357" y="159"/>
                    </a:cubicBezTo>
                    <a:cubicBezTo>
                      <a:pt x="278" y="79"/>
                      <a:pt x="199" y="4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2;p71"/>
              <p:cNvSpPr/>
              <p:nvPr/>
            </p:nvSpPr>
            <p:spPr>
              <a:xfrm>
                <a:off x="7656594" y="2893804"/>
                <a:ext cx="222617" cy="5729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7" extrusionOk="0">
                    <a:moveTo>
                      <a:pt x="238" y="0"/>
                    </a:moveTo>
                    <a:cubicBezTo>
                      <a:pt x="159" y="0"/>
                      <a:pt x="79" y="40"/>
                      <a:pt x="0" y="80"/>
                    </a:cubicBezTo>
                    <a:cubicBezTo>
                      <a:pt x="40" y="159"/>
                      <a:pt x="79" y="317"/>
                      <a:pt x="159" y="317"/>
                    </a:cubicBezTo>
                    <a:cubicBezTo>
                      <a:pt x="475" y="357"/>
                      <a:pt x="792" y="357"/>
                      <a:pt x="1109" y="357"/>
                    </a:cubicBezTo>
                    <a:cubicBezTo>
                      <a:pt x="1189" y="357"/>
                      <a:pt x="1228" y="278"/>
                      <a:pt x="1387" y="198"/>
                    </a:cubicBezTo>
                    <a:cubicBezTo>
                      <a:pt x="1268" y="159"/>
                      <a:pt x="1149" y="119"/>
                      <a:pt x="1030" y="80"/>
                    </a:cubicBezTo>
                    <a:cubicBezTo>
                      <a:pt x="753" y="40"/>
                      <a:pt x="51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3;p71"/>
              <p:cNvSpPr/>
              <p:nvPr/>
            </p:nvSpPr>
            <p:spPr>
              <a:xfrm>
                <a:off x="7548417" y="2690297"/>
                <a:ext cx="178158" cy="6676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416" extrusionOk="0">
                    <a:moveTo>
                      <a:pt x="80" y="1"/>
                    </a:moveTo>
                    <a:cubicBezTo>
                      <a:pt x="40" y="80"/>
                      <a:pt x="1" y="159"/>
                      <a:pt x="40" y="238"/>
                    </a:cubicBezTo>
                    <a:cubicBezTo>
                      <a:pt x="225" y="354"/>
                      <a:pt x="450" y="415"/>
                      <a:pt x="668" y="415"/>
                    </a:cubicBezTo>
                    <a:cubicBezTo>
                      <a:pt x="825" y="415"/>
                      <a:pt x="978" y="384"/>
                      <a:pt x="1110" y="318"/>
                    </a:cubicBezTo>
                    <a:cubicBezTo>
                      <a:pt x="833" y="120"/>
                      <a:pt x="43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4;p71"/>
              <p:cNvSpPr/>
              <p:nvPr/>
            </p:nvSpPr>
            <p:spPr>
              <a:xfrm>
                <a:off x="7173326" y="2741174"/>
                <a:ext cx="394355" cy="18457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50" extrusionOk="0">
                    <a:moveTo>
                      <a:pt x="80" y="1"/>
                    </a:moveTo>
                    <a:cubicBezTo>
                      <a:pt x="80" y="40"/>
                      <a:pt x="1" y="120"/>
                      <a:pt x="1" y="159"/>
                    </a:cubicBezTo>
                    <a:cubicBezTo>
                      <a:pt x="119" y="357"/>
                      <a:pt x="238" y="516"/>
                      <a:pt x="357" y="634"/>
                    </a:cubicBezTo>
                    <a:cubicBezTo>
                      <a:pt x="793" y="951"/>
                      <a:pt x="1268" y="1110"/>
                      <a:pt x="1783" y="1149"/>
                    </a:cubicBezTo>
                    <a:cubicBezTo>
                      <a:pt x="1981" y="1149"/>
                      <a:pt x="2219" y="1149"/>
                      <a:pt x="2457" y="1110"/>
                    </a:cubicBezTo>
                    <a:cubicBezTo>
                      <a:pt x="2457" y="1070"/>
                      <a:pt x="2457" y="1031"/>
                      <a:pt x="2457" y="991"/>
                    </a:cubicBezTo>
                    <a:cubicBezTo>
                      <a:pt x="2219" y="912"/>
                      <a:pt x="2021" y="833"/>
                      <a:pt x="1823" y="793"/>
                    </a:cubicBezTo>
                    <a:cubicBezTo>
                      <a:pt x="1229" y="674"/>
                      <a:pt x="674" y="436"/>
                      <a:pt x="238" y="40"/>
                    </a:cubicBezTo>
                    <a:cubicBezTo>
                      <a:pt x="199" y="1"/>
                      <a:pt x="11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5;p71"/>
              <p:cNvSpPr/>
              <p:nvPr/>
            </p:nvSpPr>
            <p:spPr>
              <a:xfrm>
                <a:off x="6658438" y="1950738"/>
                <a:ext cx="387935" cy="72753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533" extrusionOk="0">
                    <a:moveTo>
                      <a:pt x="1494" y="1"/>
                    </a:moveTo>
                    <a:cubicBezTo>
                      <a:pt x="1206" y="1"/>
                      <a:pt x="924" y="212"/>
                      <a:pt x="871" y="529"/>
                    </a:cubicBezTo>
                    <a:cubicBezTo>
                      <a:pt x="1058" y="404"/>
                      <a:pt x="1190" y="345"/>
                      <a:pt x="1308" y="345"/>
                    </a:cubicBezTo>
                    <a:cubicBezTo>
                      <a:pt x="1415" y="345"/>
                      <a:pt x="1511" y="395"/>
                      <a:pt x="1624" y="489"/>
                    </a:cubicBezTo>
                    <a:cubicBezTo>
                      <a:pt x="1862" y="648"/>
                      <a:pt x="1941" y="1004"/>
                      <a:pt x="1783" y="1281"/>
                    </a:cubicBezTo>
                    <a:cubicBezTo>
                      <a:pt x="1783" y="1321"/>
                      <a:pt x="1743" y="1400"/>
                      <a:pt x="1703" y="1440"/>
                    </a:cubicBezTo>
                    <a:cubicBezTo>
                      <a:pt x="1466" y="1915"/>
                      <a:pt x="1426" y="2470"/>
                      <a:pt x="1585" y="2985"/>
                    </a:cubicBezTo>
                    <a:lnTo>
                      <a:pt x="1822" y="3618"/>
                    </a:lnTo>
                    <a:cubicBezTo>
                      <a:pt x="1893" y="3939"/>
                      <a:pt x="1836" y="4100"/>
                      <a:pt x="1536" y="4100"/>
                    </a:cubicBezTo>
                    <a:cubicBezTo>
                      <a:pt x="1502" y="4100"/>
                      <a:pt x="1466" y="4098"/>
                      <a:pt x="1426" y="4094"/>
                    </a:cubicBezTo>
                    <a:cubicBezTo>
                      <a:pt x="1307" y="4054"/>
                      <a:pt x="1188" y="4015"/>
                      <a:pt x="1070" y="3935"/>
                    </a:cubicBezTo>
                    <a:cubicBezTo>
                      <a:pt x="713" y="3698"/>
                      <a:pt x="475" y="3341"/>
                      <a:pt x="475" y="2945"/>
                    </a:cubicBezTo>
                    <a:cubicBezTo>
                      <a:pt x="475" y="2470"/>
                      <a:pt x="515" y="2034"/>
                      <a:pt x="515" y="1559"/>
                    </a:cubicBezTo>
                    <a:cubicBezTo>
                      <a:pt x="515" y="1479"/>
                      <a:pt x="475" y="1400"/>
                      <a:pt x="436" y="1321"/>
                    </a:cubicBezTo>
                    <a:cubicBezTo>
                      <a:pt x="357" y="1361"/>
                      <a:pt x="277" y="1400"/>
                      <a:pt x="198" y="1479"/>
                    </a:cubicBezTo>
                    <a:cubicBezTo>
                      <a:pt x="158" y="1519"/>
                      <a:pt x="158" y="1559"/>
                      <a:pt x="119" y="1638"/>
                    </a:cubicBezTo>
                    <a:cubicBezTo>
                      <a:pt x="0" y="2192"/>
                      <a:pt x="0" y="2747"/>
                      <a:pt x="119" y="3302"/>
                    </a:cubicBezTo>
                    <a:cubicBezTo>
                      <a:pt x="277" y="3817"/>
                      <a:pt x="634" y="4252"/>
                      <a:pt x="1109" y="4450"/>
                    </a:cubicBezTo>
                    <a:cubicBezTo>
                      <a:pt x="1235" y="4506"/>
                      <a:pt x="1367" y="4533"/>
                      <a:pt x="1494" y="4533"/>
                    </a:cubicBezTo>
                    <a:cubicBezTo>
                      <a:pt x="1726" y="4533"/>
                      <a:pt x="1946" y="4445"/>
                      <a:pt x="2099" y="4292"/>
                    </a:cubicBezTo>
                    <a:cubicBezTo>
                      <a:pt x="2377" y="4054"/>
                      <a:pt x="2298" y="3737"/>
                      <a:pt x="2179" y="3460"/>
                    </a:cubicBezTo>
                    <a:cubicBezTo>
                      <a:pt x="1822" y="2787"/>
                      <a:pt x="1822" y="1994"/>
                      <a:pt x="2179" y="1321"/>
                    </a:cubicBezTo>
                    <a:cubicBezTo>
                      <a:pt x="2416" y="925"/>
                      <a:pt x="2298" y="449"/>
                      <a:pt x="1901" y="172"/>
                    </a:cubicBezTo>
                    <a:cubicBezTo>
                      <a:pt x="1783" y="53"/>
                      <a:pt x="1637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1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7" y="1516922"/>
            <a:ext cx="7200000" cy="31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validation(N=4510)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Internal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046114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3452397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Dunn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5858680" y="1128422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Silhouette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2" y="1516922"/>
            <a:ext cx="69344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713225" y="265043"/>
            <a:ext cx="7717500" cy="7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lam"/>
              <a:buNone/>
              <a:defRPr sz="3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4400" dirty="0" smtClean="0"/>
              <a:t>Stability validation(N=100)</a:t>
            </a:r>
            <a:endParaRPr lang="zh-TW" altLang="en-US" sz="4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4114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ADM</a:t>
            </a:r>
            <a:endParaRPr lang="zh-TW" altLang="en-US" dirty="0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74114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APN</a:t>
            </a:r>
            <a:endParaRPr lang="zh-TW" altLang="en-US" dirty="0"/>
          </a:p>
        </p:txBody>
      </p:sp>
      <p:sp>
        <p:nvSpPr>
          <p:cNvPr id="7" name="副標題 6"/>
          <p:cNvSpPr txBox="1">
            <a:spLocks/>
          </p:cNvSpPr>
          <p:nvPr/>
        </p:nvSpPr>
        <p:spPr>
          <a:xfrm>
            <a:off x="7086002" y="1690488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AD</a:t>
            </a:r>
            <a:endParaRPr lang="zh-TW" altLang="en-US" dirty="0"/>
          </a:p>
        </p:txBody>
      </p:sp>
      <p:sp>
        <p:nvSpPr>
          <p:cNvPr id="9" name="副標題 6"/>
          <p:cNvSpPr txBox="1">
            <a:spLocks/>
          </p:cNvSpPr>
          <p:nvPr/>
        </p:nvSpPr>
        <p:spPr>
          <a:xfrm>
            <a:off x="7086002" y="3411133"/>
            <a:ext cx="19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dirty="0" smtClean="0"/>
              <a:t>FOM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2" y="1017700"/>
            <a:ext cx="52397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160;p45"/>
          <p:cNvGrpSpPr/>
          <p:nvPr/>
        </p:nvGrpSpPr>
        <p:grpSpPr>
          <a:xfrm rot="2164191">
            <a:off x="4644748" y="1946237"/>
            <a:ext cx="506437" cy="335526"/>
            <a:chOff x="7328322" y="3673510"/>
            <a:chExt cx="1126909" cy="745122"/>
          </a:xfrm>
        </p:grpSpPr>
        <p:sp>
          <p:nvSpPr>
            <p:cNvPr id="15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2450" y="2629037"/>
            <a:ext cx="6078900" cy="1042200"/>
          </a:xfrm>
        </p:spPr>
        <p:txBody>
          <a:bodyPr/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分類法則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32450" y="3753937"/>
            <a:ext cx="6078900" cy="632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XGBoost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Random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Forest</a:t>
            </a:r>
          </a:p>
          <a:p>
            <a:pPr marL="11430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oogle Shape;2115;p72"/>
          <p:cNvGrpSpPr/>
          <p:nvPr/>
        </p:nvGrpSpPr>
        <p:grpSpPr>
          <a:xfrm>
            <a:off x="4041913" y="1258781"/>
            <a:ext cx="758840" cy="958691"/>
            <a:chOff x="4307635" y="2126055"/>
            <a:chExt cx="494436" cy="62458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Google Shape;2116;p72"/>
            <p:cNvSpPr/>
            <p:nvPr/>
          </p:nvSpPr>
          <p:spPr>
            <a:xfrm>
              <a:off x="4323813" y="2138829"/>
              <a:ext cx="447854" cy="594933"/>
            </a:xfrm>
            <a:custGeom>
              <a:avLst/>
              <a:gdLst/>
              <a:ahLst/>
              <a:cxnLst/>
              <a:rect l="l" t="t" r="r" b="b"/>
              <a:pathLst>
                <a:path w="25526" h="33909" extrusionOk="0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Google Shape;2117;p72"/>
            <p:cNvSpPr/>
            <p:nvPr/>
          </p:nvSpPr>
          <p:spPr>
            <a:xfrm>
              <a:off x="4307635" y="2126055"/>
              <a:ext cx="494436" cy="624584"/>
            </a:xfrm>
            <a:custGeom>
              <a:avLst/>
              <a:gdLst/>
              <a:ahLst/>
              <a:cxnLst/>
              <a:rect l="l" t="t" r="r" b="b"/>
              <a:pathLst>
                <a:path w="28181" h="35599" extrusionOk="0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Google Shape;1154;p45"/>
          <p:cNvSpPr/>
          <p:nvPr/>
        </p:nvSpPr>
        <p:spPr>
          <a:xfrm rot="7241115">
            <a:off x="4951433" y="1796854"/>
            <a:ext cx="85377" cy="900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56;p45"/>
          <p:cNvGrpSpPr/>
          <p:nvPr/>
        </p:nvGrpSpPr>
        <p:grpSpPr>
          <a:xfrm rot="7241115">
            <a:off x="3345886" y="967023"/>
            <a:ext cx="486265" cy="506466"/>
            <a:chOff x="4022111" y="879761"/>
            <a:chExt cx="1373687" cy="1426738"/>
          </a:xfrm>
        </p:grpSpPr>
        <p:sp>
          <p:nvSpPr>
            <p:cNvPr id="11" name="Google Shape;1157;p45"/>
            <p:cNvSpPr/>
            <p:nvPr/>
          </p:nvSpPr>
          <p:spPr>
            <a:xfrm>
              <a:off x="4154391" y="1027899"/>
              <a:ext cx="1198124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164;p45"/>
          <p:cNvGrpSpPr/>
          <p:nvPr/>
        </p:nvGrpSpPr>
        <p:grpSpPr>
          <a:xfrm rot="14063339">
            <a:off x="4984447" y="1236426"/>
            <a:ext cx="327542" cy="417536"/>
            <a:chOff x="7470798" y="1116578"/>
            <a:chExt cx="1373660" cy="1751893"/>
          </a:xfrm>
        </p:grpSpPr>
        <p:sp>
          <p:nvSpPr>
            <p:cNvPr id="19" name="Google Shape;1165;p45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66;p45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7;p45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8;p45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9;p45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70;p45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1;p45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2;p45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73;p45"/>
          <p:cNvSpPr/>
          <p:nvPr/>
        </p:nvSpPr>
        <p:spPr>
          <a:xfrm rot="7241115">
            <a:off x="3888129" y="2092012"/>
            <a:ext cx="156228" cy="150855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74;p45"/>
          <p:cNvSpPr/>
          <p:nvPr/>
        </p:nvSpPr>
        <p:spPr>
          <a:xfrm rot="8935618" flipH="1">
            <a:off x="3935621" y="1102311"/>
            <a:ext cx="231131" cy="14753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175;p45"/>
          <p:cNvGrpSpPr/>
          <p:nvPr/>
        </p:nvGrpSpPr>
        <p:grpSpPr>
          <a:xfrm rot="7241115">
            <a:off x="4198408" y="2202624"/>
            <a:ext cx="120759" cy="133564"/>
            <a:chOff x="5414907" y="2017485"/>
            <a:chExt cx="220338" cy="243702"/>
          </a:xfrm>
        </p:grpSpPr>
        <p:sp>
          <p:nvSpPr>
            <p:cNvPr id="30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179;p45"/>
          <p:cNvSpPr/>
          <p:nvPr/>
        </p:nvSpPr>
        <p:spPr>
          <a:xfrm rot="1419688">
            <a:off x="4650797" y="1101084"/>
            <a:ext cx="178454" cy="15085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1180;p45"/>
          <p:cNvGrpSpPr/>
          <p:nvPr/>
        </p:nvGrpSpPr>
        <p:grpSpPr>
          <a:xfrm rot="7241115">
            <a:off x="4253682" y="1749164"/>
            <a:ext cx="146221" cy="150850"/>
            <a:chOff x="6109266" y="2958701"/>
            <a:chExt cx="158099" cy="163114"/>
          </a:xfrm>
        </p:grpSpPr>
        <p:sp>
          <p:nvSpPr>
            <p:cNvPr id="35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464;p56"/>
          <p:cNvSpPr/>
          <p:nvPr/>
        </p:nvSpPr>
        <p:spPr>
          <a:xfrm rot="8479566" flipH="1">
            <a:off x="3353844" y="1561238"/>
            <a:ext cx="735406" cy="545479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8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225" y="284922"/>
            <a:ext cx="7717500" cy="732778"/>
          </a:xfrm>
        </p:spPr>
        <p:txBody>
          <a:bodyPr/>
          <a:lstStyle/>
          <a:p>
            <a:r>
              <a:rPr lang="en-US" altLang="zh-TW" dirty="0"/>
              <a:t>Random </a:t>
            </a:r>
            <a:r>
              <a:rPr lang="en-US" altLang="zh-TW" dirty="0" smtClean="0"/>
              <a:t>Forest</a:t>
            </a:r>
            <a:endParaRPr lang="zh-TW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99367"/>
              </p:ext>
            </p:extLst>
          </p:nvPr>
        </p:nvGraphicFramePr>
        <p:xfrm>
          <a:off x="1183867" y="1937853"/>
          <a:ext cx="6776267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24243">
                  <a:extLst>
                    <a:ext uri="{9D8B030D-6E8A-4147-A177-3AD203B41FA5}">
                      <a16:colId xmlns:a16="http://schemas.microsoft.com/office/drawing/2014/main" val="2946518466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4482922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70276863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427995496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06984767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39142239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3802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n=4510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n=100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n=75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1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Accuracy 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F1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Accuracy 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F1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Accuracy 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F1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0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PCA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0.915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0.917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0.75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0.667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0.733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0.714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34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MDS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0.681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0.674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0.556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0.467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0.556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1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ISOMAP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0.836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0.838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0.588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0.714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4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0.947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0.947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725583094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30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1016"/>
              </p:ext>
            </p:extLst>
          </p:nvPr>
        </p:nvGraphicFramePr>
        <p:xfrm>
          <a:off x="1183841" y="1937853"/>
          <a:ext cx="6776267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24243">
                  <a:extLst>
                    <a:ext uri="{9D8B030D-6E8A-4147-A177-3AD203B41FA5}">
                      <a16:colId xmlns:a16="http://schemas.microsoft.com/office/drawing/2014/main" val="2946518466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4482922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70276863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427995496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06984767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39142239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3802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n=4510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n=100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n=75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1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Accuracy 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F1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Accuracy 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F1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Accuracy 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F1</a:t>
                      </a:r>
                      <a:endParaRPr lang="zh-TW" altLang="en-US" dirty="0" smtClean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0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PCA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0.914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0.906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0.636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0.867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0.889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34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MDS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0.674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0.663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0.824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1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ISOMAP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0.824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4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0.948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0.944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225" y="284922"/>
            <a:ext cx="7717500" cy="732778"/>
          </a:xfrm>
        </p:spPr>
        <p:txBody>
          <a:bodyPr/>
          <a:lstStyle/>
          <a:p>
            <a:r>
              <a:rPr lang="en-US" altLang="zh-TW" dirty="0" err="1"/>
              <a:t>XGBoost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321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34;p65"/>
          <p:cNvSpPr txBox="1">
            <a:spLocks noGrp="1"/>
          </p:cNvSpPr>
          <p:nvPr>
            <p:ph type="title"/>
          </p:nvPr>
        </p:nvSpPr>
        <p:spPr>
          <a:xfrm>
            <a:off x="1532550" y="2592372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EDA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oogle Shape;1736;p65"/>
          <p:cNvGrpSpPr/>
          <p:nvPr/>
        </p:nvGrpSpPr>
        <p:grpSpPr>
          <a:xfrm>
            <a:off x="3951493" y="974660"/>
            <a:ext cx="1241013" cy="1471764"/>
            <a:chOff x="3951493" y="793685"/>
            <a:chExt cx="1241013" cy="1471764"/>
          </a:xfrm>
        </p:grpSpPr>
        <p:grpSp>
          <p:nvGrpSpPr>
            <p:cNvPr id="21" name="Google Shape;1737;p65"/>
            <p:cNvGrpSpPr/>
            <p:nvPr/>
          </p:nvGrpSpPr>
          <p:grpSpPr>
            <a:xfrm>
              <a:off x="3951493" y="1120786"/>
              <a:ext cx="1241013" cy="1144664"/>
              <a:chOff x="5243226" y="2832776"/>
              <a:chExt cx="2144483" cy="1977308"/>
            </a:xfrm>
          </p:grpSpPr>
          <p:sp>
            <p:nvSpPr>
              <p:cNvPr id="25" name="Google Shape;1738;p65"/>
              <p:cNvSpPr/>
              <p:nvPr/>
            </p:nvSpPr>
            <p:spPr>
              <a:xfrm>
                <a:off x="5769820" y="2957704"/>
                <a:ext cx="1083753" cy="1659926"/>
              </a:xfrm>
              <a:custGeom>
                <a:avLst/>
                <a:gdLst/>
                <a:ahLst/>
                <a:cxnLst/>
                <a:rect l="l" t="t" r="r" b="b"/>
                <a:pathLst>
                  <a:path w="11251" h="17233" extrusionOk="0">
                    <a:moveTo>
                      <a:pt x="713" y="2338"/>
                    </a:moveTo>
                    <a:cubicBezTo>
                      <a:pt x="792" y="2457"/>
                      <a:pt x="911" y="2536"/>
                      <a:pt x="911" y="2655"/>
                    </a:cubicBezTo>
                    <a:lnTo>
                      <a:pt x="911" y="4556"/>
                    </a:lnTo>
                    <a:cubicBezTo>
                      <a:pt x="911" y="4675"/>
                      <a:pt x="872" y="4794"/>
                      <a:pt x="792" y="4873"/>
                    </a:cubicBezTo>
                    <a:lnTo>
                      <a:pt x="674" y="4873"/>
                    </a:lnTo>
                    <a:cubicBezTo>
                      <a:pt x="594" y="4715"/>
                      <a:pt x="555" y="4517"/>
                      <a:pt x="515" y="4319"/>
                    </a:cubicBezTo>
                    <a:cubicBezTo>
                      <a:pt x="476" y="3724"/>
                      <a:pt x="476" y="3170"/>
                      <a:pt x="515" y="2655"/>
                    </a:cubicBezTo>
                    <a:cubicBezTo>
                      <a:pt x="515" y="2536"/>
                      <a:pt x="634" y="2457"/>
                      <a:pt x="713" y="2338"/>
                    </a:cubicBezTo>
                    <a:close/>
                    <a:moveTo>
                      <a:pt x="1624" y="4041"/>
                    </a:moveTo>
                    <a:cubicBezTo>
                      <a:pt x="1664" y="4041"/>
                      <a:pt x="1743" y="4081"/>
                      <a:pt x="1743" y="4160"/>
                    </a:cubicBezTo>
                    <a:cubicBezTo>
                      <a:pt x="1783" y="4279"/>
                      <a:pt x="1783" y="4398"/>
                      <a:pt x="1783" y="4477"/>
                    </a:cubicBezTo>
                    <a:cubicBezTo>
                      <a:pt x="1743" y="5190"/>
                      <a:pt x="1704" y="5863"/>
                      <a:pt x="1664" y="6537"/>
                    </a:cubicBezTo>
                    <a:lnTo>
                      <a:pt x="1664" y="6577"/>
                    </a:lnTo>
                    <a:cubicBezTo>
                      <a:pt x="1664" y="6616"/>
                      <a:pt x="1664" y="6656"/>
                      <a:pt x="1624" y="6735"/>
                    </a:cubicBezTo>
                    <a:lnTo>
                      <a:pt x="1545" y="6735"/>
                    </a:lnTo>
                    <a:cubicBezTo>
                      <a:pt x="1426" y="6537"/>
                      <a:pt x="1387" y="6339"/>
                      <a:pt x="1347" y="6141"/>
                    </a:cubicBezTo>
                    <a:cubicBezTo>
                      <a:pt x="1347" y="5547"/>
                      <a:pt x="1347" y="4952"/>
                      <a:pt x="1387" y="4358"/>
                    </a:cubicBezTo>
                    <a:cubicBezTo>
                      <a:pt x="1387" y="4279"/>
                      <a:pt x="1387" y="4200"/>
                      <a:pt x="1426" y="4121"/>
                    </a:cubicBezTo>
                    <a:cubicBezTo>
                      <a:pt x="1466" y="4081"/>
                      <a:pt x="1545" y="4041"/>
                      <a:pt x="1624" y="4041"/>
                    </a:cubicBezTo>
                    <a:close/>
                    <a:moveTo>
                      <a:pt x="872" y="5903"/>
                    </a:moveTo>
                    <a:cubicBezTo>
                      <a:pt x="911" y="5982"/>
                      <a:pt x="1030" y="6022"/>
                      <a:pt x="1030" y="6101"/>
                    </a:cubicBezTo>
                    <a:cubicBezTo>
                      <a:pt x="991" y="6854"/>
                      <a:pt x="1070" y="7646"/>
                      <a:pt x="1307" y="8399"/>
                    </a:cubicBezTo>
                    <a:cubicBezTo>
                      <a:pt x="1307" y="8399"/>
                      <a:pt x="1307" y="8399"/>
                      <a:pt x="1268" y="8518"/>
                    </a:cubicBezTo>
                    <a:cubicBezTo>
                      <a:pt x="1149" y="8438"/>
                      <a:pt x="991" y="8399"/>
                      <a:pt x="951" y="8319"/>
                    </a:cubicBezTo>
                    <a:cubicBezTo>
                      <a:pt x="515" y="7646"/>
                      <a:pt x="436" y="6814"/>
                      <a:pt x="674" y="6062"/>
                    </a:cubicBezTo>
                    <a:cubicBezTo>
                      <a:pt x="674" y="6022"/>
                      <a:pt x="792" y="5943"/>
                      <a:pt x="872" y="5903"/>
                    </a:cubicBezTo>
                    <a:close/>
                    <a:moveTo>
                      <a:pt x="7001" y="1559"/>
                    </a:moveTo>
                    <a:cubicBezTo>
                      <a:pt x="7266" y="1559"/>
                      <a:pt x="7297" y="1694"/>
                      <a:pt x="7328" y="2100"/>
                    </a:cubicBezTo>
                    <a:cubicBezTo>
                      <a:pt x="7368" y="3606"/>
                      <a:pt x="7408" y="5111"/>
                      <a:pt x="7447" y="6616"/>
                    </a:cubicBezTo>
                    <a:lnTo>
                      <a:pt x="7447" y="7884"/>
                    </a:lnTo>
                    <a:lnTo>
                      <a:pt x="8358" y="7884"/>
                    </a:lnTo>
                    <a:cubicBezTo>
                      <a:pt x="8755" y="7884"/>
                      <a:pt x="8834" y="8003"/>
                      <a:pt x="8834" y="8438"/>
                    </a:cubicBezTo>
                    <a:cubicBezTo>
                      <a:pt x="8834" y="8636"/>
                      <a:pt x="8794" y="8834"/>
                      <a:pt x="8755" y="9032"/>
                    </a:cubicBezTo>
                    <a:cubicBezTo>
                      <a:pt x="8715" y="9508"/>
                      <a:pt x="8596" y="9627"/>
                      <a:pt x="8121" y="9666"/>
                    </a:cubicBezTo>
                    <a:cubicBezTo>
                      <a:pt x="7447" y="9706"/>
                      <a:pt x="6734" y="9706"/>
                      <a:pt x="6061" y="9746"/>
                    </a:cubicBezTo>
                    <a:lnTo>
                      <a:pt x="4358" y="9825"/>
                    </a:lnTo>
                    <a:cubicBezTo>
                      <a:pt x="4199" y="9825"/>
                      <a:pt x="4041" y="9825"/>
                      <a:pt x="3843" y="9785"/>
                    </a:cubicBezTo>
                    <a:cubicBezTo>
                      <a:pt x="3565" y="9746"/>
                      <a:pt x="3328" y="9508"/>
                      <a:pt x="3328" y="9191"/>
                    </a:cubicBezTo>
                    <a:cubicBezTo>
                      <a:pt x="3288" y="8914"/>
                      <a:pt x="3288" y="8636"/>
                      <a:pt x="3328" y="8359"/>
                    </a:cubicBezTo>
                    <a:cubicBezTo>
                      <a:pt x="3328" y="8042"/>
                      <a:pt x="3446" y="7923"/>
                      <a:pt x="3803" y="7923"/>
                    </a:cubicBezTo>
                    <a:cubicBezTo>
                      <a:pt x="4159" y="7923"/>
                      <a:pt x="4516" y="7963"/>
                      <a:pt x="4873" y="7963"/>
                    </a:cubicBezTo>
                    <a:lnTo>
                      <a:pt x="5150" y="7963"/>
                    </a:lnTo>
                    <a:cubicBezTo>
                      <a:pt x="5189" y="6933"/>
                      <a:pt x="5229" y="5943"/>
                      <a:pt x="5269" y="4873"/>
                    </a:cubicBezTo>
                    <a:lnTo>
                      <a:pt x="5269" y="4873"/>
                    </a:lnTo>
                    <a:cubicBezTo>
                      <a:pt x="5071" y="5032"/>
                      <a:pt x="4952" y="5150"/>
                      <a:pt x="4793" y="5269"/>
                    </a:cubicBezTo>
                    <a:cubicBezTo>
                      <a:pt x="4645" y="5368"/>
                      <a:pt x="4524" y="5419"/>
                      <a:pt x="4419" y="5419"/>
                    </a:cubicBezTo>
                    <a:cubicBezTo>
                      <a:pt x="4272" y="5419"/>
                      <a:pt x="4156" y="5319"/>
                      <a:pt x="4041" y="5111"/>
                    </a:cubicBezTo>
                    <a:cubicBezTo>
                      <a:pt x="3961" y="4913"/>
                      <a:pt x="3882" y="4715"/>
                      <a:pt x="3763" y="4556"/>
                    </a:cubicBezTo>
                    <a:cubicBezTo>
                      <a:pt x="3645" y="4358"/>
                      <a:pt x="3645" y="4121"/>
                      <a:pt x="3803" y="3922"/>
                    </a:cubicBezTo>
                    <a:cubicBezTo>
                      <a:pt x="4199" y="3408"/>
                      <a:pt x="4476" y="2853"/>
                      <a:pt x="4595" y="2219"/>
                    </a:cubicBezTo>
                    <a:cubicBezTo>
                      <a:pt x="4714" y="1823"/>
                      <a:pt x="4754" y="1823"/>
                      <a:pt x="5189" y="1783"/>
                    </a:cubicBezTo>
                    <a:cubicBezTo>
                      <a:pt x="5704" y="1744"/>
                      <a:pt x="6219" y="1665"/>
                      <a:pt x="6734" y="1585"/>
                    </a:cubicBezTo>
                    <a:cubicBezTo>
                      <a:pt x="6843" y="1569"/>
                      <a:pt x="6930" y="1559"/>
                      <a:pt x="7001" y="1559"/>
                    </a:cubicBezTo>
                    <a:close/>
                    <a:moveTo>
                      <a:pt x="11250" y="1"/>
                    </a:moveTo>
                    <a:cubicBezTo>
                      <a:pt x="8956" y="318"/>
                      <a:pt x="6677" y="620"/>
                      <a:pt x="4403" y="620"/>
                    </a:cubicBezTo>
                    <a:cubicBezTo>
                      <a:pt x="2987" y="620"/>
                      <a:pt x="1573" y="503"/>
                      <a:pt x="159" y="199"/>
                    </a:cubicBezTo>
                    <a:lnTo>
                      <a:pt x="159" y="476"/>
                    </a:lnTo>
                    <a:cubicBezTo>
                      <a:pt x="119" y="1863"/>
                      <a:pt x="79" y="3289"/>
                      <a:pt x="40" y="4715"/>
                    </a:cubicBezTo>
                    <a:cubicBezTo>
                      <a:pt x="0" y="5467"/>
                      <a:pt x="40" y="6260"/>
                      <a:pt x="119" y="7012"/>
                    </a:cubicBezTo>
                    <a:cubicBezTo>
                      <a:pt x="198" y="7686"/>
                      <a:pt x="357" y="8359"/>
                      <a:pt x="674" y="8993"/>
                    </a:cubicBezTo>
                    <a:cubicBezTo>
                      <a:pt x="1228" y="10062"/>
                      <a:pt x="2258" y="10538"/>
                      <a:pt x="3407" y="10736"/>
                    </a:cubicBezTo>
                    <a:cubicBezTo>
                      <a:pt x="3684" y="10775"/>
                      <a:pt x="3961" y="10815"/>
                      <a:pt x="4239" y="10855"/>
                    </a:cubicBezTo>
                    <a:cubicBezTo>
                      <a:pt x="4793" y="10894"/>
                      <a:pt x="4912" y="11013"/>
                      <a:pt x="5031" y="11528"/>
                    </a:cubicBezTo>
                    <a:cubicBezTo>
                      <a:pt x="5427" y="12954"/>
                      <a:pt x="5229" y="14380"/>
                      <a:pt x="5031" y="15806"/>
                    </a:cubicBezTo>
                    <a:cubicBezTo>
                      <a:pt x="4952" y="16123"/>
                      <a:pt x="4674" y="16400"/>
                      <a:pt x="4318" y="16400"/>
                    </a:cubicBezTo>
                    <a:cubicBezTo>
                      <a:pt x="4120" y="16400"/>
                      <a:pt x="3961" y="16440"/>
                      <a:pt x="3803" y="16480"/>
                    </a:cubicBezTo>
                    <a:cubicBezTo>
                      <a:pt x="3328" y="16559"/>
                      <a:pt x="3328" y="16559"/>
                      <a:pt x="3328" y="17074"/>
                    </a:cubicBezTo>
                    <a:cubicBezTo>
                      <a:pt x="3328" y="17113"/>
                      <a:pt x="3328" y="17153"/>
                      <a:pt x="3367" y="17232"/>
                    </a:cubicBezTo>
                    <a:lnTo>
                      <a:pt x="7804" y="17074"/>
                    </a:lnTo>
                    <a:cubicBezTo>
                      <a:pt x="7764" y="16797"/>
                      <a:pt x="7764" y="16480"/>
                      <a:pt x="7645" y="16321"/>
                    </a:cubicBezTo>
                    <a:cubicBezTo>
                      <a:pt x="7487" y="16202"/>
                      <a:pt x="7210" y="16242"/>
                      <a:pt x="6972" y="16202"/>
                    </a:cubicBezTo>
                    <a:lnTo>
                      <a:pt x="6893" y="16202"/>
                    </a:lnTo>
                    <a:cubicBezTo>
                      <a:pt x="6457" y="16123"/>
                      <a:pt x="6457" y="16123"/>
                      <a:pt x="6497" y="15727"/>
                    </a:cubicBezTo>
                    <a:cubicBezTo>
                      <a:pt x="6615" y="14261"/>
                      <a:pt x="6734" y="12756"/>
                      <a:pt x="6853" y="11290"/>
                    </a:cubicBezTo>
                    <a:cubicBezTo>
                      <a:pt x="6853" y="11211"/>
                      <a:pt x="7051" y="11092"/>
                      <a:pt x="7130" y="11053"/>
                    </a:cubicBezTo>
                    <a:cubicBezTo>
                      <a:pt x="7328" y="11013"/>
                      <a:pt x="7566" y="11013"/>
                      <a:pt x="7764" y="11013"/>
                    </a:cubicBezTo>
                    <a:cubicBezTo>
                      <a:pt x="8992" y="10974"/>
                      <a:pt x="10062" y="10142"/>
                      <a:pt x="10339" y="8953"/>
                    </a:cubicBezTo>
                    <a:cubicBezTo>
                      <a:pt x="10656" y="7646"/>
                      <a:pt x="10894" y="6339"/>
                      <a:pt x="11052" y="4992"/>
                    </a:cubicBezTo>
                    <a:cubicBezTo>
                      <a:pt x="11171" y="3526"/>
                      <a:pt x="11171" y="2061"/>
                      <a:pt x="11250" y="595"/>
                    </a:cubicBezTo>
                    <a:lnTo>
                      <a:pt x="112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39;p65"/>
              <p:cNvSpPr/>
              <p:nvPr/>
            </p:nvSpPr>
            <p:spPr>
              <a:xfrm>
                <a:off x="5243226" y="2832776"/>
                <a:ext cx="2144483" cy="1977308"/>
              </a:xfrm>
              <a:custGeom>
                <a:avLst/>
                <a:gdLst/>
                <a:ahLst/>
                <a:cxnLst/>
                <a:rect l="l" t="t" r="r" b="b"/>
                <a:pathLst>
                  <a:path w="22263" h="20528" extrusionOk="0">
                    <a:moveTo>
                      <a:pt x="10775" y="466"/>
                    </a:moveTo>
                    <a:cubicBezTo>
                      <a:pt x="12399" y="466"/>
                      <a:pt x="13984" y="545"/>
                      <a:pt x="15568" y="585"/>
                    </a:cubicBezTo>
                    <a:cubicBezTo>
                      <a:pt x="15885" y="624"/>
                      <a:pt x="16202" y="704"/>
                      <a:pt x="16519" y="862"/>
                    </a:cubicBezTo>
                    <a:cubicBezTo>
                      <a:pt x="14351" y="1199"/>
                      <a:pt x="12198" y="1493"/>
                      <a:pt x="10042" y="1493"/>
                    </a:cubicBezTo>
                    <a:cubicBezTo>
                      <a:pt x="8652" y="1493"/>
                      <a:pt x="7261" y="1371"/>
                      <a:pt x="5863" y="1060"/>
                    </a:cubicBezTo>
                    <a:cubicBezTo>
                      <a:pt x="6576" y="743"/>
                      <a:pt x="7369" y="585"/>
                      <a:pt x="8161" y="506"/>
                    </a:cubicBezTo>
                    <a:cubicBezTo>
                      <a:pt x="9032" y="506"/>
                      <a:pt x="9904" y="466"/>
                      <a:pt x="10775" y="466"/>
                    </a:cubicBezTo>
                    <a:close/>
                    <a:moveTo>
                      <a:pt x="3687" y="4423"/>
                    </a:moveTo>
                    <a:cubicBezTo>
                      <a:pt x="3950" y="4423"/>
                      <a:pt x="4221" y="4486"/>
                      <a:pt x="4477" y="4625"/>
                    </a:cubicBezTo>
                    <a:cubicBezTo>
                      <a:pt x="4754" y="4823"/>
                      <a:pt x="4952" y="5180"/>
                      <a:pt x="4992" y="5536"/>
                    </a:cubicBezTo>
                    <a:cubicBezTo>
                      <a:pt x="5031" y="6051"/>
                      <a:pt x="5031" y="6606"/>
                      <a:pt x="4992" y="7160"/>
                    </a:cubicBezTo>
                    <a:cubicBezTo>
                      <a:pt x="4992" y="7675"/>
                      <a:pt x="5071" y="8190"/>
                      <a:pt x="5111" y="8705"/>
                    </a:cubicBezTo>
                    <a:cubicBezTo>
                      <a:pt x="4517" y="8388"/>
                      <a:pt x="3883" y="8111"/>
                      <a:pt x="3289" y="7755"/>
                    </a:cubicBezTo>
                    <a:cubicBezTo>
                      <a:pt x="2892" y="7477"/>
                      <a:pt x="2576" y="7200"/>
                      <a:pt x="2298" y="6844"/>
                    </a:cubicBezTo>
                    <a:cubicBezTo>
                      <a:pt x="2061" y="6487"/>
                      <a:pt x="1981" y="6051"/>
                      <a:pt x="2140" y="5616"/>
                    </a:cubicBezTo>
                    <a:cubicBezTo>
                      <a:pt x="2313" y="4892"/>
                      <a:pt x="2973" y="4423"/>
                      <a:pt x="3687" y="4423"/>
                    </a:cubicBezTo>
                    <a:close/>
                    <a:moveTo>
                      <a:pt x="19078" y="3568"/>
                    </a:moveTo>
                    <a:cubicBezTo>
                      <a:pt x="19315" y="3568"/>
                      <a:pt x="19553" y="3629"/>
                      <a:pt x="19767" y="3754"/>
                    </a:cubicBezTo>
                    <a:cubicBezTo>
                      <a:pt x="20124" y="4071"/>
                      <a:pt x="20243" y="4546"/>
                      <a:pt x="20084" y="4982"/>
                    </a:cubicBezTo>
                    <a:cubicBezTo>
                      <a:pt x="20005" y="5299"/>
                      <a:pt x="19846" y="5655"/>
                      <a:pt x="19609" y="5933"/>
                    </a:cubicBezTo>
                    <a:cubicBezTo>
                      <a:pt x="19173" y="6447"/>
                      <a:pt x="18698" y="6962"/>
                      <a:pt x="18183" y="7438"/>
                    </a:cubicBezTo>
                    <a:cubicBezTo>
                      <a:pt x="17668" y="7953"/>
                      <a:pt x="17113" y="8468"/>
                      <a:pt x="16559" y="8983"/>
                    </a:cubicBezTo>
                    <a:cubicBezTo>
                      <a:pt x="16638" y="8468"/>
                      <a:pt x="16757" y="7992"/>
                      <a:pt x="16836" y="7438"/>
                    </a:cubicBezTo>
                    <a:cubicBezTo>
                      <a:pt x="16955" y="6646"/>
                      <a:pt x="16994" y="5853"/>
                      <a:pt x="17113" y="5061"/>
                    </a:cubicBezTo>
                    <a:cubicBezTo>
                      <a:pt x="17113" y="4942"/>
                      <a:pt x="17192" y="4823"/>
                      <a:pt x="17272" y="4705"/>
                    </a:cubicBezTo>
                    <a:cubicBezTo>
                      <a:pt x="17589" y="4427"/>
                      <a:pt x="17945" y="4150"/>
                      <a:pt x="18262" y="3833"/>
                    </a:cubicBezTo>
                    <a:cubicBezTo>
                      <a:pt x="18502" y="3659"/>
                      <a:pt x="18789" y="3568"/>
                      <a:pt x="19078" y="3568"/>
                    </a:cubicBezTo>
                    <a:close/>
                    <a:moveTo>
                      <a:pt x="19422" y="2267"/>
                    </a:moveTo>
                    <a:cubicBezTo>
                      <a:pt x="19808" y="2267"/>
                      <a:pt x="20196" y="2352"/>
                      <a:pt x="20559" y="2526"/>
                    </a:cubicBezTo>
                    <a:cubicBezTo>
                      <a:pt x="21352" y="3041"/>
                      <a:pt x="21708" y="3991"/>
                      <a:pt x="21510" y="4942"/>
                    </a:cubicBezTo>
                    <a:cubicBezTo>
                      <a:pt x="21154" y="6051"/>
                      <a:pt x="20520" y="7042"/>
                      <a:pt x="19688" y="7834"/>
                    </a:cubicBezTo>
                    <a:cubicBezTo>
                      <a:pt x="19213" y="8270"/>
                      <a:pt x="18737" y="8666"/>
                      <a:pt x="18302" y="9141"/>
                    </a:cubicBezTo>
                    <a:cubicBezTo>
                      <a:pt x="18024" y="9458"/>
                      <a:pt x="17787" y="9854"/>
                      <a:pt x="17628" y="10250"/>
                    </a:cubicBezTo>
                    <a:cubicBezTo>
                      <a:pt x="17549" y="10646"/>
                      <a:pt x="17747" y="11043"/>
                      <a:pt x="18143" y="11122"/>
                    </a:cubicBezTo>
                    <a:cubicBezTo>
                      <a:pt x="18341" y="11201"/>
                      <a:pt x="18579" y="11280"/>
                      <a:pt x="18777" y="11399"/>
                    </a:cubicBezTo>
                    <a:cubicBezTo>
                      <a:pt x="18896" y="11439"/>
                      <a:pt x="18935" y="11597"/>
                      <a:pt x="19054" y="11716"/>
                    </a:cubicBezTo>
                    <a:cubicBezTo>
                      <a:pt x="18935" y="11795"/>
                      <a:pt x="18817" y="11874"/>
                      <a:pt x="18698" y="11874"/>
                    </a:cubicBezTo>
                    <a:cubicBezTo>
                      <a:pt x="18460" y="11874"/>
                      <a:pt x="18262" y="11835"/>
                      <a:pt x="18064" y="11756"/>
                    </a:cubicBezTo>
                    <a:cubicBezTo>
                      <a:pt x="17509" y="11557"/>
                      <a:pt x="17034" y="11241"/>
                      <a:pt x="16638" y="10805"/>
                    </a:cubicBezTo>
                    <a:cubicBezTo>
                      <a:pt x="16400" y="10646"/>
                      <a:pt x="16361" y="10329"/>
                      <a:pt x="16479" y="10092"/>
                    </a:cubicBezTo>
                    <a:cubicBezTo>
                      <a:pt x="16757" y="9616"/>
                      <a:pt x="17034" y="9220"/>
                      <a:pt x="17390" y="8824"/>
                    </a:cubicBezTo>
                    <a:cubicBezTo>
                      <a:pt x="18143" y="8072"/>
                      <a:pt x="18975" y="7359"/>
                      <a:pt x="19728" y="6646"/>
                    </a:cubicBezTo>
                    <a:cubicBezTo>
                      <a:pt x="20163" y="6210"/>
                      <a:pt x="20441" y="5655"/>
                      <a:pt x="20559" y="5061"/>
                    </a:cubicBezTo>
                    <a:cubicBezTo>
                      <a:pt x="20639" y="4784"/>
                      <a:pt x="20639" y="4427"/>
                      <a:pt x="20559" y="4150"/>
                    </a:cubicBezTo>
                    <a:cubicBezTo>
                      <a:pt x="20308" y="3470"/>
                      <a:pt x="19687" y="3094"/>
                      <a:pt x="19055" y="3094"/>
                    </a:cubicBezTo>
                    <a:cubicBezTo>
                      <a:pt x="18693" y="3094"/>
                      <a:pt x="18327" y="3217"/>
                      <a:pt x="18024" y="3477"/>
                    </a:cubicBezTo>
                    <a:lnTo>
                      <a:pt x="17192" y="4190"/>
                    </a:lnTo>
                    <a:cubicBezTo>
                      <a:pt x="17113" y="3675"/>
                      <a:pt x="17351" y="3160"/>
                      <a:pt x="17787" y="2843"/>
                    </a:cubicBezTo>
                    <a:cubicBezTo>
                      <a:pt x="18263" y="2462"/>
                      <a:pt x="18840" y="2267"/>
                      <a:pt x="19422" y="2267"/>
                    </a:cubicBezTo>
                    <a:close/>
                    <a:moveTo>
                      <a:pt x="3303" y="2678"/>
                    </a:moveTo>
                    <a:cubicBezTo>
                      <a:pt x="3980" y="2678"/>
                      <a:pt x="4642" y="3012"/>
                      <a:pt x="5031" y="3635"/>
                    </a:cubicBezTo>
                    <a:cubicBezTo>
                      <a:pt x="5150" y="3833"/>
                      <a:pt x="5071" y="4150"/>
                      <a:pt x="5111" y="4388"/>
                    </a:cubicBezTo>
                    <a:cubicBezTo>
                      <a:pt x="4718" y="4083"/>
                      <a:pt x="4242" y="3933"/>
                      <a:pt x="3768" y="3933"/>
                    </a:cubicBezTo>
                    <a:cubicBezTo>
                      <a:pt x="3380" y="3933"/>
                      <a:pt x="2993" y="4033"/>
                      <a:pt x="2655" y="4229"/>
                    </a:cubicBezTo>
                    <a:cubicBezTo>
                      <a:pt x="1744" y="4942"/>
                      <a:pt x="1387" y="5655"/>
                      <a:pt x="1783" y="6764"/>
                    </a:cubicBezTo>
                    <a:cubicBezTo>
                      <a:pt x="1981" y="7160"/>
                      <a:pt x="2298" y="7557"/>
                      <a:pt x="2655" y="7834"/>
                    </a:cubicBezTo>
                    <a:cubicBezTo>
                      <a:pt x="2972" y="8072"/>
                      <a:pt x="3289" y="8270"/>
                      <a:pt x="3645" y="8468"/>
                    </a:cubicBezTo>
                    <a:cubicBezTo>
                      <a:pt x="4002" y="8705"/>
                      <a:pt x="4358" y="8903"/>
                      <a:pt x="4754" y="9062"/>
                    </a:cubicBezTo>
                    <a:cubicBezTo>
                      <a:pt x="5190" y="9260"/>
                      <a:pt x="5309" y="9616"/>
                      <a:pt x="5428" y="10013"/>
                    </a:cubicBezTo>
                    <a:cubicBezTo>
                      <a:pt x="5467" y="10092"/>
                      <a:pt x="5507" y="10171"/>
                      <a:pt x="5546" y="10250"/>
                    </a:cubicBezTo>
                    <a:cubicBezTo>
                      <a:pt x="5665" y="10488"/>
                      <a:pt x="5784" y="10726"/>
                      <a:pt x="5903" y="10963"/>
                    </a:cubicBezTo>
                    <a:cubicBezTo>
                      <a:pt x="5982" y="11043"/>
                      <a:pt x="6022" y="11161"/>
                      <a:pt x="5982" y="11241"/>
                    </a:cubicBezTo>
                    <a:cubicBezTo>
                      <a:pt x="5773" y="11834"/>
                      <a:pt x="5225" y="12212"/>
                      <a:pt x="4609" y="12212"/>
                    </a:cubicBezTo>
                    <a:cubicBezTo>
                      <a:pt x="4527" y="12212"/>
                      <a:pt x="4443" y="12205"/>
                      <a:pt x="4358" y="12191"/>
                    </a:cubicBezTo>
                    <a:cubicBezTo>
                      <a:pt x="4200" y="12191"/>
                      <a:pt x="3962" y="12191"/>
                      <a:pt x="3922" y="11954"/>
                    </a:cubicBezTo>
                    <a:cubicBezTo>
                      <a:pt x="3922" y="11716"/>
                      <a:pt x="4120" y="11637"/>
                      <a:pt x="4279" y="11557"/>
                    </a:cubicBezTo>
                    <a:cubicBezTo>
                      <a:pt x="4596" y="11439"/>
                      <a:pt x="4833" y="11320"/>
                      <a:pt x="5071" y="11161"/>
                    </a:cubicBezTo>
                    <a:cubicBezTo>
                      <a:pt x="5348" y="10963"/>
                      <a:pt x="5428" y="10646"/>
                      <a:pt x="5348" y="10369"/>
                    </a:cubicBezTo>
                    <a:cubicBezTo>
                      <a:pt x="5309" y="10250"/>
                      <a:pt x="5230" y="10092"/>
                      <a:pt x="5150" y="10013"/>
                    </a:cubicBezTo>
                    <a:cubicBezTo>
                      <a:pt x="4754" y="9498"/>
                      <a:pt x="4239" y="9141"/>
                      <a:pt x="3645" y="8903"/>
                    </a:cubicBezTo>
                    <a:cubicBezTo>
                      <a:pt x="2932" y="8626"/>
                      <a:pt x="2259" y="8309"/>
                      <a:pt x="1625" y="7913"/>
                    </a:cubicBezTo>
                    <a:cubicBezTo>
                      <a:pt x="793" y="7359"/>
                      <a:pt x="397" y="6368"/>
                      <a:pt x="635" y="5418"/>
                    </a:cubicBezTo>
                    <a:cubicBezTo>
                      <a:pt x="753" y="4388"/>
                      <a:pt x="1348" y="3477"/>
                      <a:pt x="2259" y="2962"/>
                    </a:cubicBezTo>
                    <a:cubicBezTo>
                      <a:pt x="2586" y="2770"/>
                      <a:pt x="2947" y="2678"/>
                      <a:pt x="3303" y="2678"/>
                    </a:cubicBezTo>
                    <a:close/>
                    <a:moveTo>
                      <a:pt x="16677" y="1298"/>
                    </a:moveTo>
                    <a:lnTo>
                      <a:pt x="16677" y="1892"/>
                    </a:lnTo>
                    <a:cubicBezTo>
                      <a:pt x="16638" y="3318"/>
                      <a:pt x="16638" y="4784"/>
                      <a:pt x="16479" y="6249"/>
                    </a:cubicBezTo>
                    <a:cubicBezTo>
                      <a:pt x="16321" y="7596"/>
                      <a:pt x="16083" y="8903"/>
                      <a:pt x="15766" y="10211"/>
                    </a:cubicBezTo>
                    <a:lnTo>
                      <a:pt x="15766" y="10250"/>
                    </a:lnTo>
                    <a:cubicBezTo>
                      <a:pt x="15489" y="11439"/>
                      <a:pt x="14459" y="12271"/>
                      <a:pt x="13231" y="12310"/>
                    </a:cubicBezTo>
                    <a:cubicBezTo>
                      <a:pt x="13162" y="12299"/>
                      <a:pt x="13095" y="12294"/>
                      <a:pt x="13032" y="12294"/>
                    </a:cubicBezTo>
                    <a:cubicBezTo>
                      <a:pt x="12878" y="12294"/>
                      <a:pt x="12737" y="12322"/>
                      <a:pt x="12597" y="12350"/>
                    </a:cubicBezTo>
                    <a:cubicBezTo>
                      <a:pt x="12479" y="12350"/>
                      <a:pt x="12320" y="12469"/>
                      <a:pt x="12320" y="12587"/>
                    </a:cubicBezTo>
                    <a:cubicBezTo>
                      <a:pt x="12162" y="14053"/>
                      <a:pt x="12043" y="15519"/>
                      <a:pt x="11924" y="16984"/>
                    </a:cubicBezTo>
                    <a:cubicBezTo>
                      <a:pt x="11884" y="17420"/>
                      <a:pt x="11924" y="17420"/>
                      <a:pt x="12320" y="17499"/>
                    </a:cubicBezTo>
                    <a:lnTo>
                      <a:pt x="12399" y="17499"/>
                    </a:lnTo>
                    <a:cubicBezTo>
                      <a:pt x="12637" y="17539"/>
                      <a:pt x="12954" y="17499"/>
                      <a:pt x="13073" y="17618"/>
                    </a:cubicBezTo>
                    <a:cubicBezTo>
                      <a:pt x="13231" y="17737"/>
                      <a:pt x="13192" y="18054"/>
                      <a:pt x="13271" y="18371"/>
                    </a:cubicBezTo>
                    <a:lnTo>
                      <a:pt x="8795" y="18490"/>
                    </a:lnTo>
                    <a:cubicBezTo>
                      <a:pt x="8795" y="18450"/>
                      <a:pt x="8755" y="18410"/>
                      <a:pt x="8755" y="18371"/>
                    </a:cubicBezTo>
                    <a:cubicBezTo>
                      <a:pt x="8755" y="17816"/>
                      <a:pt x="8755" y="17816"/>
                      <a:pt x="9270" y="17737"/>
                    </a:cubicBezTo>
                    <a:cubicBezTo>
                      <a:pt x="9428" y="17697"/>
                      <a:pt x="9587" y="17697"/>
                      <a:pt x="9745" y="17658"/>
                    </a:cubicBezTo>
                    <a:cubicBezTo>
                      <a:pt x="10102" y="17658"/>
                      <a:pt x="10419" y="17420"/>
                      <a:pt x="10458" y="17064"/>
                    </a:cubicBezTo>
                    <a:cubicBezTo>
                      <a:pt x="10696" y="15638"/>
                      <a:pt x="10854" y="14251"/>
                      <a:pt x="10498" y="12825"/>
                    </a:cubicBezTo>
                    <a:cubicBezTo>
                      <a:pt x="10340" y="12271"/>
                      <a:pt x="10221" y="12191"/>
                      <a:pt x="9666" y="12112"/>
                    </a:cubicBezTo>
                    <a:cubicBezTo>
                      <a:pt x="9389" y="12072"/>
                      <a:pt x="9112" y="12072"/>
                      <a:pt x="8834" y="12033"/>
                    </a:cubicBezTo>
                    <a:cubicBezTo>
                      <a:pt x="7685" y="11795"/>
                      <a:pt x="6656" y="11320"/>
                      <a:pt x="6101" y="10290"/>
                    </a:cubicBezTo>
                    <a:cubicBezTo>
                      <a:pt x="5824" y="9656"/>
                      <a:pt x="5626" y="8983"/>
                      <a:pt x="5586" y="8309"/>
                    </a:cubicBezTo>
                    <a:cubicBezTo>
                      <a:pt x="5507" y="7517"/>
                      <a:pt x="5467" y="6764"/>
                      <a:pt x="5507" y="6012"/>
                    </a:cubicBezTo>
                    <a:cubicBezTo>
                      <a:pt x="5507" y="4586"/>
                      <a:pt x="5546" y="3160"/>
                      <a:pt x="5586" y="1734"/>
                    </a:cubicBezTo>
                    <a:lnTo>
                      <a:pt x="5586" y="1456"/>
                    </a:lnTo>
                    <a:cubicBezTo>
                      <a:pt x="7060" y="1770"/>
                      <a:pt x="8522" y="1891"/>
                      <a:pt x="9981" y="1891"/>
                    </a:cubicBezTo>
                    <a:cubicBezTo>
                      <a:pt x="12207" y="1891"/>
                      <a:pt x="14428" y="1609"/>
                      <a:pt x="16677" y="1298"/>
                    </a:cubicBezTo>
                    <a:close/>
                    <a:moveTo>
                      <a:pt x="14420" y="18807"/>
                    </a:moveTo>
                    <a:cubicBezTo>
                      <a:pt x="14499" y="19203"/>
                      <a:pt x="14578" y="19599"/>
                      <a:pt x="14618" y="19995"/>
                    </a:cubicBezTo>
                    <a:lnTo>
                      <a:pt x="7567" y="20074"/>
                    </a:lnTo>
                    <a:cubicBezTo>
                      <a:pt x="7606" y="19797"/>
                      <a:pt x="7646" y="19520"/>
                      <a:pt x="7685" y="19242"/>
                    </a:cubicBezTo>
                    <a:cubicBezTo>
                      <a:pt x="7685" y="19101"/>
                      <a:pt x="7812" y="18959"/>
                      <a:pt x="7952" y="18959"/>
                    </a:cubicBezTo>
                    <a:cubicBezTo>
                      <a:pt x="7969" y="18959"/>
                      <a:pt x="7986" y="18961"/>
                      <a:pt x="8002" y="18965"/>
                    </a:cubicBezTo>
                    <a:lnTo>
                      <a:pt x="9666" y="18925"/>
                    </a:lnTo>
                    <a:lnTo>
                      <a:pt x="14420" y="18807"/>
                    </a:lnTo>
                    <a:close/>
                    <a:moveTo>
                      <a:pt x="9726" y="1"/>
                    </a:moveTo>
                    <a:cubicBezTo>
                      <a:pt x="9042" y="1"/>
                      <a:pt x="8359" y="30"/>
                      <a:pt x="7685" y="149"/>
                    </a:cubicBezTo>
                    <a:cubicBezTo>
                      <a:pt x="6972" y="308"/>
                      <a:pt x="6259" y="506"/>
                      <a:pt x="5546" y="704"/>
                    </a:cubicBezTo>
                    <a:cubicBezTo>
                      <a:pt x="5428" y="783"/>
                      <a:pt x="5269" y="902"/>
                      <a:pt x="5230" y="1060"/>
                    </a:cubicBezTo>
                    <a:cubicBezTo>
                      <a:pt x="5190" y="1575"/>
                      <a:pt x="5150" y="2130"/>
                      <a:pt x="5150" y="2684"/>
                    </a:cubicBezTo>
                    <a:lnTo>
                      <a:pt x="5150" y="3001"/>
                    </a:lnTo>
                    <a:lnTo>
                      <a:pt x="4833" y="2764"/>
                    </a:lnTo>
                    <a:cubicBezTo>
                      <a:pt x="4379" y="2395"/>
                      <a:pt x="3829" y="2205"/>
                      <a:pt x="3282" y="2205"/>
                    </a:cubicBezTo>
                    <a:cubicBezTo>
                      <a:pt x="2828" y="2205"/>
                      <a:pt x="2376" y="2336"/>
                      <a:pt x="1981" y="2605"/>
                    </a:cubicBezTo>
                    <a:cubicBezTo>
                      <a:pt x="912" y="3239"/>
                      <a:pt x="238" y="4348"/>
                      <a:pt x="199" y="5576"/>
                    </a:cubicBezTo>
                    <a:cubicBezTo>
                      <a:pt x="1" y="6646"/>
                      <a:pt x="476" y="7675"/>
                      <a:pt x="1387" y="8230"/>
                    </a:cubicBezTo>
                    <a:cubicBezTo>
                      <a:pt x="2061" y="8666"/>
                      <a:pt x="2774" y="9062"/>
                      <a:pt x="3526" y="9379"/>
                    </a:cubicBezTo>
                    <a:cubicBezTo>
                      <a:pt x="4002" y="9577"/>
                      <a:pt x="4437" y="9894"/>
                      <a:pt x="4754" y="10329"/>
                    </a:cubicBezTo>
                    <a:cubicBezTo>
                      <a:pt x="4913" y="10528"/>
                      <a:pt x="4913" y="10686"/>
                      <a:pt x="4754" y="10805"/>
                    </a:cubicBezTo>
                    <a:cubicBezTo>
                      <a:pt x="4596" y="10924"/>
                      <a:pt x="4437" y="11003"/>
                      <a:pt x="4239" y="11082"/>
                    </a:cubicBezTo>
                    <a:cubicBezTo>
                      <a:pt x="4041" y="11161"/>
                      <a:pt x="3883" y="11241"/>
                      <a:pt x="3724" y="11359"/>
                    </a:cubicBezTo>
                    <a:cubicBezTo>
                      <a:pt x="3368" y="11716"/>
                      <a:pt x="3447" y="12271"/>
                      <a:pt x="3843" y="12548"/>
                    </a:cubicBezTo>
                    <a:cubicBezTo>
                      <a:pt x="4068" y="12627"/>
                      <a:pt x="4301" y="12667"/>
                      <a:pt x="4533" y="12667"/>
                    </a:cubicBezTo>
                    <a:cubicBezTo>
                      <a:pt x="4996" y="12667"/>
                      <a:pt x="5454" y="12508"/>
                      <a:pt x="5824" y="12191"/>
                    </a:cubicBezTo>
                    <a:cubicBezTo>
                      <a:pt x="6022" y="11954"/>
                      <a:pt x="6220" y="11716"/>
                      <a:pt x="6458" y="11439"/>
                    </a:cubicBezTo>
                    <a:cubicBezTo>
                      <a:pt x="7403" y="12233"/>
                      <a:pt x="8601" y="12630"/>
                      <a:pt x="9845" y="12630"/>
                    </a:cubicBezTo>
                    <a:cubicBezTo>
                      <a:pt x="9904" y="12630"/>
                      <a:pt x="9963" y="12629"/>
                      <a:pt x="10023" y="12627"/>
                    </a:cubicBezTo>
                    <a:cubicBezTo>
                      <a:pt x="10023" y="12667"/>
                      <a:pt x="10062" y="12706"/>
                      <a:pt x="10062" y="12706"/>
                    </a:cubicBezTo>
                    <a:cubicBezTo>
                      <a:pt x="10300" y="14093"/>
                      <a:pt x="10260" y="15479"/>
                      <a:pt x="10023" y="16866"/>
                    </a:cubicBezTo>
                    <a:cubicBezTo>
                      <a:pt x="10023" y="17064"/>
                      <a:pt x="9864" y="17222"/>
                      <a:pt x="9666" y="17222"/>
                    </a:cubicBezTo>
                    <a:cubicBezTo>
                      <a:pt x="9389" y="17301"/>
                      <a:pt x="9112" y="17381"/>
                      <a:pt x="8795" y="17420"/>
                    </a:cubicBezTo>
                    <a:cubicBezTo>
                      <a:pt x="8517" y="17460"/>
                      <a:pt x="8399" y="17579"/>
                      <a:pt x="8359" y="17816"/>
                    </a:cubicBezTo>
                    <a:cubicBezTo>
                      <a:pt x="8359" y="18094"/>
                      <a:pt x="8319" y="18292"/>
                      <a:pt x="8319" y="18529"/>
                    </a:cubicBezTo>
                    <a:cubicBezTo>
                      <a:pt x="8161" y="18529"/>
                      <a:pt x="8002" y="18569"/>
                      <a:pt x="7884" y="18569"/>
                    </a:cubicBezTo>
                    <a:cubicBezTo>
                      <a:pt x="7487" y="18569"/>
                      <a:pt x="7369" y="18648"/>
                      <a:pt x="7329" y="19005"/>
                    </a:cubicBezTo>
                    <a:cubicBezTo>
                      <a:pt x="7250" y="19361"/>
                      <a:pt x="7171" y="19678"/>
                      <a:pt x="7131" y="19995"/>
                    </a:cubicBezTo>
                    <a:cubicBezTo>
                      <a:pt x="7091" y="20312"/>
                      <a:pt x="7250" y="20470"/>
                      <a:pt x="7567" y="20510"/>
                    </a:cubicBezTo>
                    <a:cubicBezTo>
                      <a:pt x="7672" y="20523"/>
                      <a:pt x="7769" y="20528"/>
                      <a:pt x="7862" y="20528"/>
                    </a:cubicBezTo>
                    <a:cubicBezTo>
                      <a:pt x="8046" y="20528"/>
                      <a:pt x="8214" y="20510"/>
                      <a:pt x="8399" y="20510"/>
                    </a:cubicBezTo>
                    <a:lnTo>
                      <a:pt x="14538" y="20431"/>
                    </a:lnTo>
                    <a:cubicBezTo>
                      <a:pt x="15014" y="20431"/>
                      <a:pt x="15133" y="20312"/>
                      <a:pt x="15093" y="19836"/>
                    </a:cubicBezTo>
                    <a:cubicBezTo>
                      <a:pt x="15014" y="19480"/>
                      <a:pt x="14974" y="19123"/>
                      <a:pt x="14895" y="18807"/>
                    </a:cubicBezTo>
                    <a:cubicBezTo>
                      <a:pt x="14861" y="18399"/>
                      <a:pt x="14798" y="18283"/>
                      <a:pt x="14481" y="18283"/>
                    </a:cubicBezTo>
                    <a:cubicBezTo>
                      <a:pt x="14428" y="18283"/>
                      <a:pt x="14369" y="18286"/>
                      <a:pt x="14301" y="18292"/>
                    </a:cubicBezTo>
                    <a:cubicBezTo>
                      <a:pt x="14220" y="18298"/>
                      <a:pt x="14148" y="18303"/>
                      <a:pt x="14084" y="18303"/>
                    </a:cubicBezTo>
                    <a:cubicBezTo>
                      <a:pt x="13774" y="18303"/>
                      <a:pt x="13653" y="18197"/>
                      <a:pt x="13588" y="17737"/>
                    </a:cubicBezTo>
                    <a:lnTo>
                      <a:pt x="13588" y="17658"/>
                    </a:lnTo>
                    <a:cubicBezTo>
                      <a:pt x="13548" y="17262"/>
                      <a:pt x="13429" y="17143"/>
                      <a:pt x="13033" y="17103"/>
                    </a:cubicBezTo>
                    <a:lnTo>
                      <a:pt x="12360" y="17064"/>
                    </a:lnTo>
                    <a:cubicBezTo>
                      <a:pt x="12479" y="15598"/>
                      <a:pt x="12597" y="14172"/>
                      <a:pt x="12756" y="12746"/>
                    </a:cubicBezTo>
                    <a:cubicBezTo>
                      <a:pt x="12825" y="12750"/>
                      <a:pt x="12893" y="12752"/>
                      <a:pt x="12962" y="12752"/>
                    </a:cubicBezTo>
                    <a:cubicBezTo>
                      <a:pt x="13566" y="12752"/>
                      <a:pt x="14167" y="12599"/>
                      <a:pt x="14736" y="12350"/>
                    </a:cubicBezTo>
                    <a:cubicBezTo>
                      <a:pt x="15291" y="11954"/>
                      <a:pt x="15766" y="11439"/>
                      <a:pt x="16123" y="10844"/>
                    </a:cubicBezTo>
                    <a:cubicBezTo>
                      <a:pt x="16163" y="10884"/>
                      <a:pt x="16163" y="10924"/>
                      <a:pt x="16202" y="10963"/>
                    </a:cubicBezTo>
                    <a:cubicBezTo>
                      <a:pt x="16717" y="11557"/>
                      <a:pt x="17390" y="11993"/>
                      <a:pt x="18143" y="12231"/>
                    </a:cubicBezTo>
                    <a:cubicBezTo>
                      <a:pt x="18339" y="12259"/>
                      <a:pt x="18535" y="12287"/>
                      <a:pt x="18731" y="12287"/>
                    </a:cubicBezTo>
                    <a:cubicBezTo>
                      <a:pt x="18813" y="12287"/>
                      <a:pt x="18894" y="12282"/>
                      <a:pt x="18975" y="12271"/>
                    </a:cubicBezTo>
                    <a:cubicBezTo>
                      <a:pt x="19292" y="12231"/>
                      <a:pt x="19530" y="11954"/>
                      <a:pt x="19530" y="11637"/>
                    </a:cubicBezTo>
                    <a:cubicBezTo>
                      <a:pt x="19530" y="11320"/>
                      <a:pt x="19331" y="11082"/>
                      <a:pt x="19054" y="10963"/>
                    </a:cubicBezTo>
                    <a:cubicBezTo>
                      <a:pt x="18817" y="10844"/>
                      <a:pt x="18618" y="10765"/>
                      <a:pt x="18381" y="10686"/>
                    </a:cubicBezTo>
                    <a:cubicBezTo>
                      <a:pt x="18104" y="10567"/>
                      <a:pt x="18024" y="10448"/>
                      <a:pt x="18143" y="10211"/>
                    </a:cubicBezTo>
                    <a:cubicBezTo>
                      <a:pt x="18262" y="9933"/>
                      <a:pt x="18460" y="9656"/>
                      <a:pt x="18658" y="9418"/>
                    </a:cubicBezTo>
                    <a:cubicBezTo>
                      <a:pt x="19133" y="8903"/>
                      <a:pt x="19648" y="8507"/>
                      <a:pt x="20124" y="8032"/>
                    </a:cubicBezTo>
                    <a:cubicBezTo>
                      <a:pt x="20995" y="7200"/>
                      <a:pt x="21629" y="6170"/>
                      <a:pt x="21946" y="4982"/>
                    </a:cubicBezTo>
                    <a:cubicBezTo>
                      <a:pt x="22263" y="3873"/>
                      <a:pt x="21748" y="2684"/>
                      <a:pt x="20718" y="2169"/>
                    </a:cubicBezTo>
                    <a:cubicBezTo>
                      <a:pt x="20289" y="1938"/>
                      <a:pt x="19818" y="1824"/>
                      <a:pt x="19349" y="1824"/>
                    </a:cubicBezTo>
                    <a:cubicBezTo>
                      <a:pt x="18693" y="1824"/>
                      <a:pt x="18041" y="2047"/>
                      <a:pt x="17509" y="2486"/>
                    </a:cubicBezTo>
                    <a:cubicBezTo>
                      <a:pt x="17390" y="2565"/>
                      <a:pt x="17311" y="2684"/>
                      <a:pt x="17192" y="2764"/>
                    </a:cubicBezTo>
                    <a:lnTo>
                      <a:pt x="17113" y="2764"/>
                    </a:lnTo>
                    <a:cubicBezTo>
                      <a:pt x="17113" y="2328"/>
                      <a:pt x="17153" y="1932"/>
                      <a:pt x="17113" y="1496"/>
                    </a:cubicBezTo>
                    <a:cubicBezTo>
                      <a:pt x="17034" y="585"/>
                      <a:pt x="17113" y="506"/>
                      <a:pt x="16044" y="228"/>
                    </a:cubicBezTo>
                    <a:cubicBezTo>
                      <a:pt x="15964" y="228"/>
                      <a:pt x="15885" y="189"/>
                      <a:pt x="15846" y="189"/>
                    </a:cubicBezTo>
                    <a:cubicBezTo>
                      <a:pt x="14499" y="149"/>
                      <a:pt x="13112" y="70"/>
                      <a:pt x="11766" y="30"/>
                    </a:cubicBezTo>
                    <a:cubicBezTo>
                      <a:pt x="11092" y="30"/>
                      <a:pt x="10409" y="1"/>
                      <a:pt x="9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0;p65"/>
              <p:cNvSpPr/>
              <p:nvPr/>
            </p:nvSpPr>
            <p:spPr>
              <a:xfrm>
                <a:off x="6082675" y="3107772"/>
                <a:ext cx="537686" cy="796298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8267" extrusionOk="0">
                    <a:moveTo>
                      <a:pt x="3702" y="1"/>
                    </a:moveTo>
                    <a:cubicBezTo>
                      <a:pt x="3631" y="1"/>
                      <a:pt x="3547" y="11"/>
                      <a:pt x="3447" y="27"/>
                    </a:cubicBezTo>
                    <a:cubicBezTo>
                      <a:pt x="2932" y="107"/>
                      <a:pt x="2417" y="186"/>
                      <a:pt x="1902" y="225"/>
                    </a:cubicBezTo>
                    <a:cubicBezTo>
                      <a:pt x="1506" y="265"/>
                      <a:pt x="1426" y="305"/>
                      <a:pt x="1308" y="661"/>
                    </a:cubicBezTo>
                    <a:cubicBezTo>
                      <a:pt x="1189" y="1295"/>
                      <a:pt x="911" y="1889"/>
                      <a:pt x="515" y="2404"/>
                    </a:cubicBezTo>
                    <a:cubicBezTo>
                      <a:pt x="357" y="2563"/>
                      <a:pt x="357" y="2800"/>
                      <a:pt x="476" y="2998"/>
                    </a:cubicBezTo>
                    <a:cubicBezTo>
                      <a:pt x="595" y="3157"/>
                      <a:pt x="674" y="3355"/>
                      <a:pt x="753" y="3553"/>
                    </a:cubicBezTo>
                    <a:cubicBezTo>
                      <a:pt x="870" y="3764"/>
                      <a:pt x="988" y="3878"/>
                      <a:pt x="1138" y="3878"/>
                    </a:cubicBezTo>
                    <a:cubicBezTo>
                      <a:pt x="1242" y="3878"/>
                      <a:pt x="1360" y="3824"/>
                      <a:pt x="1506" y="3711"/>
                    </a:cubicBezTo>
                    <a:cubicBezTo>
                      <a:pt x="1664" y="3592"/>
                      <a:pt x="1783" y="3474"/>
                      <a:pt x="1981" y="3315"/>
                    </a:cubicBezTo>
                    <a:lnTo>
                      <a:pt x="1981" y="3315"/>
                    </a:lnTo>
                    <a:cubicBezTo>
                      <a:pt x="1941" y="4385"/>
                      <a:pt x="1902" y="5375"/>
                      <a:pt x="1862" y="6405"/>
                    </a:cubicBezTo>
                    <a:lnTo>
                      <a:pt x="1585" y="6405"/>
                    </a:lnTo>
                    <a:cubicBezTo>
                      <a:pt x="1228" y="6405"/>
                      <a:pt x="872" y="6365"/>
                      <a:pt x="515" y="6365"/>
                    </a:cubicBezTo>
                    <a:cubicBezTo>
                      <a:pt x="159" y="6365"/>
                      <a:pt x="40" y="6484"/>
                      <a:pt x="40" y="6841"/>
                    </a:cubicBezTo>
                    <a:cubicBezTo>
                      <a:pt x="0" y="7118"/>
                      <a:pt x="0" y="7395"/>
                      <a:pt x="40" y="7633"/>
                    </a:cubicBezTo>
                    <a:cubicBezTo>
                      <a:pt x="40" y="7950"/>
                      <a:pt x="278" y="8188"/>
                      <a:pt x="555" y="8227"/>
                    </a:cubicBezTo>
                    <a:cubicBezTo>
                      <a:pt x="753" y="8267"/>
                      <a:pt x="911" y="8267"/>
                      <a:pt x="1070" y="8267"/>
                    </a:cubicBezTo>
                    <a:lnTo>
                      <a:pt x="2773" y="8188"/>
                    </a:lnTo>
                    <a:cubicBezTo>
                      <a:pt x="3447" y="8148"/>
                      <a:pt x="4160" y="8148"/>
                      <a:pt x="4833" y="8108"/>
                    </a:cubicBezTo>
                    <a:cubicBezTo>
                      <a:pt x="5348" y="8108"/>
                      <a:pt x="5427" y="7950"/>
                      <a:pt x="5467" y="7474"/>
                    </a:cubicBezTo>
                    <a:cubicBezTo>
                      <a:pt x="5467" y="7276"/>
                      <a:pt x="5507" y="7078"/>
                      <a:pt x="5546" y="6880"/>
                    </a:cubicBezTo>
                    <a:cubicBezTo>
                      <a:pt x="5581" y="6496"/>
                      <a:pt x="5524" y="6358"/>
                      <a:pt x="5211" y="6358"/>
                    </a:cubicBezTo>
                    <a:cubicBezTo>
                      <a:pt x="5169" y="6358"/>
                      <a:pt x="5122" y="6361"/>
                      <a:pt x="5071" y="6365"/>
                    </a:cubicBezTo>
                    <a:lnTo>
                      <a:pt x="4160" y="6365"/>
                    </a:lnTo>
                    <a:lnTo>
                      <a:pt x="4160" y="5098"/>
                    </a:lnTo>
                    <a:cubicBezTo>
                      <a:pt x="4120" y="3553"/>
                      <a:pt x="4080" y="2048"/>
                      <a:pt x="4041" y="542"/>
                    </a:cubicBezTo>
                    <a:cubicBezTo>
                      <a:pt x="4041" y="136"/>
                      <a:pt x="3967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1;p65"/>
              <p:cNvSpPr/>
              <p:nvPr/>
            </p:nvSpPr>
            <p:spPr>
              <a:xfrm>
                <a:off x="5895714" y="3346937"/>
                <a:ext cx="45851" cy="25573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655" extrusionOk="0">
                    <a:moveTo>
                      <a:pt x="317" y="0"/>
                    </a:moveTo>
                    <a:cubicBezTo>
                      <a:pt x="238" y="0"/>
                      <a:pt x="159" y="40"/>
                      <a:pt x="119" y="80"/>
                    </a:cubicBezTo>
                    <a:cubicBezTo>
                      <a:pt x="80" y="159"/>
                      <a:pt x="80" y="238"/>
                      <a:pt x="80" y="278"/>
                    </a:cubicBezTo>
                    <a:cubicBezTo>
                      <a:pt x="80" y="911"/>
                      <a:pt x="0" y="1506"/>
                      <a:pt x="40" y="2100"/>
                    </a:cubicBezTo>
                    <a:cubicBezTo>
                      <a:pt x="80" y="2298"/>
                      <a:pt x="119" y="2496"/>
                      <a:pt x="238" y="2654"/>
                    </a:cubicBezTo>
                    <a:lnTo>
                      <a:pt x="317" y="2654"/>
                    </a:lnTo>
                    <a:cubicBezTo>
                      <a:pt x="357" y="2615"/>
                      <a:pt x="357" y="2575"/>
                      <a:pt x="357" y="2536"/>
                    </a:cubicBezTo>
                    <a:cubicBezTo>
                      <a:pt x="397" y="1822"/>
                      <a:pt x="436" y="1149"/>
                      <a:pt x="476" y="476"/>
                    </a:cubicBezTo>
                    <a:cubicBezTo>
                      <a:pt x="476" y="357"/>
                      <a:pt x="476" y="238"/>
                      <a:pt x="436" y="119"/>
                    </a:cubicBezTo>
                    <a:cubicBezTo>
                      <a:pt x="436" y="80"/>
                      <a:pt x="39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2;p65"/>
              <p:cNvSpPr/>
              <p:nvPr/>
            </p:nvSpPr>
            <p:spPr>
              <a:xfrm>
                <a:off x="5811721" y="3522434"/>
                <a:ext cx="84092" cy="255736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655" extrusionOk="0">
                    <a:moveTo>
                      <a:pt x="437" y="0"/>
                    </a:moveTo>
                    <a:cubicBezTo>
                      <a:pt x="357" y="80"/>
                      <a:pt x="239" y="119"/>
                      <a:pt x="239" y="199"/>
                    </a:cubicBezTo>
                    <a:cubicBezTo>
                      <a:pt x="1" y="951"/>
                      <a:pt x="80" y="1743"/>
                      <a:pt x="516" y="2417"/>
                    </a:cubicBezTo>
                    <a:cubicBezTo>
                      <a:pt x="556" y="2496"/>
                      <a:pt x="714" y="2575"/>
                      <a:pt x="833" y="2655"/>
                    </a:cubicBezTo>
                    <a:cubicBezTo>
                      <a:pt x="833" y="2536"/>
                      <a:pt x="872" y="2536"/>
                      <a:pt x="872" y="2496"/>
                    </a:cubicBezTo>
                    <a:cubicBezTo>
                      <a:pt x="635" y="1743"/>
                      <a:pt x="556" y="991"/>
                      <a:pt x="595" y="199"/>
                    </a:cubicBezTo>
                    <a:cubicBezTo>
                      <a:pt x="595" y="159"/>
                      <a:pt x="476" y="8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3;p65"/>
              <p:cNvSpPr/>
              <p:nvPr/>
            </p:nvSpPr>
            <p:spPr>
              <a:xfrm>
                <a:off x="5815573" y="3182806"/>
                <a:ext cx="45851" cy="24437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537" extrusionOk="0">
                    <a:moveTo>
                      <a:pt x="238" y="1"/>
                    </a:moveTo>
                    <a:cubicBezTo>
                      <a:pt x="159" y="80"/>
                      <a:pt x="40" y="159"/>
                      <a:pt x="1" y="278"/>
                    </a:cubicBezTo>
                    <a:cubicBezTo>
                      <a:pt x="1" y="833"/>
                      <a:pt x="1" y="1427"/>
                      <a:pt x="1" y="1982"/>
                    </a:cubicBezTo>
                    <a:cubicBezTo>
                      <a:pt x="40" y="2180"/>
                      <a:pt x="119" y="2338"/>
                      <a:pt x="199" y="2536"/>
                    </a:cubicBezTo>
                    <a:lnTo>
                      <a:pt x="317" y="2536"/>
                    </a:lnTo>
                    <a:cubicBezTo>
                      <a:pt x="357" y="2417"/>
                      <a:pt x="397" y="2299"/>
                      <a:pt x="436" y="2180"/>
                    </a:cubicBezTo>
                    <a:cubicBezTo>
                      <a:pt x="436" y="1546"/>
                      <a:pt x="476" y="952"/>
                      <a:pt x="436" y="318"/>
                    </a:cubicBezTo>
                    <a:cubicBezTo>
                      <a:pt x="436" y="199"/>
                      <a:pt x="317" y="80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744;p65"/>
            <p:cNvSpPr/>
            <p:nvPr/>
          </p:nvSpPr>
          <p:spPr>
            <a:xfrm>
              <a:off x="4556827" y="793685"/>
              <a:ext cx="185683" cy="195918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5;p65"/>
            <p:cNvSpPr/>
            <p:nvPr/>
          </p:nvSpPr>
          <p:spPr>
            <a:xfrm>
              <a:off x="4401946" y="989583"/>
              <a:ext cx="112511" cy="10379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6;p65"/>
            <p:cNvSpPr/>
            <p:nvPr/>
          </p:nvSpPr>
          <p:spPr>
            <a:xfrm>
              <a:off x="4216284" y="1857181"/>
              <a:ext cx="185683" cy="195918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01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90" y="199854"/>
            <a:ext cx="3096300" cy="968100"/>
          </a:xfrm>
        </p:spPr>
        <p:txBody>
          <a:bodyPr/>
          <a:lstStyle/>
          <a:p>
            <a:r>
              <a:rPr lang="zh-TW" altLang="en-US" dirty="0" smtClean="0"/>
              <a:t>感謝</a:t>
            </a:r>
            <a:r>
              <a:rPr lang="zh-TW" altLang="en-US" dirty="0"/>
              <a:t>詞</a:t>
            </a:r>
          </a:p>
        </p:txBody>
      </p:sp>
      <p:sp>
        <p:nvSpPr>
          <p:cNvPr id="4" name="矩形 3"/>
          <p:cNvSpPr/>
          <p:nvPr/>
        </p:nvSpPr>
        <p:spPr>
          <a:xfrm>
            <a:off x="4273826" y="3564871"/>
            <a:ext cx="3944545" cy="8414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936914" y="1456846"/>
            <a:ext cx="470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吳漢銘教授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的熱情教導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" name="Google Shape;2196;p73"/>
          <p:cNvGrpSpPr/>
          <p:nvPr/>
        </p:nvGrpSpPr>
        <p:grpSpPr>
          <a:xfrm>
            <a:off x="4769078" y="2897231"/>
            <a:ext cx="4334788" cy="2176755"/>
            <a:chOff x="4721058" y="2861183"/>
            <a:chExt cx="4334788" cy="2176755"/>
          </a:xfrm>
        </p:grpSpPr>
        <p:sp>
          <p:nvSpPr>
            <p:cNvPr id="72" name="Google Shape;2197;p73"/>
            <p:cNvSpPr/>
            <p:nvPr/>
          </p:nvSpPr>
          <p:spPr>
            <a:xfrm>
              <a:off x="6491759" y="4898676"/>
              <a:ext cx="128037" cy="118119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2198;p73"/>
            <p:cNvGrpSpPr/>
            <p:nvPr/>
          </p:nvGrpSpPr>
          <p:grpSpPr>
            <a:xfrm>
              <a:off x="7195671" y="3317575"/>
              <a:ext cx="863151" cy="811279"/>
              <a:chOff x="6528424" y="1260656"/>
              <a:chExt cx="1975626" cy="1856900"/>
            </a:xfrm>
          </p:grpSpPr>
          <p:sp>
            <p:nvSpPr>
              <p:cNvPr id="116" name="Google Shape;2199;p73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200;p73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201;p73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202;p73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203;p73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204;p73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205;p73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206;p73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207;p73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208;p73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209;p73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210;p73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211;p73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212;p73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213;p73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214;p73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215;p73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216;p73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217;p73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218;p73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219;p73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" name="Google Shape;2220;p73"/>
            <p:cNvSpPr/>
            <p:nvPr/>
          </p:nvSpPr>
          <p:spPr>
            <a:xfrm>
              <a:off x="6023416" y="3604091"/>
              <a:ext cx="386649" cy="373368"/>
            </a:xfrm>
            <a:custGeom>
              <a:avLst/>
              <a:gdLst/>
              <a:ahLst/>
              <a:cxnLst/>
              <a:rect l="l" t="t" r="r" b="b"/>
              <a:pathLst>
                <a:path w="6775" h="6542" extrusionOk="0">
                  <a:moveTo>
                    <a:pt x="3051" y="636"/>
                  </a:moveTo>
                  <a:cubicBezTo>
                    <a:pt x="3170" y="873"/>
                    <a:pt x="3249" y="1230"/>
                    <a:pt x="3289" y="1349"/>
                  </a:cubicBezTo>
                  <a:lnTo>
                    <a:pt x="3725" y="2339"/>
                  </a:lnTo>
                  <a:cubicBezTo>
                    <a:pt x="3749" y="2435"/>
                    <a:pt x="3816" y="2487"/>
                    <a:pt x="3892" y="2487"/>
                  </a:cubicBezTo>
                  <a:cubicBezTo>
                    <a:pt x="3942" y="2487"/>
                    <a:pt x="3995" y="2465"/>
                    <a:pt x="4041" y="2418"/>
                  </a:cubicBezTo>
                  <a:cubicBezTo>
                    <a:pt x="4081" y="2497"/>
                    <a:pt x="4160" y="2537"/>
                    <a:pt x="4240" y="2537"/>
                  </a:cubicBezTo>
                  <a:lnTo>
                    <a:pt x="5428" y="2458"/>
                  </a:lnTo>
                  <a:cubicBezTo>
                    <a:pt x="5547" y="2458"/>
                    <a:pt x="5903" y="2379"/>
                    <a:pt x="6181" y="2379"/>
                  </a:cubicBezTo>
                  <a:cubicBezTo>
                    <a:pt x="5943" y="2537"/>
                    <a:pt x="5547" y="2814"/>
                    <a:pt x="5467" y="2854"/>
                  </a:cubicBezTo>
                  <a:lnTo>
                    <a:pt x="4636" y="3607"/>
                  </a:lnTo>
                  <a:cubicBezTo>
                    <a:pt x="4477" y="3686"/>
                    <a:pt x="4517" y="3884"/>
                    <a:pt x="4675" y="3963"/>
                  </a:cubicBezTo>
                  <a:cubicBezTo>
                    <a:pt x="4855" y="4323"/>
                    <a:pt x="5494" y="5502"/>
                    <a:pt x="5727" y="5683"/>
                  </a:cubicBezTo>
                  <a:lnTo>
                    <a:pt x="5727" y="5683"/>
                  </a:lnTo>
                  <a:cubicBezTo>
                    <a:pt x="5562" y="5618"/>
                    <a:pt x="5452" y="5575"/>
                    <a:pt x="5309" y="5468"/>
                  </a:cubicBezTo>
                  <a:lnTo>
                    <a:pt x="4834" y="5270"/>
                  </a:lnTo>
                  <a:lnTo>
                    <a:pt x="3764" y="4795"/>
                  </a:lnTo>
                  <a:cubicBezTo>
                    <a:pt x="3734" y="4765"/>
                    <a:pt x="3704" y="4752"/>
                    <a:pt x="3673" y="4752"/>
                  </a:cubicBezTo>
                  <a:cubicBezTo>
                    <a:pt x="3624" y="4752"/>
                    <a:pt x="3575" y="4786"/>
                    <a:pt x="3526" y="4835"/>
                  </a:cubicBezTo>
                  <a:cubicBezTo>
                    <a:pt x="3501" y="4758"/>
                    <a:pt x="3426" y="4714"/>
                    <a:pt x="3354" y="4714"/>
                  </a:cubicBezTo>
                  <a:cubicBezTo>
                    <a:pt x="3315" y="4714"/>
                    <a:pt x="3277" y="4727"/>
                    <a:pt x="3249" y="4755"/>
                  </a:cubicBezTo>
                  <a:cubicBezTo>
                    <a:pt x="2734" y="5191"/>
                    <a:pt x="2219" y="5627"/>
                    <a:pt x="1665" y="5983"/>
                  </a:cubicBezTo>
                  <a:cubicBezTo>
                    <a:pt x="1546" y="5983"/>
                    <a:pt x="1427" y="6062"/>
                    <a:pt x="1387" y="6142"/>
                  </a:cubicBezTo>
                  <a:cubicBezTo>
                    <a:pt x="1374" y="6168"/>
                    <a:pt x="1365" y="6181"/>
                    <a:pt x="1362" y="6181"/>
                  </a:cubicBezTo>
                  <a:cubicBezTo>
                    <a:pt x="1357" y="6181"/>
                    <a:pt x="1374" y="6129"/>
                    <a:pt x="1427" y="6023"/>
                  </a:cubicBezTo>
                  <a:cubicBezTo>
                    <a:pt x="1506" y="5864"/>
                    <a:pt x="1546" y="5706"/>
                    <a:pt x="1585" y="5548"/>
                  </a:cubicBezTo>
                  <a:cubicBezTo>
                    <a:pt x="1704" y="5151"/>
                    <a:pt x="1823" y="4795"/>
                    <a:pt x="1942" y="4399"/>
                  </a:cubicBezTo>
                  <a:cubicBezTo>
                    <a:pt x="1942" y="4320"/>
                    <a:pt x="1942" y="4280"/>
                    <a:pt x="1863" y="4201"/>
                  </a:cubicBezTo>
                  <a:lnTo>
                    <a:pt x="1863" y="4201"/>
                  </a:lnTo>
                  <a:cubicBezTo>
                    <a:pt x="1878" y="4204"/>
                    <a:pt x="1892" y="4205"/>
                    <a:pt x="1906" y="4205"/>
                  </a:cubicBezTo>
                  <a:cubicBezTo>
                    <a:pt x="2077" y="4205"/>
                    <a:pt x="2168" y="3991"/>
                    <a:pt x="2021" y="3844"/>
                  </a:cubicBezTo>
                  <a:cubicBezTo>
                    <a:pt x="1546" y="3408"/>
                    <a:pt x="1110" y="2973"/>
                    <a:pt x="714" y="2458"/>
                  </a:cubicBezTo>
                  <a:lnTo>
                    <a:pt x="2061" y="2458"/>
                  </a:lnTo>
                  <a:cubicBezTo>
                    <a:pt x="2100" y="2458"/>
                    <a:pt x="2140" y="2418"/>
                    <a:pt x="2180" y="2418"/>
                  </a:cubicBezTo>
                  <a:cubicBezTo>
                    <a:pt x="2203" y="2441"/>
                    <a:pt x="2233" y="2451"/>
                    <a:pt x="2265" y="2451"/>
                  </a:cubicBezTo>
                  <a:cubicBezTo>
                    <a:pt x="2342" y="2451"/>
                    <a:pt x="2429" y="2395"/>
                    <a:pt x="2457" y="2339"/>
                  </a:cubicBezTo>
                  <a:cubicBezTo>
                    <a:pt x="2655" y="1745"/>
                    <a:pt x="2853" y="1190"/>
                    <a:pt x="3051" y="636"/>
                  </a:cubicBezTo>
                  <a:close/>
                  <a:moveTo>
                    <a:pt x="2916" y="0"/>
                  </a:moveTo>
                  <a:cubicBezTo>
                    <a:pt x="2853" y="0"/>
                    <a:pt x="2785" y="44"/>
                    <a:pt x="2734" y="121"/>
                  </a:cubicBezTo>
                  <a:lnTo>
                    <a:pt x="2061" y="2022"/>
                  </a:lnTo>
                  <a:lnTo>
                    <a:pt x="2021" y="2022"/>
                  </a:lnTo>
                  <a:lnTo>
                    <a:pt x="239" y="2062"/>
                  </a:lnTo>
                  <a:cubicBezTo>
                    <a:pt x="80" y="2062"/>
                    <a:pt x="1" y="2260"/>
                    <a:pt x="80" y="2379"/>
                  </a:cubicBezTo>
                  <a:cubicBezTo>
                    <a:pt x="595" y="3052"/>
                    <a:pt x="1150" y="3646"/>
                    <a:pt x="1744" y="4161"/>
                  </a:cubicBezTo>
                  <a:cubicBezTo>
                    <a:pt x="1625" y="4161"/>
                    <a:pt x="1506" y="4201"/>
                    <a:pt x="1467" y="4320"/>
                  </a:cubicBezTo>
                  <a:cubicBezTo>
                    <a:pt x="1308" y="4874"/>
                    <a:pt x="1110" y="5389"/>
                    <a:pt x="991" y="5944"/>
                  </a:cubicBezTo>
                  <a:cubicBezTo>
                    <a:pt x="912" y="6181"/>
                    <a:pt x="872" y="6498"/>
                    <a:pt x="1229" y="6538"/>
                  </a:cubicBezTo>
                  <a:cubicBezTo>
                    <a:pt x="1250" y="6540"/>
                    <a:pt x="1271" y="6542"/>
                    <a:pt x="1292" y="6542"/>
                  </a:cubicBezTo>
                  <a:cubicBezTo>
                    <a:pt x="1597" y="6542"/>
                    <a:pt x="1960" y="6287"/>
                    <a:pt x="2219" y="6102"/>
                  </a:cubicBezTo>
                  <a:cubicBezTo>
                    <a:pt x="2655" y="5785"/>
                    <a:pt x="3091" y="5468"/>
                    <a:pt x="3526" y="5112"/>
                  </a:cubicBezTo>
                  <a:cubicBezTo>
                    <a:pt x="3526" y="5151"/>
                    <a:pt x="3566" y="5191"/>
                    <a:pt x="3606" y="5191"/>
                  </a:cubicBezTo>
                  <a:cubicBezTo>
                    <a:pt x="4121" y="5429"/>
                    <a:pt x="4636" y="5666"/>
                    <a:pt x="5151" y="5904"/>
                  </a:cubicBezTo>
                  <a:cubicBezTo>
                    <a:pt x="5314" y="5986"/>
                    <a:pt x="5552" y="6142"/>
                    <a:pt x="5762" y="6142"/>
                  </a:cubicBezTo>
                  <a:cubicBezTo>
                    <a:pt x="5858" y="6142"/>
                    <a:pt x="5948" y="6110"/>
                    <a:pt x="6022" y="6023"/>
                  </a:cubicBezTo>
                  <a:cubicBezTo>
                    <a:pt x="6220" y="5746"/>
                    <a:pt x="6022" y="5429"/>
                    <a:pt x="5864" y="5191"/>
                  </a:cubicBezTo>
                  <a:lnTo>
                    <a:pt x="5071" y="3805"/>
                  </a:lnTo>
                  <a:lnTo>
                    <a:pt x="6141" y="2893"/>
                  </a:lnTo>
                  <a:cubicBezTo>
                    <a:pt x="6339" y="2695"/>
                    <a:pt x="6775" y="2458"/>
                    <a:pt x="6695" y="2141"/>
                  </a:cubicBezTo>
                  <a:cubicBezTo>
                    <a:pt x="6650" y="1983"/>
                    <a:pt x="6490" y="1941"/>
                    <a:pt x="6324" y="1941"/>
                  </a:cubicBezTo>
                  <a:cubicBezTo>
                    <a:pt x="6198" y="1941"/>
                    <a:pt x="6068" y="1965"/>
                    <a:pt x="5982" y="1982"/>
                  </a:cubicBezTo>
                  <a:lnTo>
                    <a:pt x="4160" y="2101"/>
                  </a:lnTo>
                  <a:cubicBezTo>
                    <a:pt x="4121" y="2101"/>
                    <a:pt x="4081" y="2101"/>
                    <a:pt x="4081" y="2141"/>
                  </a:cubicBezTo>
                  <a:cubicBezTo>
                    <a:pt x="3883" y="1705"/>
                    <a:pt x="3685" y="1269"/>
                    <a:pt x="3526" y="834"/>
                  </a:cubicBezTo>
                  <a:cubicBezTo>
                    <a:pt x="3408" y="517"/>
                    <a:pt x="3328" y="200"/>
                    <a:pt x="3012" y="41"/>
                  </a:cubicBezTo>
                  <a:cubicBezTo>
                    <a:pt x="2983" y="13"/>
                    <a:pt x="2950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21;p73"/>
            <p:cNvSpPr/>
            <p:nvPr/>
          </p:nvSpPr>
          <p:spPr>
            <a:xfrm rot="19124311">
              <a:off x="8054022" y="3367041"/>
              <a:ext cx="572013" cy="365124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22;p73"/>
            <p:cNvSpPr/>
            <p:nvPr/>
          </p:nvSpPr>
          <p:spPr>
            <a:xfrm>
              <a:off x="7230985" y="4266694"/>
              <a:ext cx="211305" cy="222953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23;p73"/>
            <p:cNvSpPr/>
            <p:nvPr/>
          </p:nvSpPr>
          <p:spPr>
            <a:xfrm>
              <a:off x="7866959" y="4624151"/>
              <a:ext cx="128037" cy="118119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24;p73"/>
            <p:cNvSpPr/>
            <p:nvPr/>
          </p:nvSpPr>
          <p:spPr>
            <a:xfrm>
              <a:off x="7829658" y="4119758"/>
              <a:ext cx="335646" cy="332325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25;p73"/>
            <p:cNvSpPr/>
            <p:nvPr/>
          </p:nvSpPr>
          <p:spPr>
            <a:xfrm>
              <a:off x="8400152" y="4680185"/>
              <a:ext cx="237137" cy="286647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26;p73"/>
            <p:cNvSpPr/>
            <p:nvPr/>
          </p:nvSpPr>
          <p:spPr>
            <a:xfrm>
              <a:off x="6569732" y="4284845"/>
              <a:ext cx="426285" cy="472618"/>
            </a:xfrm>
            <a:custGeom>
              <a:avLst/>
              <a:gdLst/>
              <a:ahLst/>
              <a:cxnLst/>
              <a:rect l="l" t="t" r="r" b="b"/>
              <a:pathLst>
                <a:path w="12439" h="13791" extrusionOk="0">
                  <a:moveTo>
                    <a:pt x="4678" y="0"/>
                  </a:moveTo>
                  <a:cubicBezTo>
                    <a:pt x="4575" y="0"/>
                    <a:pt x="4470" y="6"/>
                    <a:pt x="4365" y="19"/>
                  </a:cubicBezTo>
                  <a:cubicBezTo>
                    <a:pt x="3637" y="91"/>
                    <a:pt x="2910" y="382"/>
                    <a:pt x="2255" y="819"/>
                  </a:cubicBezTo>
                  <a:cubicBezTo>
                    <a:pt x="1382" y="1546"/>
                    <a:pt x="728" y="2492"/>
                    <a:pt x="291" y="3583"/>
                  </a:cubicBezTo>
                  <a:cubicBezTo>
                    <a:pt x="1" y="4092"/>
                    <a:pt x="219" y="4819"/>
                    <a:pt x="801" y="5110"/>
                  </a:cubicBezTo>
                  <a:cubicBezTo>
                    <a:pt x="1019" y="5256"/>
                    <a:pt x="1237" y="5474"/>
                    <a:pt x="1455" y="5619"/>
                  </a:cubicBezTo>
                  <a:cubicBezTo>
                    <a:pt x="1665" y="5829"/>
                    <a:pt x="1824" y="5938"/>
                    <a:pt x="1966" y="5938"/>
                  </a:cubicBezTo>
                  <a:cubicBezTo>
                    <a:pt x="2118" y="5938"/>
                    <a:pt x="2250" y="5811"/>
                    <a:pt x="2401" y="5547"/>
                  </a:cubicBezTo>
                  <a:cubicBezTo>
                    <a:pt x="2692" y="5037"/>
                    <a:pt x="3055" y="4528"/>
                    <a:pt x="3419" y="4019"/>
                  </a:cubicBezTo>
                  <a:cubicBezTo>
                    <a:pt x="3579" y="3806"/>
                    <a:pt x="3855" y="3671"/>
                    <a:pt x="4135" y="3671"/>
                  </a:cubicBezTo>
                  <a:cubicBezTo>
                    <a:pt x="4237" y="3671"/>
                    <a:pt x="4340" y="3689"/>
                    <a:pt x="4437" y="3728"/>
                  </a:cubicBezTo>
                  <a:cubicBezTo>
                    <a:pt x="4874" y="3874"/>
                    <a:pt x="4728" y="4310"/>
                    <a:pt x="4655" y="4674"/>
                  </a:cubicBezTo>
                  <a:cubicBezTo>
                    <a:pt x="4510" y="5328"/>
                    <a:pt x="4219" y="5910"/>
                    <a:pt x="3710" y="6347"/>
                  </a:cubicBezTo>
                  <a:cubicBezTo>
                    <a:pt x="2764" y="7001"/>
                    <a:pt x="2764" y="7510"/>
                    <a:pt x="3564" y="8383"/>
                  </a:cubicBezTo>
                  <a:cubicBezTo>
                    <a:pt x="3928" y="8820"/>
                    <a:pt x="4292" y="9183"/>
                    <a:pt x="4655" y="9692"/>
                  </a:cubicBezTo>
                  <a:cubicBezTo>
                    <a:pt x="4825" y="9904"/>
                    <a:pt x="4970" y="10017"/>
                    <a:pt x="5133" y="10017"/>
                  </a:cubicBezTo>
                  <a:cubicBezTo>
                    <a:pt x="5250" y="10017"/>
                    <a:pt x="5377" y="9959"/>
                    <a:pt x="5528" y="9838"/>
                  </a:cubicBezTo>
                  <a:cubicBezTo>
                    <a:pt x="5965" y="9474"/>
                    <a:pt x="6401" y="9183"/>
                    <a:pt x="6838" y="8892"/>
                  </a:cubicBezTo>
                  <a:cubicBezTo>
                    <a:pt x="7051" y="8786"/>
                    <a:pt x="7263" y="8718"/>
                    <a:pt x="7505" y="8718"/>
                  </a:cubicBezTo>
                  <a:cubicBezTo>
                    <a:pt x="7593" y="8718"/>
                    <a:pt x="7686" y="8727"/>
                    <a:pt x="7783" y="8747"/>
                  </a:cubicBezTo>
                  <a:cubicBezTo>
                    <a:pt x="8001" y="8747"/>
                    <a:pt x="8219" y="8965"/>
                    <a:pt x="8365" y="9183"/>
                  </a:cubicBezTo>
                  <a:cubicBezTo>
                    <a:pt x="8438" y="9402"/>
                    <a:pt x="8365" y="9692"/>
                    <a:pt x="8219" y="9911"/>
                  </a:cubicBezTo>
                  <a:cubicBezTo>
                    <a:pt x="7856" y="10493"/>
                    <a:pt x="7128" y="10929"/>
                    <a:pt x="6401" y="10929"/>
                  </a:cubicBezTo>
                  <a:cubicBezTo>
                    <a:pt x="5892" y="10929"/>
                    <a:pt x="5747" y="11220"/>
                    <a:pt x="5819" y="11802"/>
                  </a:cubicBezTo>
                  <a:cubicBezTo>
                    <a:pt x="5892" y="12020"/>
                    <a:pt x="5892" y="12238"/>
                    <a:pt x="5965" y="12529"/>
                  </a:cubicBezTo>
                  <a:cubicBezTo>
                    <a:pt x="6141" y="13589"/>
                    <a:pt x="6175" y="13791"/>
                    <a:pt x="6914" y="13791"/>
                  </a:cubicBezTo>
                  <a:cubicBezTo>
                    <a:pt x="7088" y="13791"/>
                    <a:pt x="7301" y="13780"/>
                    <a:pt x="7565" y="13766"/>
                  </a:cubicBezTo>
                  <a:cubicBezTo>
                    <a:pt x="9965" y="13547"/>
                    <a:pt x="11856" y="12529"/>
                    <a:pt x="12220" y="9692"/>
                  </a:cubicBezTo>
                  <a:cubicBezTo>
                    <a:pt x="12438" y="8092"/>
                    <a:pt x="11638" y="6419"/>
                    <a:pt x="10111" y="5692"/>
                  </a:cubicBezTo>
                  <a:cubicBezTo>
                    <a:pt x="9468" y="5445"/>
                    <a:pt x="8759" y="5299"/>
                    <a:pt x="8050" y="5299"/>
                  </a:cubicBezTo>
                  <a:cubicBezTo>
                    <a:pt x="7716" y="5299"/>
                    <a:pt x="7382" y="5331"/>
                    <a:pt x="7056" y="5401"/>
                  </a:cubicBezTo>
                  <a:cubicBezTo>
                    <a:pt x="7128" y="5110"/>
                    <a:pt x="7201" y="4892"/>
                    <a:pt x="7347" y="4674"/>
                  </a:cubicBezTo>
                  <a:cubicBezTo>
                    <a:pt x="7710" y="3728"/>
                    <a:pt x="7638" y="2637"/>
                    <a:pt x="7201" y="1692"/>
                  </a:cubicBezTo>
                  <a:cubicBezTo>
                    <a:pt x="6736" y="694"/>
                    <a:pt x="5783" y="0"/>
                    <a:pt x="4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2227;p73"/>
            <p:cNvGrpSpPr/>
            <p:nvPr/>
          </p:nvGrpSpPr>
          <p:grpSpPr>
            <a:xfrm>
              <a:off x="8400139" y="4028590"/>
              <a:ext cx="430761" cy="421035"/>
              <a:chOff x="3536277" y="1668288"/>
              <a:chExt cx="475769" cy="465027"/>
            </a:xfrm>
          </p:grpSpPr>
          <p:sp>
            <p:nvSpPr>
              <p:cNvPr id="114" name="Google Shape;2228;p73"/>
              <p:cNvSpPr/>
              <p:nvPr/>
            </p:nvSpPr>
            <p:spPr>
              <a:xfrm>
                <a:off x="3584630" y="1696863"/>
                <a:ext cx="386703" cy="404539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6300" extrusionOk="0">
                    <a:moveTo>
                      <a:pt x="2100" y="1"/>
                    </a:moveTo>
                    <a:cubicBezTo>
                      <a:pt x="2020" y="1"/>
                      <a:pt x="1783" y="199"/>
                      <a:pt x="1704" y="239"/>
                    </a:cubicBezTo>
                    <a:lnTo>
                      <a:pt x="951" y="635"/>
                    </a:lnTo>
                    <a:lnTo>
                      <a:pt x="2219" y="2972"/>
                    </a:lnTo>
                    <a:cubicBezTo>
                      <a:pt x="2298" y="3130"/>
                      <a:pt x="2179" y="3289"/>
                      <a:pt x="2020" y="3328"/>
                    </a:cubicBezTo>
                    <a:cubicBezTo>
                      <a:pt x="2020" y="3408"/>
                      <a:pt x="1941" y="3447"/>
                      <a:pt x="1902" y="3447"/>
                    </a:cubicBezTo>
                    <a:cubicBezTo>
                      <a:pt x="1228" y="3645"/>
                      <a:pt x="594" y="3962"/>
                      <a:pt x="0" y="4319"/>
                    </a:cubicBezTo>
                    <a:cubicBezTo>
                      <a:pt x="79" y="4477"/>
                      <a:pt x="198" y="4636"/>
                      <a:pt x="357" y="4794"/>
                    </a:cubicBezTo>
                    <a:lnTo>
                      <a:pt x="555" y="5111"/>
                    </a:lnTo>
                    <a:cubicBezTo>
                      <a:pt x="647" y="5264"/>
                      <a:pt x="668" y="5323"/>
                      <a:pt x="746" y="5323"/>
                    </a:cubicBezTo>
                    <a:cubicBezTo>
                      <a:pt x="769" y="5323"/>
                      <a:pt x="796" y="5318"/>
                      <a:pt x="832" y="5309"/>
                    </a:cubicBezTo>
                    <a:cubicBezTo>
                      <a:pt x="1149" y="5190"/>
                      <a:pt x="1466" y="5032"/>
                      <a:pt x="1704" y="4834"/>
                    </a:cubicBezTo>
                    <a:cubicBezTo>
                      <a:pt x="1941" y="4675"/>
                      <a:pt x="2219" y="4477"/>
                      <a:pt x="2417" y="4319"/>
                    </a:cubicBezTo>
                    <a:cubicBezTo>
                      <a:pt x="2456" y="4292"/>
                      <a:pt x="2500" y="4279"/>
                      <a:pt x="2544" y="4279"/>
                    </a:cubicBezTo>
                    <a:cubicBezTo>
                      <a:pt x="2632" y="4279"/>
                      <a:pt x="2720" y="4332"/>
                      <a:pt x="2773" y="4438"/>
                    </a:cubicBezTo>
                    <a:cubicBezTo>
                      <a:pt x="2794" y="4427"/>
                      <a:pt x="2816" y="4422"/>
                      <a:pt x="2837" y="4422"/>
                    </a:cubicBezTo>
                    <a:cubicBezTo>
                      <a:pt x="2895" y="4422"/>
                      <a:pt x="2953" y="4459"/>
                      <a:pt x="3011" y="4517"/>
                    </a:cubicBezTo>
                    <a:cubicBezTo>
                      <a:pt x="3288" y="4913"/>
                      <a:pt x="3565" y="5269"/>
                      <a:pt x="3803" y="5666"/>
                    </a:cubicBezTo>
                    <a:cubicBezTo>
                      <a:pt x="3882" y="5903"/>
                      <a:pt x="4001" y="6101"/>
                      <a:pt x="4160" y="6299"/>
                    </a:cubicBezTo>
                    <a:lnTo>
                      <a:pt x="4476" y="6141"/>
                    </a:lnTo>
                    <a:cubicBezTo>
                      <a:pt x="4754" y="6062"/>
                      <a:pt x="4991" y="5903"/>
                      <a:pt x="5229" y="5784"/>
                    </a:cubicBezTo>
                    <a:cubicBezTo>
                      <a:pt x="5467" y="5547"/>
                      <a:pt x="5308" y="5467"/>
                      <a:pt x="5150" y="5190"/>
                    </a:cubicBezTo>
                    <a:lnTo>
                      <a:pt x="4239" y="4002"/>
                    </a:lnTo>
                    <a:cubicBezTo>
                      <a:pt x="4199" y="3923"/>
                      <a:pt x="4199" y="3764"/>
                      <a:pt x="4278" y="3725"/>
                    </a:cubicBezTo>
                    <a:cubicBezTo>
                      <a:pt x="4318" y="3645"/>
                      <a:pt x="4358" y="3566"/>
                      <a:pt x="4437" y="3566"/>
                    </a:cubicBezTo>
                    <a:cubicBezTo>
                      <a:pt x="4991" y="3368"/>
                      <a:pt x="5506" y="3091"/>
                      <a:pt x="6021" y="2774"/>
                    </a:cubicBezTo>
                    <a:cubicBezTo>
                      <a:pt x="5902" y="2576"/>
                      <a:pt x="5784" y="2378"/>
                      <a:pt x="5665" y="2180"/>
                    </a:cubicBezTo>
                    <a:cubicBezTo>
                      <a:pt x="5546" y="1982"/>
                      <a:pt x="5546" y="1942"/>
                      <a:pt x="5467" y="1863"/>
                    </a:cubicBezTo>
                    <a:cubicBezTo>
                      <a:pt x="5442" y="1739"/>
                      <a:pt x="5402" y="1677"/>
                      <a:pt x="5346" y="1677"/>
                    </a:cubicBezTo>
                    <a:cubicBezTo>
                      <a:pt x="5313" y="1677"/>
                      <a:pt x="5274" y="1699"/>
                      <a:pt x="5229" y="1744"/>
                    </a:cubicBezTo>
                    <a:cubicBezTo>
                      <a:pt x="4991" y="1823"/>
                      <a:pt x="4754" y="1902"/>
                      <a:pt x="4556" y="2061"/>
                    </a:cubicBezTo>
                    <a:cubicBezTo>
                      <a:pt x="4318" y="2140"/>
                      <a:pt x="4080" y="2259"/>
                      <a:pt x="3843" y="2378"/>
                    </a:cubicBezTo>
                    <a:lnTo>
                      <a:pt x="3684" y="2378"/>
                    </a:lnTo>
                    <a:cubicBezTo>
                      <a:pt x="3645" y="2437"/>
                      <a:pt x="3575" y="2467"/>
                      <a:pt x="3506" y="2467"/>
                    </a:cubicBezTo>
                    <a:cubicBezTo>
                      <a:pt x="3437" y="2467"/>
                      <a:pt x="3367" y="2437"/>
                      <a:pt x="3328" y="2378"/>
                    </a:cubicBezTo>
                    <a:lnTo>
                      <a:pt x="2337" y="516"/>
                    </a:lnTo>
                    <a:cubicBezTo>
                      <a:pt x="2298" y="437"/>
                      <a:pt x="2139" y="1"/>
                      <a:pt x="2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29;p73"/>
              <p:cNvSpPr/>
              <p:nvPr/>
            </p:nvSpPr>
            <p:spPr>
              <a:xfrm>
                <a:off x="3536277" y="1668288"/>
                <a:ext cx="475769" cy="465027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7242" extrusionOk="0">
                    <a:moveTo>
                      <a:pt x="2813" y="446"/>
                    </a:moveTo>
                    <a:cubicBezTo>
                      <a:pt x="2892" y="486"/>
                      <a:pt x="3051" y="882"/>
                      <a:pt x="3090" y="961"/>
                    </a:cubicBezTo>
                    <a:lnTo>
                      <a:pt x="4081" y="2823"/>
                    </a:lnTo>
                    <a:cubicBezTo>
                      <a:pt x="4120" y="2882"/>
                      <a:pt x="4180" y="2912"/>
                      <a:pt x="4239" y="2912"/>
                    </a:cubicBezTo>
                    <a:cubicBezTo>
                      <a:pt x="4299" y="2912"/>
                      <a:pt x="4358" y="2882"/>
                      <a:pt x="4398" y="2823"/>
                    </a:cubicBezTo>
                    <a:cubicBezTo>
                      <a:pt x="4437" y="2842"/>
                      <a:pt x="4467" y="2852"/>
                      <a:pt x="4497" y="2852"/>
                    </a:cubicBezTo>
                    <a:cubicBezTo>
                      <a:pt x="4526" y="2852"/>
                      <a:pt x="4556" y="2842"/>
                      <a:pt x="4596" y="2823"/>
                    </a:cubicBezTo>
                    <a:cubicBezTo>
                      <a:pt x="4833" y="2704"/>
                      <a:pt x="5031" y="2585"/>
                      <a:pt x="5269" y="2506"/>
                    </a:cubicBezTo>
                    <a:cubicBezTo>
                      <a:pt x="5507" y="2387"/>
                      <a:pt x="5744" y="2268"/>
                      <a:pt x="5982" y="2189"/>
                    </a:cubicBezTo>
                    <a:cubicBezTo>
                      <a:pt x="6027" y="2144"/>
                      <a:pt x="6066" y="2122"/>
                      <a:pt x="6099" y="2122"/>
                    </a:cubicBezTo>
                    <a:cubicBezTo>
                      <a:pt x="6155" y="2122"/>
                      <a:pt x="6195" y="2184"/>
                      <a:pt x="6220" y="2308"/>
                    </a:cubicBezTo>
                    <a:cubicBezTo>
                      <a:pt x="6259" y="2427"/>
                      <a:pt x="6339" y="2506"/>
                      <a:pt x="6418" y="2625"/>
                    </a:cubicBezTo>
                    <a:cubicBezTo>
                      <a:pt x="6457" y="2743"/>
                      <a:pt x="6655" y="3021"/>
                      <a:pt x="6735" y="3219"/>
                    </a:cubicBezTo>
                    <a:cubicBezTo>
                      <a:pt x="6259" y="3536"/>
                      <a:pt x="5744" y="3813"/>
                      <a:pt x="5150" y="3971"/>
                    </a:cubicBezTo>
                    <a:cubicBezTo>
                      <a:pt x="5111" y="4011"/>
                      <a:pt x="5031" y="4090"/>
                      <a:pt x="5031" y="4130"/>
                    </a:cubicBezTo>
                    <a:cubicBezTo>
                      <a:pt x="4952" y="4209"/>
                      <a:pt x="4913" y="4368"/>
                      <a:pt x="4992" y="4447"/>
                    </a:cubicBezTo>
                    <a:lnTo>
                      <a:pt x="5903" y="5635"/>
                    </a:lnTo>
                    <a:cubicBezTo>
                      <a:pt x="6101" y="5912"/>
                      <a:pt x="6220" y="5992"/>
                      <a:pt x="5982" y="6229"/>
                    </a:cubicBezTo>
                    <a:cubicBezTo>
                      <a:pt x="5744" y="6348"/>
                      <a:pt x="5507" y="6507"/>
                      <a:pt x="5229" y="6586"/>
                    </a:cubicBezTo>
                    <a:lnTo>
                      <a:pt x="4913" y="6744"/>
                    </a:lnTo>
                    <a:cubicBezTo>
                      <a:pt x="4754" y="6546"/>
                      <a:pt x="4635" y="6348"/>
                      <a:pt x="4556" y="6150"/>
                    </a:cubicBezTo>
                    <a:cubicBezTo>
                      <a:pt x="4318" y="5714"/>
                      <a:pt x="4041" y="5358"/>
                      <a:pt x="3764" y="4962"/>
                    </a:cubicBezTo>
                    <a:cubicBezTo>
                      <a:pt x="3685" y="4922"/>
                      <a:pt x="3605" y="4883"/>
                      <a:pt x="3526" y="4883"/>
                    </a:cubicBezTo>
                    <a:cubicBezTo>
                      <a:pt x="3469" y="4797"/>
                      <a:pt x="3371" y="4732"/>
                      <a:pt x="3276" y="4732"/>
                    </a:cubicBezTo>
                    <a:cubicBezTo>
                      <a:pt x="3239" y="4732"/>
                      <a:pt x="3203" y="4742"/>
                      <a:pt x="3170" y="4764"/>
                    </a:cubicBezTo>
                    <a:cubicBezTo>
                      <a:pt x="2932" y="4962"/>
                      <a:pt x="2694" y="5120"/>
                      <a:pt x="2457" y="5279"/>
                    </a:cubicBezTo>
                    <a:cubicBezTo>
                      <a:pt x="2219" y="5477"/>
                      <a:pt x="1902" y="5675"/>
                      <a:pt x="1585" y="5754"/>
                    </a:cubicBezTo>
                    <a:cubicBezTo>
                      <a:pt x="1427" y="5754"/>
                      <a:pt x="1427" y="5754"/>
                      <a:pt x="1308" y="5596"/>
                    </a:cubicBezTo>
                    <a:lnTo>
                      <a:pt x="1070" y="5239"/>
                    </a:lnTo>
                    <a:cubicBezTo>
                      <a:pt x="951" y="5081"/>
                      <a:pt x="832" y="4922"/>
                      <a:pt x="714" y="4764"/>
                    </a:cubicBezTo>
                    <a:cubicBezTo>
                      <a:pt x="1308" y="4368"/>
                      <a:pt x="1981" y="4090"/>
                      <a:pt x="2655" y="3892"/>
                    </a:cubicBezTo>
                    <a:cubicBezTo>
                      <a:pt x="2694" y="3853"/>
                      <a:pt x="2734" y="3813"/>
                      <a:pt x="2773" y="3773"/>
                    </a:cubicBezTo>
                    <a:cubicBezTo>
                      <a:pt x="2932" y="3734"/>
                      <a:pt x="3011" y="3536"/>
                      <a:pt x="2932" y="3417"/>
                    </a:cubicBezTo>
                    <a:lnTo>
                      <a:pt x="1664" y="1080"/>
                    </a:lnTo>
                    <a:lnTo>
                      <a:pt x="2417" y="684"/>
                    </a:lnTo>
                    <a:cubicBezTo>
                      <a:pt x="2496" y="644"/>
                      <a:pt x="2734" y="446"/>
                      <a:pt x="2813" y="446"/>
                    </a:cubicBezTo>
                    <a:close/>
                    <a:moveTo>
                      <a:pt x="2868" y="0"/>
                    </a:moveTo>
                    <a:cubicBezTo>
                      <a:pt x="2783" y="0"/>
                      <a:pt x="2694" y="30"/>
                      <a:pt x="2615" y="89"/>
                    </a:cubicBezTo>
                    <a:cubicBezTo>
                      <a:pt x="2179" y="287"/>
                      <a:pt x="1744" y="486"/>
                      <a:pt x="1308" y="763"/>
                    </a:cubicBezTo>
                    <a:cubicBezTo>
                      <a:pt x="1229" y="802"/>
                      <a:pt x="1189" y="882"/>
                      <a:pt x="1189" y="961"/>
                    </a:cubicBezTo>
                    <a:cubicBezTo>
                      <a:pt x="1149" y="1040"/>
                      <a:pt x="1149" y="1119"/>
                      <a:pt x="1189" y="1199"/>
                    </a:cubicBezTo>
                    <a:lnTo>
                      <a:pt x="2457" y="3456"/>
                    </a:lnTo>
                    <a:cubicBezTo>
                      <a:pt x="1704" y="3694"/>
                      <a:pt x="1031" y="4011"/>
                      <a:pt x="397" y="4407"/>
                    </a:cubicBezTo>
                    <a:cubicBezTo>
                      <a:pt x="1" y="4684"/>
                      <a:pt x="357" y="5041"/>
                      <a:pt x="595" y="5318"/>
                    </a:cubicBezTo>
                    <a:cubicBezTo>
                      <a:pt x="783" y="5619"/>
                      <a:pt x="1043" y="6314"/>
                      <a:pt x="1476" y="6314"/>
                    </a:cubicBezTo>
                    <a:cubicBezTo>
                      <a:pt x="1499" y="6314"/>
                      <a:pt x="1522" y="6313"/>
                      <a:pt x="1545" y="6309"/>
                    </a:cubicBezTo>
                    <a:cubicBezTo>
                      <a:pt x="1862" y="6190"/>
                      <a:pt x="2100" y="6031"/>
                      <a:pt x="2338" y="5873"/>
                    </a:cubicBezTo>
                    <a:cubicBezTo>
                      <a:pt x="2694" y="5635"/>
                      <a:pt x="3011" y="5437"/>
                      <a:pt x="3368" y="5199"/>
                    </a:cubicBezTo>
                    <a:cubicBezTo>
                      <a:pt x="3605" y="5516"/>
                      <a:pt x="3843" y="5833"/>
                      <a:pt x="4041" y="6190"/>
                    </a:cubicBezTo>
                    <a:cubicBezTo>
                      <a:pt x="4200" y="6507"/>
                      <a:pt x="4398" y="6824"/>
                      <a:pt x="4635" y="7140"/>
                    </a:cubicBezTo>
                    <a:cubicBezTo>
                      <a:pt x="4707" y="7212"/>
                      <a:pt x="4796" y="7241"/>
                      <a:pt x="4896" y="7241"/>
                    </a:cubicBezTo>
                    <a:cubicBezTo>
                      <a:pt x="5236" y="7241"/>
                      <a:pt x="5688" y="6898"/>
                      <a:pt x="5903" y="6744"/>
                    </a:cubicBezTo>
                    <a:cubicBezTo>
                      <a:pt x="6220" y="6586"/>
                      <a:pt x="6735" y="6427"/>
                      <a:pt x="6655" y="5952"/>
                    </a:cubicBezTo>
                    <a:cubicBezTo>
                      <a:pt x="6537" y="5675"/>
                      <a:pt x="6378" y="5398"/>
                      <a:pt x="6141" y="5199"/>
                    </a:cubicBezTo>
                    <a:cubicBezTo>
                      <a:pt x="5942" y="4922"/>
                      <a:pt x="5744" y="4645"/>
                      <a:pt x="5507" y="4368"/>
                    </a:cubicBezTo>
                    <a:cubicBezTo>
                      <a:pt x="6022" y="4130"/>
                      <a:pt x="6497" y="3892"/>
                      <a:pt x="6933" y="3655"/>
                    </a:cubicBezTo>
                    <a:cubicBezTo>
                      <a:pt x="7408" y="3338"/>
                      <a:pt x="7250" y="3140"/>
                      <a:pt x="7012" y="2704"/>
                    </a:cubicBezTo>
                    <a:cubicBezTo>
                      <a:pt x="6814" y="2427"/>
                      <a:pt x="6576" y="1714"/>
                      <a:pt x="6180" y="1674"/>
                    </a:cubicBezTo>
                    <a:cubicBezTo>
                      <a:pt x="5942" y="1714"/>
                      <a:pt x="5705" y="1793"/>
                      <a:pt x="5507" y="1912"/>
                    </a:cubicBezTo>
                    <a:cubicBezTo>
                      <a:pt x="5150" y="2070"/>
                      <a:pt x="4794" y="2229"/>
                      <a:pt x="4437" y="2387"/>
                    </a:cubicBezTo>
                    <a:lnTo>
                      <a:pt x="4398" y="2387"/>
                    </a:lnTo>
                    <a:lnTo>
                      <a:pt x="3724" y="1199"/>
                    </a:lnTo>
                    <a:cubicBezTo>
                      <a:pt x="3566" y="763"/>
                      <a:pt x="3368" y="406"/>
                      <a:pt x="3090" y="89"/>
                    </a:cubicBezTo>
                    <a:cubicBezTo>
                      <a:pt x="3031" y="30"/>
                      <a:pt x="295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2230;p73"/>
            <p:cNvGrpSpPr/>
            <p:nvPr/>
          </p:nvGrpSpPr>
          <p:grpSpPr>
            <a:xfrm>
              <a:off x="7227247" y="4599890"/>
              <a:ext cx="413260" cy="311126"/>
              <a:chOff x="6530133" y="2132672"/>
              <a:chExt cx="567275" cy="427077"/>
            </a:xfrm>
          </p:grpSpPr>
          <p:sp>
            <p:nvSpPr>
              <p:cNvPr id="112" name="Google Shape;2231;p73"/>
              <p:cNvSpPr/>
              <p:nvPr/>
            </p:nvSpPr>
            <p:spPr>
              <a:xfrm>
                <a:off x="6619132" y="2164778"/>
                <a:ext cx="478273" cy="363956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5668" extrusionOk="0">
                    <a:moveTo>
                      <a:pt x="1522" y="1"/>
                    </a:moveTo>
                    <a:cubicBezTo>
                      <a:pt x="1490" y="1"/>
                      <a:pt x="1459" y="1"/>
                      <a:pt x="1427" y="3"/>
                    </a:cubicBezTo>
                    <a:cubicBezTo>
                      <a:pt x="278" y="42"/>
                      <a:pt x="1" y="1310"/>
                      <a:pt x="278" y="2221"/>
                    </a:cubicBezTo>
                    <a:cubicBezTo>
                      <a:pt x="674" y="3409"/>
                      <a:pt x="1189" y="4558"/>
                      <a:pt x="1862" y="5628"/>
                    </a:cubicBezTo>
                    <a:cubicBezTo>
                      <a:pt x="1862" y="5628"/>
                      <a:pt x="1862" y="5667"/>
                      <a:pt x="1862" y="5667"/>
                    </a:cubicBezTo>
                    <a:cubicBezTo>
                      <a:pt x="3288" y="5548"/>
                      <a:pt x="4635" y="5073"/>
                      <a:pt x="5824" y="4281"/>
                    </a:cubicBezTo>
                    <a:cubicBezTo>
                      <a:pt x="6656" y="3726"/>
                      <a:pt x="7448" y="2419"/>
                      <a:pt x="6418" y="1587"/>
                    </a:cubicBezTo>
                    <a:cubicBezTo>
                      <a:pt x="6113" y="1330"/>
                      <a:pt x="5756" y="1230"/>
                      <a:pt x="5389" y="1230"/>
                    </a:cubicBezTo>
                    <a:cubicBezTo>
                      <a:pt x="4851" y="1230"/>
                      <a:pt x="4291" y="1447"/>
                      <a:pt x="3843" y="1706"/>
                    </a:cubicBezTo>
                    <a:cubicBezTo>
                      <a:pt x="3807" y="1720"/>
                      <a:pt x="3772" y="1727"/>
                      <a:pt x="3738" y="1727"/>
                    </a:cubicBezTo>
                    <a:cubicBezTo>
                      <a:pt x="3583" y="1727"/>
                      <a:pt x="3461" y="1591"/>
                      <a:pt x="3526" y="1429"/>
                    </a:cubicBezTo>
                    <a:lnTo>
                      <a:pt x="3526" y="1389"/>
                    </a:lnTo>
                    <a:cubicBezTo>
                      <a:pt x="3220" y="547"/>
                      <a:pt x="2433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32;p73"/>
              <p:cNvSpPr/>
              <p:nvPr/>
            </p:nvSpPr>
            <p:spPr>
              <a:xfrm>
                <a:off x="6530133" y="2132672"/>
                <a:ext cx="567275" cy="427077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6651" extrusionOk="0">
                    <a:moveTo>
                      <a:pt x="2899" y="501"/>
                    </a:moveTo>
                    <a:cubicBezTo>
                      <a:pt x="3776" y="501"/>
                      <a:pt x="4566" y="1085"/>
                      <a:pt x="4873" y="1929"/>
                    </a:cubicBezTo>
                    <a:cubicBezTo>
                      <a:pt x="4810" y="2085"/>
                      <a:pt x="4945" y="2242"/>
                      <a:pt x="5103" y="2242"/>
                    </a:cubicBezTo>
                    <a:cubicBezTo>
                      <a:pt x="5144" y="2242"/>
                      <a:pt x="5188" y="2231"/>
                      <a:pt x="5229" y="2206"/>
                    </a:cubicBezTo>
                    <a:cubicBezTo>
                      <a:pt x="5677" y="1947"/>
                      <a:pt x="6223" y="1730"/>
                      <a:pt x="6758" y="1730"/>
                    </a:cubicBezTo>
                    <a:cubicBezTo>
                      <a:pt x="7123" y="1730"/>
                      <a:pt x="7483" y="1830"/>
                      <a:pt x="7804" y="2087"/>
                    </a:cubicBezTo>
                    <a:cubicBezTo>
                      <a:pt x="8834" y="2959"/>
                      <a:pt x="8042" y="4226"/>
                      <a:pt x="7210" y="4820"/>
                    </a:cubicBezTo>
                    <a:cubicBezTo>
                      <a:pt x="5982" y="5573"/>
                      <a:pt x="4635" y="6048"/>
                      <a:pt x="3248" y="6207"/>
                    </a:cubicBezTo>
                    <a:cubicBezTo>
                      <a:pt x="3248" y="6167"/>
                      <a:pt x="3248" y="6167"/>
                      <a:pt x="3248" y="6128"/>
                    </a:cubicBezTo>
                    <a:cubicBezTo>
                      <a:pt x="2575" y="5098"/>
                      <a:pt x="2020" y="3949"/>
                      <a:pt x="1664" y="2761"/>
                    </a:cubicBezTo>
                    <a:cubicBezTo>
                      <a:pt x="1387" y="1810"/>
                      <a:pt x="1624" y="542"/>
                      <a:pt x="2813" y="503"/>
                    </a:cubicBezTo>
                    <a:cubicBezTo>
                      <a:pt x="2841" y="501"/>
                      <a:pt x="2870" y="501"/>
                      <a:pt x="2899" y="501"/>
                    </a:cubicBezTo>
                    <a:close/>
                    <a:moveTo>
                      <a:pt x="2835" y="1"/>
                    </a:moveTo>
                    <a:cubicBezTo>
                      <a:pt x="2392" y="1"/>
                      <a:pt x="1956" y="140"/>
                      <a:pt x="1585" y="463"/>
                    </a:cubicBezTo>
                    <a:cubicBezTo>
                      <a:pt x="0" y="1889"/>
                      <a:pt x="2060" y="5058"/>
                      <a:pt x="2852" y="6365"/>
                    </a:cubicBezTo>
                    <a:cubicBezTo>
                      <a:pt x="2852" y="6405"/>
                      <a:pt x="2892" y="6445"/>
                      <a:pt x="2971" y="6445"/>
                    </a:cubicBezTo>
                    <a:cubicBezTo>
                      <a:pt x="2971" y="6547"/>
                      <a:pt x="3060" y="6650"/>
                      <a:pt x="3161" y="6650"/>
                    </a:cubicBezTo>
                    <a:cubicBezTo>
                      <a:pt x="3177" y="6650"/>
                      <a:pt x="3193" y="6648"/>
                      <a:pt x="3209" y="6643"/>
                    </a:cubicBezTo>
                    <a:cubicBezTo>
                      <a:pt x="5031" y="6405"/>
                      <a:pt x="8438" y="5652"/>
                      <a:pt x="8755" y="3355"/>
                    </a:cubicBezTo>
                    <a:cubicBezTo>
                      <a:pt x="8834" y="2562"/>
                      <a:pt x="8438" y="1810"/>
                      <a:pt x="7685" y="1493"/>
                    </a:cubicBezTo>
                    <a:cubicBezTo>
                      <a:pt x="7348" y="1341"/>
                      <a:pt x="6996" y="1268"/>
                      <a:pt x="6646" y="1268"/>
                    </a:cubicBezTo>
                    <a:cubicBezTo>
                      <a:pt x="6173" y="1268"/>
                      <a:pt x="5701" y="1401"/>
                      <a:pt x="5269" y="1651"/>
                    </a:cubicBezTo>
                    <a:cubicBezTo>
                      <a:pt x="4909" y="739"/>
                      <a:pt x="3856" y="1"/>
                      <a:pt x="2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2233;p73"/>
            <p:cNvGrpSpPr/>
            <p:nvPr/>
          </p:nvGrpSpPr>
          <p:grpSpPr>
            <a:xfrm>
              <a:off x="5547480" y="3638104"/>
              <a:ext cx="329834" cy="305328"/>
              <a:chOff x="1412390" y="2258211"/>
              <a:chExt cx="620689" cy="574573"/>
            </a:xfrm>
          </p:grpSpPr>
          <p:sp>
            <p:nvSpPr>
              <p:cNvPr id="109" name="Google Shape;2234;p73"/>
              <p:cNvSpPr/>
              <p:nvPr/>
            </p:nvSpPr>
            <p:spPr>
              <a:xfrm>
                <a:off x="1786301" y="2258211"/>
                <a:ext cx="246778" cy="343858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5355" extrusionOk="0">
                    <a:moveTo>
                      <a:pt x="941" y="1"/>
                    </a:moveTo>
                    <a:cubicBezTo>
                      <a:pt x="714" y="1"/>
                      <a:pt x="481" y="120"/>
                      <a:pt x="357" y="348"/>
                    </a:cubicBezTo>
                    <a:cubicBezTo>
                      <a:pt x="199" y="665"/>
                      <a:pt x="80" y="1022"/>
                      <a:pt x="1" y="1339"/>
                    </a:cubicBezTo>
                    <a:cubicBezTo>
                      <a:pt x="1" y="1537"/>
                      <a:pt x="40" y="1735"/>
                      <a:pt x="80" y="1893"/>
                    </a:cubicBezTo>
                    <a:cubicBezTo>
                      <a:pt x="119" y="1972"/>
                      <a:pt x="278" y="2012"/>
                      <a:pt x="357" y="2012"/>
                    </a:cubicBezTo>
                    <a:cubicBezTo>
                      <a:pt x="397" y="2012"/>
                      <a:pt x="516" y="1853"/>
                      <a:pt x="476" y="1774"/>
                    </a:cubicBezTo>
                    <a:cubicBezTo>
                      <a:pt x="436" y="1418"/>
                      <a:pt x="516" y="1022"/>
                      <a:pt x="714" y="705"/>
                    </a:cubicBezTo>
                    <a:cubicBezTo>
                      <a:pt x="753" y="586"/>
                      <a:pt x="832" y="507"/>
                      <a:pt x="912" y="427"/>
                    </a:cubicBezTo>
                    <a:cubicBezTo>
                      <a:pt x="1030" y="546"/>
                      <a:pt x="1149" y="586"/>
                      <a:pt x="1189" y="705"/>
                    </a:cubicBezTo>
                    <a:cubicBezTo>
                      <a:pt x="1387" y="1101"/>
                      <a:pt x="1427" y="1537"/>
                      <a:pt x="1347" y="1933"/>
                    </a:cubicBezTo>
                    <a:cubicBezTo>
                      <a:pt x="1229" y="2804"/>
                      <a:pt x="1110" y="3715"/>
                      <a:pt x="951" y="4587"/>
                    </a:cubicBezTo>
                    <a:cubicBezTo>
                      <a:pt x="882" y="5107"/>
                      <a:pt x="1056" y="5354"/>
                      <a:pt x="1499" y="5354"/>
                    </a:cubicBezTo>
                    <a:cubicBezTo>
                      <a:pt x="1562" y="5354"/>
                      <a:pt x="1630" y="5349"/>
                      <a:pt x="1704" y="5339"/>
                    </a:cubicBezTo>
                    <a:cubicBezTo>
                      <a:pt x="2219" y="5260"/>
                      <a:pt x="2734" y="5141"/>
                      <a:pt x="3249" y="4943"/>
                    </a:cubicBezTo>
                    <a:cubicBezTo>
                      <a:pt x="3685" y="4824"/>
                      <a:pt x="3843" y="4587"/>
                      <a:pt x="3843" y="4230"/>
                    </a:cubicBezTo>
                    <a:cubicBezTo>
                      <a:pt x="3764" y="3834"/>
                      <a:pt x="3526" y="3478"/>
                      <a:pt x="3130" y="3359"/>
                    </a:cubicBezTo>
                    <a:cubicBezTo>
                      <a:pt x="3051" y="3359"/>
                      <a:pt x="2892" y="3359"/>
                      <a:pt x="2853" y="3438"/>
                    </a:cubicBezTo>
                    <a:cubicBezTo>
                      <a:pt x="2813" y="3517"/>
                      <a:pt x="2853" y="3636"/>
                      <a:pt x="2892" y="3715"/>
                    </a:cubicBezTo>
                    <a:cubicBezTo>
                      <a:pt x="2971" y="3874"/>
                      <a:pt x="3130" y="3953"/>
                      <a:pt x="3249" y="4072"/>
                    </a:cubicBezTo>
                    <a:cubicBezTo>
                      <a:pt x="3328" y="4191"/>
                      <a:pt x="3368" y="4349"/>
                      <a:pt x="3170" y="4428"/>
                    </a:cubicBezTo>
                    <a:cubicBezTo>
                      <a:pt x="2615" y="4666"/>
                      <a:pt x="2060" y="4785"/>
                      <a:pt x="1466" y="4824"/>
                    </a:cubicBezTo>
                    <a:cubicBezTo>
                      <a:pt x="1466" y="4626"/>
                      <a:pt x="1466" y="4468"/>
                      <a:pt x="1506" y="4309"/>
                    </a:cubicBezTo>
                    <a:cubicBezTo>
                      <a:pt x="1625" y="3517"/>
                      <a:pt x="1744" y="2725"/>
                      <a:pt x="1823" y="1933"/>
                    </a:cubicBezTo>
                    <a:cubicBezTo>
                      <a:pt x="1902" y="1378"/>
                      <a:pt x="1783" y="784"/>
                      <a:pt x="1466" y="309"/>
                    </a:cubicBezTo>
                    <a:cubicBezTo>
                      <a:pt x="1353" y="101"/>
                      <a:pt x="1149" y="1"/>
                      <a:pt x="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35;p73"/>
              <p:cNvSpPr/>
              <p:nvPr/>
            </p:nvSpPr>
            <p:spPr>
              <a:xfrm>
                <a:off x="1643877" y="2480321"/>
                <a:ext cx="124706" cy="1360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119" extrusionOk="0">
                    <a:moveTo>
                      <a:pt x="493" y="1"/>
                    </a:moveTo>
                    <a:cubicBezTo>
                      <a:pt x="414" y="1"/>
                      <a:pt x="317" y="19"/>
                      <a:pt x="238" y="19"/>
                    </a:cubicBezTo>
                    <a:cubicBezTo>
                      <a:pt x="238" y="137"/>
                      <a:pt x="278" y="217"/>
                      <a:pt x="357" y="335"/>
                    </a:cubicBezTo>
                    <a:cubicBezTo>
                      <a:pt x="476" y="534"/>
                      <a:pt x="634" y="692"/>
                      <a:pt x="832" y="890"/>
                    </a:cubicBezTo>
                    <a:lnTo>
                      <a:pt x="278" y="1326"/>
                    </a:lnTo>
                    <a:cubicBezTo>
                      <a:pt x="159" y="1445"/>
                      <a:pt x="0" y="1524"/>
                      <a:pt x="80" y="1722"/>
                    </a:cubicBezTo>
                    <a:cubicBezTo>
                      <a:pt x="135" y="1796"/>
                      <a:pt x="199" y="1826"/>
                      <a:pt x="267" y="1826"/>
                    </a:cubicBezTo>
                    <a:cubicBezTo>
                      <a:pt x="346" y="1826"/>
                      <a:pt x="430" y="1786"/>
                      <a:pt x="515" y="1722"/>
                    </a:cubicBezTo>
                    <a:cubicBezTo>
                      <a:pt x="713" y="1643"/>
                      <a:pt x="872" y="1524"/>
                      <a:pt x="1070" y="1365"/>
                    </a:cubicBezTo>
                    <a:cubicBezTo>
                      <a:pt x="1149" y="1563"/>
                      <a:pt x="1268" y="1762"/>
                      <a:pt x="1387" y="1960"/>
                    </a:cubicBezTo>
                    <a:cubicBezTo>
                      <a:pt x="1466" y="2039"/>
                      <a:pt x="1585" y="2078"/>
                      <a:pt x="1704" y="2118"/>
                    </a:cubicBezTo>
                    <a:cubicBezTo>
                      <a:pt x="1743" y="1999"/>
                      <a:pt x="1783" y="1880"/>
                      <a:pt x="1783" y="1762"/>
                    </a:cubicBezTo>
                    <a:cubicBezTo>
                      <a:pt x="1783" y="1682"/>
                      <a:pt x="1743" y="1603"/>
                      <a:pt x="1704" y="1524"/>
                    </a:cubicBezTo>
                    <a:cubicBezTo>
                      <a:pt x="1387" y="1247"/>
                      <a:pt x="1466" y="692"/>
                      <a:pt x="1862" y="534"/>
                    </a:cubicBezTo>
                    <a:cubicBezTo>
                      <a:pt x="1941" y="415"/>
                      <a:pt x="1941" y="296"/>
                      <a:pt x="1902" y="137"/>
                    </a:cubicBezTo>
                    <a:cubicBezTo>
                      <a:pt x="1873" y="80"/>
                      <a:pt x="1834" y="59"/>
                      <a:pt x="1791" y="59"/>
                    </a:cubicBezTo>
                    <a:cubicBezTo>
                      <a:pt x="1714" y="59"/>
                      <a:pt x="1621" y="126"/>
                      <a:pt x="1545" y="177"/>
                    </a:cubicBezTo>
                    <a:cubicBezTo>
                      <a:pt x="1426" y="296"/>
                      <a:pt x="1268" y="415"/>
                      <a:pt x="1149" y="534"/>
                    </a:cubicBezTo>
                    <a:cubicBezTo>
                      <a:pt x="991" y="335"/>
                      <a:pt x="793" y="177"/>
                      <a:pt x="594" y="19"/>
                    </a:cubicBezTo>
                    <a:cubicBezTo>
                      <a:pt x="568" y="5"/>
                      <a:pt x="533" y="1"/>
                      <a:pt x="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36;p73"/>
              <p:cNvSpPr/>
              <p:nvPr/>
            </p:nvSpPr>
            <p:spPr>
              <a:xfrm>
                <a:off x="1412390" y="2529508"/>
                <a:ext cx="295132" cy="303276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4723" extrusionOk="0">
                    <a:moveTo>
                      <a:pt x="1103" y="1"/>
                    </a:moveTo>
                    <a:cubicBezTo>
                      <a:pt x="742" y="1"/>
                      <a:pt x="428" y="232"/>
                      <a:pt x="317" y="599"/>
                    </a:cubicBezTo>
                    <a:cubicBezTo>
                      <a:pt x="159" y="1035"/>
                      <a:pt x="80" y="1510"/>
                      <a:pt x="1" y="1946"/>
                    </a:cubicBezTo>
                    <a:cubicBezTo>
                      <a:pt x="1" y="2144"/>
                      <a:pt x="1" y="2382"/>
                      <a:pt x="238" y="2382"/>
                    </a:cubicBezTo>
                    <a:cubicBezTo>
                      <a:pt x="476" y="2382"/>
                      <a:pt x="397" y="2105"/>
                      <a:pt x="436" y="1946"/>
                    </a:cubicBezTo>
                    <a:cubicBezTo>
                      <a:pt x="476" y="1550"/>
                      <a:pt x="595" y="1154"/>
                      <a:pt x="714" y="758"/>
                    </a:cubicBezTo>
                    <a:cubicBezTo>
                      <a:pt x="793" y="599"/>
                      <a:pt x="951" y="481"/>
                      <a:pt x="1149" y="441"/>
                    </a:cubicBezTo>
                    <a:cubicBezTo>
                      <a:pt x="1170" y="438"/>
                      <a:pt x="1190" y="436"/>
                      <a:pt x="1210" y="436"/>
                    </a:cubicBezTo>
                    <a:cubicBezTo>
                      <a:pt x="1414" y="436"/>
                      <a:pt x="1552" y="617"/>
                      <a:pt x="1625" y="797"/>
                    </a:cubicBezTo>
                    <a:cubicBezTo>
                      <a:pt x="1625" y="877"/>
                      <a:pt x="1664" y="956"/>
                      <a:pt x="1664" y="1035"/>
                    </a:cubicBezTo>
                    <a:cubicBezTo>
                      <a:pt x="1704" y="1550"/>
                      <a:pt x="1744" y="2065"/>
                      <a:pt x="1783" y="2580"/>
                    </a:cubicBezTo>
                    <a:cubicBezTo>
                      <a:pt x="1783" y="3095"/>
                      <a:pt x="1783" y="3650"/>
                      <a:pt x="1783" y="4165"/>
                    </a:cubicBezTo>
                    <a:cubicBezTo>
                      <a:pt x="1783" y="4536"/>
                      <a:pt x="1928" y="4722"/>
                      <a:pt x="2187" y="4722"/>
                    </a:cubicBezTo>
                    <a:cubicBezTo>
                      <a:pt x="2287" y="4722"/>
                      <a:pt x="2404" y="4695"/>
                      <a:pt x="2536" y="4640"/>
                    </a:cubicBezTo>
                    <a:cubicBezTo>
                      <a:pt x="3090" y="4402"/>
                      <a:pt x="3645" y="4125"/>
                      <a:pt x="4199" y="3887"/>
                    </a:cubicBezTo>
                    <a:cubicBezTo>
                      <a:pt x="4477" y="3768"/>
                      <a:pt x="4596" y="3412"/>
                      <a:pt x="4398" y="3174"/>
                    </a:cubicBezTo>
                    <a:cubicBezTo>
                      <a:pt x="4318" y="2976"/>
                      <a:pt x="4160" y="2818"/>
                      <a:pt x="4041" y="2659"/>
                    </a:cubicBezTo>
                    <a:cubicBezTo>
                      <a:pt x="3962" y="2580"/>
                      <a:pt x="3803" y="2580"/>
                      <a:pt x="3685" y="2540"/>
                    </a:cubicBezTo>
                    <a:cubicBezTo>
                      <a:pt x="3645" y="2659"/>
                      <a:pt x="3645" y="2818"/>
                      <a:pt x="3685" y="2937"/>
                    </a:cubicBezTo>
                    <a:cubicBezTo>
                      <a:pt x="3764" y="3095"/>
                      <a:pt x="3883" y="3293"/>
                      <a:pt x="4001" y="3452"/>
                    </a:cubicBezTo>
                    <a:lnTo>
                      <a:pt x="2258" y="4244"/>
                    </a:lnTo>
                    <a:lnTo>
                      <a:pt x="2258" y="2659"/>
                    </a:lnTo>
                    <a:cubicBezTo>
                      <a:pt x="2258" y="1986"/>
                      <a:pt x="2179" y="1312"/>
                      <a:pt x="2021" y="679"/>
                    </a:cubicBezTo>
                    <a:cubicBezTo>
                      <a:pt x="1902" y="322"/>
                      <a:pt x="1585" y="45"/>
                      <a:pt x="1189" y="5"/>
                    </a:cubicBezTo>
                    <a:cubicBezTo>
                      <a:pt x="1160" y="2"/>
                      <a:pt x="1132" y="1"/>
                      <a:pt x="1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2237;p73"/>
            <p:cNvGrpSpPr/>
            <p:nvPr/>
          </p:nvGrpSpPr>
          <p:grpSpPr>
            <a:xfrm>
              <a:off x="6838737" y="3990545"/>
              <a:ext cx="237148" cy="244687"/>
              <a:chOff x="6109266" y="2958701"/>
              <a:chExt cx="158099" cy="163114"/>
            </a:xfrm>
          </p:grpSpPr>
          <p:sp>
            <p:nvSpPr>
              <p:cNvPr id="106" name="Google Shape;2238;p73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39;p73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40;p73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2241;p73"/>
            <p:cNvGrpSpPr/>
            <p:nvPr/>
          </p:nvGrpSpPr>
          <p:grpSpPr>
            <a:xfrm>
              <a:off x="8592150" y="3680292"/>
              <a:ext cx="238758" cy="264002"/>
              <a:chOff x="5414907" y="2017485"/>
              <a:chExt cx="220338" cy="243702"/>
            </a:xfrm>
          </p:grpSpPr>
          <p:sp>
            <p:nvSpPr>
              <p:cNvPr id="103" name="Google Shape;2242;p73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43;p73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44;p73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2245;p73"/>
            <p:cNvSpPr/>
            <p:nvPr/>
          </p:nvSpPr>
          <p:spPr>
            <a:xfrm>
              <a:off x="6596938" y="3375869"/>
              <a:ext cx="335670" cy="453178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2246;p73"/>
            <p:cNvGrpSpPr/>
            <p:nvPr/>
          </p:nvGrpSpPr>
          <p:grpSpPr>
            <a:xfrm rot="1380196">
              <a:off x="5902497" y="4565947"/>
              <a:ext cx="419775" cy="404333"/>
              <a:chOff x="2000186" y="2928424"/>
              <a:chExt cx="561785" cy="541052"/>
            </a:xfrm>
          </p:grpSpPr>
          <p:sp>
            <p:nvSpPr>
              <p:cNvPr id="101" name="Google Shape;2247;p73"/>
              <p:cNvSpPr/>
              <p:nvPr/>
            </p:nvSpPr>
            <p:spPr>
              <a:xfrm>
                <a:off x="2059317" y="2978930"/>
                <a:ext cx="450158" cy="459944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5546" extrusionOk="0">
                    <a:moveTo>
                      <a:pt x="5070" y="5060"/>
                    </a:moveTo>
                    <a:lnTo>
                      <a:pt x="5070" y="5060"/>
                    </a:lnTo>
                    <a:cubicBezTo>
                      <a:pt x="5083" y="5067"/>
                      <a:pt x="5094" y="5071"/>
                      <a:pt x="5103" y="5071"/>
                    </a:cubicBezTo>
                    <a:cubicBezTo>
                      <a:pt x="5106" y="5071"/>
                      <a:pt x="5108" y="5071"/>
                      <a:pt x="5110" y="5071"/>
                    </a:cubicBezTo>
                    <a:cubicBezTo>
                      <a:pt x="5097" y="5067"/>
                      <a:pt x="5084" y="5064"/>
                      <a:pt x="5070" y="5060"/>
                    </a:cubicBezTo>
                    <a:close/>
                    <a:moveTo>
                      <a:pt x="2298" y="0"/>
                    </a:moveTo>
                    <a:cubicBezTo>
                      <a:pt x="2100" y="555"/>
                      <a:pt x="1902" y="1109"/>
                      <a:pt x="1704" y="1704"/>
                    </a:cubicBezTo>
                    <a:cubicBezTo>
                      <a:pt x="1676" y="1760"/>
                      <a:pt x="1608" y="1816"/>
                      <a:pt x="1529" y="1816"/>
                    </a:cubicBezTo>
                    <a:cubicBezTo>
                      <a:pt x="1496" y="1816"/>
                      <a:pt x="1461" y="1806"/>
                      <a:pt x="1426" y="1783"/>
                    </a:cubicBezTo>
                    <a:cubicBezTo>
                      <a:pt x="1387" y="1783"/>
                      <a:pt x="1347" y="1822"/>
                      <a:pt x="1307" y="1822"/>
                    </a:cubicBezTo>
                    <a:lnTo>
                      <a:pt x="0" y="1862"/>
                    </a:lnTo>
                    <a:cubicBezTo>
                      <a:pt x="396" y="2337"/>
                      <a:pt x="832" y="2773"/>
                      <a:pt x="1307" y="3209"/>
                    </a:cubicBezTo>
                    <a:cubicBezTo>
                      <a:pt x="1454" y="3355"/>
                      <a:pt x="1363" y="3570"/>
                      <a:pt x="1192" y="3570"/>
                    </a:cubicBezTo>
                    <a:cubicBezTo>
                      <a:pt x="1178" y="3570"/>
                      <a:pt x="1164" y="3568"/>
                      <a:pt x="1149" y="3565"/>
                    </a:cubicBezTo>
                    <a:lnTo>
                      <a:pt x="1149" y="3565"/>
                    </a:lnTo>
                    <a:cubicBezTo>
                      <a:pt x="1189" y="3645"/>
                      <a:pt x="1228" y="3684"/>
                      <a:pt x="1189" y="3763"/>
                    </a:cubicBezTo>
                    <a:cubicBezTo>
                      <a:pt x="1070" y="4160"/>
                      <a:pt x="951" y="4516"/>
                      <a:pt x="832" y="4912"/>
                    </a:cubicBezTo>
                    <a:cubicBezTo>
                      <a:pt x="793" y="5071"/>
                      <a:pt x="753" y="5229"/>
                      <a:pt x="713" y="5388"/>
                    </a:cubicBezTo>
                    <a:cubicBezTo>
                      <a:pt x="660" y="5493"/>
                      <a:pt x="643" y="5546"/>
                      <a:pt x="660" y="5546"/>
                    </a:cubicBezTo>
                    <a:cubicBezTo>
                      <a:pt x="669" y="5546"/>
                      <a:pt x="687" y="5533"/>
                      <a:pt x="713" y="5506"/>
                    </a:cubicBezTo>
                    <a:cubicBezTo>
                      <a:pt x="753" y="5427"/>
                      <a:pt x="832" y="5348"/>
                      <a:pt x="951" y="5348"/>
                    </a:cubicBezTo>
                    <a:cubicBezTo>
                      <a:pt x="1506" y="4991"/>
                      <a:pt x="2060" y="4595"/>
                      <a:pt x="2575" y="4120"/>
                    </a:cubicBezTo>
                    <a:cubicBezTo>
                      <a:pt x="2617" y="4092"/>
                      <a:pt x="2659" y="4079"/>
                      <a:pt x="2700" y="4079"/>
                    </a:cubicBezTo>
                    <a:cubicBezTo>
                      <a:pt x="2773" y="4079"/>
                      <a:pt x="2841" y="4122"/>
                      <a:pt x="2892" y="4199"/>
                    </a:cubicBezTo>
                    <a:cubicBezTo>
                      <a:pt x="2915" y="4153"/>
                      <a:pt x="2966" y="4134"/>
                      <a:pt x="3019" y="4134"/>
                    </a:cubicBezTo>
                    <a:cubicBezTo>
                      <a:pt x="3057" y="4134"/>
                      <a:pt x="3097" y="4143"/>
                      <a:pt x="3130" y="4160"/>
                    </a:cubicBezTo>
                    <a:lnTo>
                      <a:pt x="4199" y="4635"/>
                    </a:lnTo>
                    <a:lnTo>
                      <a:pt x="4635" y="4833"/>
                    </a:lnTo>
                    <a:cubicBezTo>
                      <a:pt x="4780" y="4942"/>
                      <a:pt x="4925" y="5017"/>
                      <a:pt x="5070" y="5060"/>
                    </a:cubicBezTo>
                    <a:lnTo>
                      <a:pt x="5070" y="5060"/>
                    </a:lnTo>
                    <a:cubicBezTo>
                      <a:pt x="4852" y="4927"/>
                      <a:pt x="4186" y="3697"/>
                      <a:pt x="4001" y="3328"/>
                    </a:cubicBezTo>
                    <a:cubicBezTo>
                      <a:pt x="3843" y="3248"/>
                      <a:pt x="3843" y="3050"/>
                      <a:pt x="3962" y="2971"/>
                    </a:cubicBezTo>
                    <a:lnTo>
                      <a:pt x="4754" y="2258"/>
                    </a:lnTo>
                    <a:cubicBezTo>
                      <a:pt x="4833" y="2219"/>
                      <a:pt x="5229" y="1941"/>
                      <a:pt x="5427" y="1743"/>
                    </a:cubicBezTo>
                    <a:cubicBezTo>
                      <a:pt x="5189" y="1743"/>
                      <a:pt x="4833" y="1822"/>
                      <a:pt x="4675" y="1822"/>
                    </a:cubicBezTo>
                    <a:lnTo>
                      <a:pt x="3526" y="1902"/>
                    </a:lnTo>
                    <a:cubicBezTo>
                      <a:pt x="3447" y="1902"/>
                      <a:pt x="3367" y="1862"/>
                      <a:pt x="3328" y="1783"/>
                    </a:cubicBezTo>
                    <a:cubicBezTo>
                      <a:pt x="3286" y="1824"/>
                      <a:pt x="3240" y="1842"/>
                      <a:pt x="3194" y="1842"/>
                    </a:cubicBezTo>
                    <a:cubicBezTo>
                      <a:pt x="3108" y="1842"/>
                      <a:pt x="3023" y="1781"/>
                      <a:pt x="2971" y="1704"/>
                    </a:cubicBezTo>
                    <a:lnTo>
                      <a:pt x="2575" y="713"/>
                    </a:lnTo>
                    <a:cubicBezTo>
                      <a:pt x="2535" y="594"/>
                      <a:pt x="2417" y="238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48;p73"/>
              <p:cNvSpPr/>
              <p:nvPr/>
            </p:nvSpPr>
            <p:spPr>
              <a:xfrm>
                <a:off x="2000186" y="2928424"/>
                <a:ext cx="561785" cy="541052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524" extrusionOk="0">
                    <a:moveTo>
                      <a:pt x="3050" y="609"/>
                    </a:moveTo>
                    <a:cubicBezTo>
                      <a:pt x="3169" y="847"/>
                      <a:pt x="3248" y="1203"/>
                      <a:pt x="3288" y="1322"/>
                    </a:cubicBezTo>
                    <a:lnTo>
                      <a:pt x="3684" y="2313"/>
                    </a:lnTo>
                    <a:cubicBezTo>
                      <a:pt x="3737" y="2418"/>
                      <a:pt x="3825" y="2471"/>
                      <a:pt x="3913" y="2471"/>
                    </a:cubicBezTo>
                    <a:cubicBezTo>
                      <a:pt x="3957" y="2471"/>
                      <a:pt x="4001" y="2458"/>
                      <a:pt x="4041" y="2431"/>
                    </a:cubicBezTo>
                    <a:cubicBezTo>
                      <a:pt x="4080" y="2471"/>
                      <a:pt x="4160" y="2511"/>
                      <a:pt x="4239" y="2511"/>
                    </a:cubicBezTo>
                    <a:lnTo>
                      <a:pt x="5388" y="2431"/>
                    </a:lnTo>
                    <a:cubicBezTo>
                      <a:pt x="5546" y="2431"/>
                      <a:pt x="5902" y="2352"/>
                      <a:pt x="6140" y="2352"/>
                    </a:cubicBezTo>
                    <a:cubicBezTo>
                      <a:pt x="5942" y="2511"/>
                      <a:pt x="5546" y="2828"/>
                      <a:pt x="5467" y="2867"/>
                    </a:cubicBezTo>
                    <a:lnTo>
                      <a:pt x="4635" y="3580"/>
                    </a:lnTo>
                    <a:cubicBezTo>
                      <a:pt x="4516" y="3699"/>
                      <a:pt x="4556" y="3897"/>
                      <a:pt x="4714" y="3976"/>
                    </a:cubicBezTo>
                    <a:cubicBezTo>
                      <a:pt x="4892" y="4333"/>
                      <a:pt x="5488" y="5491"/>
                      <a:pt x="5720" y="5662"/>
                    </a:cubicBezTo>
                    <a:lnTo>
                      <a:pt x="5720" y="5662"/>
                    </a:lnTo>
                    <a:cubicBezTo>
                      <a:pt x="5584" y="5619"/>
                      <a:pt x="5451" y="5550"/>
                      <a:pt x="5348" y="5482"/>
                    </a:cubicBezTo>
                    <a:lnTo>
                      <a:pt x="4873" y="5283"/>
                    </a:lnTo>
                    <a:lnTo>
                      <a:pt x="3803" y="4769"/>
                    </a:lnTo>
                    <a:cubicBezTo>
                      <a:pt x="3780" y="4757"/>
                      <a:pt x="3757" y="4752"/>
                      <a:pt x="3733" y="4752"/>
                    </a:cubicBezTo>
                    <a:cubicBezTo>
                      <a:pt x="3677" y="4752"/>
                      <a:pt x="3621" y="4780"/>
                      <a:pt x="3565" y="4808"/>
                    </a:cubicBezTo>
                    <a:cubicBezTo>
                      <a:pt x="3542" y="4739"/>
                      <a:pt x="3479" y="4697"/>
                      <a:pt x="3415" y="4697"/>
                    </a:cubicBezTo>
                    <a:cubicBezTo>
                      <a:pt x="3368" y="4697"/>
                      <a:pt x="3321" y="4719"/>
                      <a:pt x="3288" y="4769"/>
                    </a:cubicBezTo>
                    <a:cubicBezTo>
                      <a:pt x="2773" y="5204"/>
                      <a:pt x="2219" y="5600"/>
                      <a:pt x="1624" y="5957"/>
                    </a:cubicBezTo>
                    <a:cubicBezTo>
                      <a:pt x="1506" y="5957"/>
                      <a:pt x="1426" y="6036"/>
                      <a:pt x="1387" y="6115"/>
                    </a:cubicBezTo>
                    <a:cubicBezTo>
                      <a:pt x="1372" y="6160"/>
                      <a:pt x="1363" y="6182"/>
                      <a:pt x="1359" y="6182"/>
                    </a:cubicBezTo>
                    <a:cubicBezTo>
                      <a:pt x="1353" y="6182"/>
                      <a:pt x="1362" y="6120"/>
                      <a:pt x="1387" y="5997"/>
                    </a:cubicBezTo>
                    <a:cubicBezTo>
                      <a:pt x="1426" y="5838"/>
                      <a:pt x="1466" y="5680"/>
                      <a:pt x="1545" y="5521"/>
                    </a:cubicBezTo>
                    <a:cubicBezTo>
                      <a:pt x="1664" y="5165"/>
                      <a:pt x="1783" y="4769"/>
                      <a:pt x="1862" y="4412"/>
                    </a:cubicBezTo>
                    <a:cubicBezTo>
                      <a:pt x="1902" y="4333"/>
                      <a:pt x="1902" y="4254"/>
                      <a:pt x="1822" y="4214"/>
                    </a:cubicBezTo>
                    <a:cubicBezTo>
                      <a:pt x="2020" y="4214"/>
                      <a:pt x="2139" y="3976"/>
                      <a:pt x="1981" y="3818"/>
                    </a:cubicBezTo>
                    <a:cubicBezTo>
                      <a:pt x="1545" y="3422"/>
                      <a:pt x="1109" y="2946"/>
                      <a:pt x="713" y="2471"/>
                    </a:cubicBezTo>
                    <a:lnTo>
                      <a:pt x="2060" y="2431"/>
                    </a:lnTo>
                    <a:cubicBezTo>
                      <a:pt x="2100" y="2431"/>
                      <a:pt x="2139" y="2431"/>
                      <a:pt x="2179" y="2392"/>
                    </a:cubicBezTo>
                    <a:cubicBezTo>
                      <a:pt x="2207" y="2420"/>
                      <a:pt x="2240" y="2433"/>
                      <a:pt x="2273" y="2433"/>
                    </a:cubicBezTo>
                    <a:cubicBezTo>
                      <a:pt x="2332" y="2433"/>
                      <a:pt x="2391" y="2389"/>
                      <a:pt x="2417" y="2313"/>
                    </a:cubicBezTo>
                    <a:cubicBezTo>
                      <a:pt x="2654" y="1758"/>
                      <a:pt x="2852" y="1203"/>
                      <a:pt x="3050" y="609"/>
                    </a:cubicBezTo>
                    <a:close/>
                    <a:moveTo>
                      <a:pt x="2963" y="0"/>
                    </a:moveTo>
                    <a:cubicBezTo>
                      <a:pt x="2877" y="0"/>
                      <a:pt x="2803" y="45"/>
                      <a:pt x="2773" y="134"/>
                    </a:cubicBezTo>
                    <a:cubicBezTo>
                      <a:pt x="2535" y="768"/>
                      <a:pt x="2298" y="1401"/>
                      <a:pt x="2060" y="2035"/>
                    </a:cubicBezTo>
                    <a:lnTo>
                      <a:pt x="2020" y="2035"/>
                    </a:lnTo>
                    <a:lnTo>
                      <a:pt x="238" y="2075"/>
                    </a:lnTo>
                    <a:cubicBezTo>
                      <a:pt x="79" y="2075"/>
                      <a:pt x="0" y="2233"/>
                      <a:pt x="79" y="2392"/>
                    </a:cubicBezTo>
                    <a:cubicBezTo>
                      <a:pt x="594" y="3026"/>
                      <a:pt x="1109" y="3620"/>
                      <a:pt x="1743" y="4174"/>
                    </a:cubicBezTo>
                    <a:cubicBezTo>
                      <a:pt x="1722" y="4167"/>
                      <a:pt x="1701" y="4164"/>
                      <a:pt x="1680" y="4164"/>
                    </a:cubicBezTo>
                    <a:cubicBezTo>
                      <a:pt x="1585" y="4164"/>
                      <a:pt x="1499" y="4235"/>
                      <a:pt x="1466" y="4333"/>
                    </a:cubicBezTo>
                    <a:cubicBezTo>
                      <a:pt x="1307" y="4848"/>
                      <a:pt x="1109" y="5402"/>
                      <a:pt x="991" y="5917"/>
                    </a:cubicBezTo>
                    <a:cubicBezTo>
                      <a:pt x="911" y="6195"/>
                      <a:pt x="872" y="6472"/>
                      <a:pt x="1228" y="6511"/>
                    </a:cubicBezTo>
                    <a:cubicBezTo>
                      <a:pt x="1263" y="6520"/>
                      <a:pt x="1298" y="6524"/>
                      <a:pt x="1334" y="6524"/>
                    </a:cubicBezTo>
                    <a:cubicBezTo>
                      <a:pt x="1629" y="6524"/>
                      <a:pt x="1971" y="6257"/>
                      <a:pt x="2219" y="6115"/>
                    </a:cubicBezTo>
                    <a:cubicBezTo>
                      <a:pt x="2654" y="5798"/>
                      <a:pt x="3090" y="5482"/>
                      <a:pt x="3526" y="5125"/>
                    </a:cubicBezTo>
                    <a:cubicBezTo>
                      <a:pt x="3565" y="5125"/>
                      <a:pt x="3565" y="5165"/>
                      <a:pt x="3605" y="5204"/>
                    </a:cubicBezTo>
                    <a:cubicBezTo>
                      <a:pt x="4120" y="5442"/>
                      <a:pt x="4595" y="5680"/>
                      <a:pt x="5150" y="5917"/>
                    </a:cubicBezTo>
                    <a:cubicBezTo>
                      <a:pt x="5318" y="5973"/>
                      <a:pt x="5565" y="6148"/>
                      <a:pt x="5779" y="6148"/>
                    </a:cubicBezTo>
                    <a:cubicBezTo>
                      <a:pt x="5868" y="6148"/>
                      <a:pt x="5952" y="6118"/>
                      <a:pt x="6021" y="6036"/>
                    </a:cubicBezTo>
                    <a:cubicBezTo>
                      <a:pt x="6219" y="5759"/>
                      <a:pt x="6021" y="5402"/>
                      <a:pt x="5863" y="5165"/>
                    </a:cubicBezTo>
                    <a:cubicBezTo>
                      <a:pt x="5586" y="4729"/>
                      <a:pt x="5348" y="4254"/>
                      <a:pt x="5071" y="3818"/>
                    </a:cubicBezTo>
                    <a:lnTo>
                      <a:pt x="6180" y="2867"/>
                    </a:lnTo>
                    <a:cubicBezTo>
                      <a:pt x="6338" y="2669"/>
                      <a:pt x="6774" y="2431"/>
                      <a:pt x="6695" y="2154"/>
                    </a:cubicBezTo>
                    <a:cubicBezTo>
                      <a:pt x="6649" y="1973"/>
                      <a:pt x="6488" y="1934"/>
                      <a:pt x="6321" y="1934"/>
                    </a:cubicBezTo>
                    <a:cubicBezTo>
                      <a:pt x="6195" y="1934"/>
                      <a:pt x="6067" y="1956"/>
                      <a:pt x="5982" y="1956"/>
                    </a:cubicBezTo>
                    <a:lnTo>
                      <a:pt x="4199" y="2075"/>
                    </a:lnTo>
                    <a:cubicBezTo>
                      <a:pt x="4160" y="2075"/>
                      <a:pt x="4120" y="2114"/>
                      <a:pt x="4080" y="2114"/>
                    </a:cubicBezTo>
                    <a:lnTo>
                      <a:pt x="3526" y="807"/>
                    </a:lnTo>
                    <a:cubicBezTo>
                      <a:pt x="3407" y="530"/>
                      <a:pt x="3328" y="173"/>
                      <a:pt x="3050" y="15"/>
                    </a:cubicBezTo>
                    <a:cubicBezTo>
                      <a:pt x="3021" y="5"/>
                      <a:pt x="2991" y="0"/>
                      <a:pt x="2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2249;p73"/>
            <p:cNvSpPr/>
            <p:nvPr/>
          </p:nvSpPr>
          <p:spPr>
            <a:xfrm>
              <a:off x="5970088" y="4157819"/>
              <a:ext cx="303049" cy="256181"/>
            </a:xfrm>
            <a:custGeom>
              <a:avLst/>
              <a:gdLst/>
              <a:ahLst/>
              <a:cxnLst/>
              <a:rect l="l" t="t" r="r" b="b"/>
              <a:pathLst>
                <a:path w="72936" h="61656" extrusionOk="0">
                  <a:moveTo>
                    <a:pt x="58129" y="1"/>
                  </a:moveTo>
                  <a:cubicBezTo>
                    <a:pt x="49636" y="1"/>
                    <a:pt x="41824" y="11632"/>
                    <a:pt x="40726" y="20415"/>
                  </a:cubicBezTo>
                  <a:cubicBezTo>
                    <a:pt x="35733" y="16358"/>
                    <a:pt x="29227" y="14011"/>
                    <a:pt x="23094" y="14011"/>
                  </a:cubicBezTo>
                  <a:cubicBezTo>
                    <a:pt x="14674" y="14011"/>
                    <a:pt x="6955" y="18434"/>
                    <a:pt x="4813" y="28930"/>
                  </a:cubicBezTo>
                  <a:cubicBezTo>
                    <a:pt x="1" y="51884"/>
                    <a:pt x="33321" y="55957"/>
                    <a:pt x="47390" y="61140"/>
                  </a:cubicBezTo>
                  <a:lnTo>
                    <a:pt x="48501" y="61140"/>
                  </a:lnTo>
                  <a:cubicBezTo>
                    <a:pt x="48833" y="61473"/>
                    <a:pt x="49241" y="61656"/>
                    <a:pt x="49656" y="61656"/>
                  </a:cubicBezTo>
                  <a:cubicBezTo>
                    <a:pt x="50165" y="61656"/>
                    <a:pt x="50685" y="61381"/>
                    <a:pt x="51092" y="60770"/>
                  </a:cubicBezTo>
                  <a:cubicBezTo>
                    <a:pt x="57756" y="51884"/>
                    <a:pt x="62940" y="41888"/>
                    <a:pt x="66642" y="31522"/>
                  </a:cubicBezTo>
                  <a:cubicBezTo>
                    <a:pt x="69233" y="23376"/>
                    <a:pt x="72936" y="12270"/>
                    <a:pt x="67012" y="4865"/>
                  </a:cubicBezTo>
                  <a:cubicBezTo>
                    <a:pt x="64139" y="1417"/>
                    <a:pt x="61092" y="1"/>
                    <a:pt x="58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50;p73"/>
            <p:cNvSpPr/>
            <p:nvPr/>
          </p:nvSpPr>
          <p:spPr>
            <a:xfrm>
              <a:off x="6632372" y="3950188"/>
              <a:ext cx="128037" cy="118119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2251;p73"/>
            <p:cNvGrpSpPr/>
            <p:nvPr/>
          </p:nvGrpSpPr>
          <p:grpSpPr>
            <a:xfrm rot="3841037">
              <a:off x="5302706" y="4097301"/>
              <a:ext cx="443889" cy="601373"/>
              <a:chOff x="3989427" y="3265633"/>
              <a:chExt cx="411747" cy="557942"/>
            </a:xfrm>
          </p:grpSpPr>
          <p:sp>
            <p:nvSpPr>
              <p:cNvPr id="99" name="Google Shape;2252;p73"/>
              <p:cNvSpPr/>
              <p:nvPr/>
            </p:nvSpPr>
            <p:spPr>
              <a:xfrm>
                <a:off x="4027184" y="3301913"/>
                <a:ext cx="327304" cy="491996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7662" extrusionOk="0">
                    <a:moveTo>
                      <a:pt x="674" y="0"/>
                    </a:moveTo>
                    <a:cubicBezTo>
                      <a:pt x="476" y="1070"/>
                      <a:pt x="238" y="2100"/>
                      <a:pt x="1" y="3130"/>
                    </a:cubicBezTo>
                    <a:lnTo>
                      <a:pt x="1110" y="2575"/>
                    </a:lnTo>
                    <a:lnTo>
                      <a:pt x="1150" y="2575"/>
                    </a:lnTo>
                    <a:cubicBezTo>
                      <a:pt x="1178" y="2547"/>
                      <a:pt x="1216" y="2534"/>
                      <a:pt x="1255" y="2534"/>
                    </a:cubicBezTo>
                    <a:cubicBezTo>
                      <a:pt x="1326" y="2534"/>
                      <a:pt x="1401" y="2578"/>
                      <a:pt x="1427" y="2654"/>
                    </a:cubicBezTo>
                    <a:cubicBezTo>
                      <a:pt x="1902" y="3566"/>
                      <a:pt x="2378" y="4477"/>
                      <a:pt x="2892" y="5348"/>
                    </a:cubicBezTo>
                    <a:cubicBezTo>
                      <a:pt x="3209" y="5982"/>
                      <a:pt x="3645" y="7408"/>
                      <a:pt x="4319" y="7606"/>
                    </a:cubicBezTo>
                    <a:cubicBezTo>
                      <a:pt x="4433" y="7644"/>
                      <a:pt x="4528" y="7661"/>
                      <a:pt x="4606" y="7661"/>
                    </a:cubicBezTo>
                    <a:cubicBezTo>
                      <a:pt x="5097" y="7661"/>
                      <a:pt x="4931" y="6986"/>
                      <a:pt x="4794" y="6576"/>
                    </a:cubicBezTo>
                    <a:cubicBezTo>
                      <a:pt x="4556" y="6061"/>
                      <a:pt x="4279" y="5546"/>
                      <a:pt x="4002" y="5071"/>
                    </a:cubicBezTo>
                    <a:lnTo>
                      <a:pt x="2655" y="2536"/>
                    </a:lnTo>
                    <a:cubicBezTo>
                      <a:pt x="2417" y="2536"/>
                      <a:pt x="2219" y="2258"/>
                      <a:pt x="2457" y="2139"/>
                    </a:cubicBezTo>
                    <a:lnTo>
                      <a:pt x="3407" y="1664"/>
                    </a:lnTo>
                    <a:cubicBezTo>
                      <a:pt x="2576" y="991"/>
                      <a:pt x="1664" y="476"/>
                      <a:pt x="6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53;p73"/>
              <p:cNvSpPr/>
              <p:nvPr/>
            </p:nvSpPr>
            <p:spPr>
              <a:xfrm>
                <a:off x="3989427" y="3265633"/>
                <a:ext cx="411747" cy="557942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8689" extrusionOk="0">
                    <a:moveTo>
                      <a:pt x="1262" y="565"/>
                    </a:moveTo>
                    <a:cubicBezTo>
                      <a:pt x="2252" y="1001"/>
                      <a:pt x="3164" y="1556"/>
                      <a:pt x="3995" y="2190"/>
                    </a:cubicBezTo>
                    <a:lnTo>
                      <a:pt x="3045" y="2704"/>
                    </a:lnTo>
                    <a:cubicBezTo>
                      <a:pt x="2821" y="2816"/>
                      <a:pt x="2984" y="3104"/>
                      <a:pt x="3169" y="3104"/>
                    </a:cubicBezTo>
                    <a:cubicBezTo>
                      <a:pt x="3180" y="3104"/>
                      <a:pt x="3192" y="3103"/>
                      <a:pt x="3203" y="3101"/>
                    </a:cubicBezTo>
                    <a:cubicBezTo>
                      <a:pt x="3679" y="3932"/>
                      <a:pt x="4114" y="4764"/>
                      <a:pt x="4550" y="5636"/>
                    </a:cubicBezTo>
                    <a:cubicBezTo>
                      <a:pt x="4867" y="6111"/>
                      <a:pt x="5144" y="6587"/>
                      <a:pt x="5342" y="7101"/>
                    </a:cubicBezTo>
                    <a:cubicBezTo>
                      <a:pt x="5515" y="7552"/>
                      <a:pt x="5689" y="8214"/>
                      <a:pt x="5173" y="8214"/>
                    </a:cubicBezTo>
                    <a:cubicBezTo>
                      <a:pt x="5099" y="8214"/>
                      <a:pt x="5011" y="8201"/>
                      <a:pt x="4907" y="8171"/>
                    </a:cubicBezTo>
                    <a:cubicBezTo>
                      <a:pt x="4233" y="7973"/>
                      <a:pt x="3797" y="6547"/>
                      <a:pt x="3441" y="5913"/>
                    </a:cubicBezTo>
                    <a:cubicBezTo>
                      <a:pt x="2966" y="5002"/>
                      <a:pt x="2490" y="4091"/>
                      <a:pt x="2015" y="3180"/>
                    </a:cubicBezTo>
                    <a:cubicBezTo>
                      <a:pt x="1993" y="3114"/>
                      <a:pt x="1935" y="3085"/>
                      <a:pt x="1874" y="3085"/>
                    </a:cubicBezTo>
                    <a:cubicBezTo>
                      <a:pt x="1825" y="3085"/>
                      <a:pt x="1773" y="3105"/>
                      <a:pt x="1738" y="3140"/>
                    </a:cubicBezTo>
                    <a:lnTo>
                      <a:pt x="1658" y="3140"/>
                    </a:lnTo>
                    <a:lnTo>
                      <a:pt x="589" y="3695"/>
                    </a:lnTo>
                    <a:cubicBezTo>
                      <a:pt x="826" y="2665"/>
                      <a:pt x="1064" y="1595"/>
                      <a:pt x="1262" y="565"/>
                    </a:cubicBezTo>
                    <a:close/>
                    <a:moveTo>
                      <a:pt x="1139" y="1"/>
                    </a:moveTo>
                    <a:cubicBezTo>
                      <a:pt x="1013" y="1"/>
                      <a:pt x="906" y="72"/>
                      <a:pt x="906" y="169"/>
                    </a:cubicBezTo>
                    <a:cubicBezTo>
                      <a:pt x="628" y="1477"/>
                      <a:pt x="311" y="2784"/>
                      <a:pt x="34" y="4051"/>
                    </a:cubicBezTo>
                    <a:cubicBezTo>
                      <a:pt x="1" y="4185"/>
                      <a:pt x="136" y="4347"/>
                      <a:pt x="275" y="4347"/>
                    </a:cubicBezTo>
                    <a:cubicBezTo>
                      <a:pt x="300" y="4347"/>
                      <a:pt x="326" y="4341"/>
                      <a:pt x="351" y="4329"/>
                    </a:cubicBezTo>
                    <a:lnTo>
                      <a:pt x="1738" y="3616"/>
                    </a:lnTo>
                    <a:cubicBezTo>
                      <a:pt x="2451" y="5042"/>
                      <a:pt x="3203" y="6428"/>
                      <a:pt x="3956" y="7775"/>
                    </a:cubicBezTo>
                    <a:cubicBezTo>
                      <a:pt x="4279" y="8362"/>
                      <a:pt x="4537" y="8689"/>
                      <a:pt x="5004" y="8689"/>
                    </a:cubicBezTo>
                    <a:cubicBezTo>
                      <a:pt x="5167" y="8689"/>
                      <a:pt x="5355" y="8649"/>
                      <a:pt x="5580" y="8567"/>
                    </a:cubicBezTo>
                    <a:cubicBezTo>
                      <a:pt x="6412" y="8290"/>
                      <a:pt x="6333" y="7933"/>
                      <a:pt x="5936" y="7220"/>
                    </a:cubicBezTo>
                    <a:lnTo>
                      <a:pt x="3639" y="2903"/>
                    </a:lnTo>
                    <a:lnTo>
                      <a:pt x="4550" y="2388"/>
                    </a:lnTo>
                    <a:cubicBezTo>
                      <a:pt x="4669" y="2348"/>
                      <a:pt x="4669" y="2150"/>
                      <a:pt x="4550" y="2071"/>
                    </a:cubicBezTo>
                    <a:cubicBezTo>
                      <a:pt x="3679" y="1160"/>
                      <a:pt x="2292" y="645"/>
                      <a:pt x="1223" y="11"/>
                    </a:cubicBezTo>
                    <a:cubicBezTo>
                      <a:pt x="1195" y="4"/>
                      <a:pt x="1166" y="1"/>
                      <a:pt x="1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254;p73"/>
            <p:cNvGrpSpPr/>
            <p:nvPr/>
          </p:nvGrpSpPr>
          <p:grpSpPr>
            <a:xfrm rot="19482676">
              <a:off x="5329061" y="4773948"/>
              <a:ext cx="238761" cy="263990"/>
              <a:chOff x="5414907" y="2017485"/>
              <a:chExt cx="220338" cy="243702"/>
            </a:xfrm>
          </p:grpSpPr>
          <p:sp>
            <p:nvSpPr>
              <p:cNvPr id="96" name="Google Shape;2255;p73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56;p73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57;p73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2258;p73"/>
            <p:cNvSpPr/>
            <p:nvPr/>
          </p:nvSpPr>
          <p:spPr>
            <a:xfrm>
              <a:off x="4721058" y="4489658"/>
              <a:ext cx="335646" cy="332325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59;p73"/>
            <p:cNvSpPr/>
            <p:nvPr/>
          </p:nvSpPr>
          <p:spPr>
            <a:xfrm>
              <a:off x="8592158" y="2861183"/>
              <a:ext cx="335646" cy="332325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60;p73"/>
            <p:cNvSpPr/>
            <p:nvPr/>
          </p:nvSpPr>
          <p:spPr>
            <a:xfrm>
              <a:off x="4954285" y="4127644"/>
              <a:ext cx="211305" cy="222953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61;p73"/>
            <p:cNvSpPr/>
            <p:nvPr/>
          </p:nvSpPr>
          <p:spPr>
            <a:xfrm>
              <a:off x="8927809" y="3345876"/>
              <a:ext cx="128037" cy="118119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0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3826" y="3564871"/>
            <a:ext cx="3944545" cy="8414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07" name="Google Shape;1907;p70"/>
          <p:cNvGrpSpPr/>
          <p:nvPr/>
        </p:nvGrpSpPr>
        <p:grpSpPr>
          <a:xfrm flipH="1">
            <a:off x="3568810" y="1405001"/>
            <a:ext cx="4989863" cy="2314338"/>
            <a:chOff x="4630559" y="2846886"/>
            <a:chExt cx="1462360" cy="1323613"/>
          </a:xfrm>
        </p:grpSpPr>
        <p:sp>
          <p:nvSpPr>
            <p:cNvPr id="1908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70"/>
          <p:cNvSpPr txBox="1">
            <a:spLocks noGrp="1"/>
          </p:cNvSpPr>
          <p:nvPr>
            <p:ph type="title"/>
          </p:nvPr>
        </p:nvSpPr>
        <p:spPr>
          <a:xfrm>
            <a:off x="713225" y="539501"/>
            <a:ext cx="30963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endParaRPr sz="6000"/>
          </a:p>
        </p:txBody>
      </p:sp>
      <p:sp>
        <p:nvSpPr>
          <p:cNvPr id="1915" name="Google Shape;1915;p70"/>
          <p:cNvSpPr txBox="1">
            <a:spLocks noGrp="1"/>
          </p:cNvSpPr>
          <p:nvPr>
            <p:ph type="subTitle" idx="1"/>
          </p:nvPr>
        </p:nvSpPr>
        <p:spPr>
          <a:xfrm>
            <a:off x="3874401" y="2276220"/>
            <a:ext cx="4262308" cy="14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/>
              <a:t>借錢不還，再借困難</a:t>
            </a:r>
            <a:endParaRPr sz="3200" dirty="0"/>
          </a:p>
        </p:txBody>
      </p:sp>
      <p:grpSp>
        <p:nvGrpSpPr>
          <p:cNvPr id="1917" name="Google Shape;1917;p70"/>
          <p:cNvGrpSpPr/>
          <p:nvPr/>
        </p:nvGrpSpPr>
        <p:grpSpPr>
          <a:xfrm>
            <a:off x="1438293" y="2200354"/>
            <a:ext cx="692343" cy="707713"/>
            <a:chOff x="2001681" y="1776554"/>
            <a:chExt cx="692343" cy="707713"/>
          </a:xfrm>
        </p:grpSpPr>
        <p:sp>
          <p:nvSpPr>
            <p:cNvPr id="1918" name="Google Shape;1918;p70"/>
            <p:cNvSpPr/>
            <p:nvPr/>
          </p:nvSpPr>
          <p:spPr>
            <a:xfrm>
              <a:off x="2006769" y="1787976"/>
              <a:ext cx="672026" cy="693028"/>
            </a:xfrm>
            <a:custGeom>
              <a:avLst/>
              <a:gdLst/>
              <a:ahLst/>
              <a:cxnLst/>
              <a:rect l="l" t="t" r="r" b="b"/>
              <a:pathLst>
                <a:path w="38303" h="39500" extrusionOk="0">
                  <a:moveTo>
                    <a:pt x="4969" y="0"/>
                  </a:moveTo>
                  <a:cubicBezTo>
                    <a:pt x="3763" y="0"/>
                    <a:pt x="2557" y="169"/>
                    <a:pt x="1641" y="748"/>
                  </a:cubicBezTo>
                  <a:cubicBezTo>
                    <a:pt x="0" y="1906"/>
                    <a:pt x="676" y="5283"/>
                    <a:pt x="676" y="7212"/>
                  </a:cubicBezTo>
                  <a:cubicBezTo>
                    <a:pt x="676" y="10203"/>
                    <a:pt x="965" y="13097"/>
                    <a:pt x="965" y="15895"/>
                  </a:cubicBezTo>
                  <a:cubicBezTo>
                    <a:pt x="965" y="18982"/>
                    <a:pt x="386" y="21780"/>
                    <a:pt x="676" y="24675"/>
                  </a:cubicBezTo>
                  <a:cubicBezTo>
                    <a:pt x="965" y="27569"/>
                    <a:pt x="676" y="30367"/>
                    <a:pt x="869" y="32972"/>
                  </a:cubicBezTo>
                  <a:cubicBezTo>
                    <a:pt x="1062" y="36252"/>
                    <a:pt x="1062" y="37699"/>
                    <a:pt x="4535" y="38664"/>
                  </a:cubicBezTo>
                  <a:cubicBezTo>
                    <a:pt x="6532" y="39288"/>
                    <a:pt x="8546" y="39499"/>
                    <a:pt x="10579" y="39499"/>
                  </a:cubicBezTo>
                  <a:cubicBezTo>
                    <a:pt x="13260" y="39499"/>
                    <a:pt x="15973" y="39131"/>
                    <a:pt x="18717" y="38857"/>
                  </a:cubicBezTo>
                  <a:lnTo>
                    <a:pt x="18717" y="38664"/>
                  </a:lnTo>
                  <a:lnTo>
                    <a:pt x="18717" y="29402"/>
                  </a:lnTo>
                  <a:cubicBezTo>
                    <a:pt x="18717" y="28437"/>
                    <a:pt x="19103" y="23517"/>
                    <a:pt x="18717" y="23228"/>
                  </a:cubicBezTo>
                  <a:lnTo>
                    <a:pt x="18428" y="23228"/>
                  </a:lnTo>
                  <a:cubicBezTo>
                    <a:pt x="18042" y="22649"/>
                    <a:pt x="16595" y="22745"/>
                    <a:pt x="15630" y="22649"/>
                  </a:cubicBezTo>
                  <a:lnTo>
                    <a:pt x="15630" y="22552"/>
                  </a:lnTo>
                  <a:cubicBezTo>
                    <a:pt x="14954" y="22359"/>
                    <a:pt x="15437" y="18597"/>
                    <a:pt x="15437" y="17342"/>
                  </a:cubicBezTo>
                  <a:lnTo>
                    <a:pt x="15726" y="17342"/>
                  </a:lnTo>
                  <a:cubicBezTo>
                    <a:pt x="15855" y="17182"/>
                    <a:pt x="16123" y="17128"/>
                    <a:pt x="16459" y="17128"/>
                  </a:cubicBezTo>
                  <a:cubicBezTo>
                    <a:pt x="17131" y="17128"/>
                    <a:pt x="18074" y="17342"/>
                    <a:pt x="18717" y="17342"/>
                  </a:cubicBezTo>
                  <a:cubicBezTo>
                    <a:pt x="18235" y="16860"/>
                    <a:pt x="18428" y="14062"/>
                    <a:pt x="18428" y="13097"/>
                  </a:cubicBezTo>
                  <a:cubicBezTo>
                    <a:pt x="18717" y="10589"/>
                    <a:pt x="20261" y="8466"/>
                    <a:pt x="22576" y="7598"/>
                  </a:cubicBezTo>
                  <a:cubicBezTo>
                    <a:pt x="23570" y="7063"/>
                    <a:pt x="24563" y="6907"/>
                    <a:pt x="25569" y="6907"/>
                  </a:cubicBezTo>
                  <a:cubicBezTo>
                    <a:pt x="26988" y="6907"/>
                    <a:pt x="28432" y="7219"/>
                    <a:pt x="29933" y="7219"/>
                  </a:cubicBezTo>
                  <a:cubicBezTo>
                    <a:pt x="30053" y="7219"/>
                    <a:pt x="30173" y="7217"/>
                    <a:pt x="30294" y="7212"/>
                  </a:cubicBezTo>
                  <a:cubicBezTo>
                    <a:pt x="30970" y="8177"/>
                    <a:pt x="30294" y="11457"/>
                    <a:pt x="30294" y="11940"/>
                  </a:cubicBezTo>
                  <a:lnTo>
                    <a:pt x="30294" y="12422"/>
                  </a:lnTo>
                  <a:cubicBezTo>
                    <a:pt x="29412" y="12422"/>
                    <a:pt x="28642" y="11974"/>
                    <a:pt x="27728" y="11974"/>
                  </a:cubicBezTo>
                  <a:cubicBezTo>
                    <a:pt x="27442" y="11974"/>
                    <a:pt x="27143" y="12018"/>
                    <a:pt x="26821" y="12133"/>
                  </a:cubicBezTo>
                  <a:cubicBezTo>
                    <a:pt x="23734" y="12808"/>
                    <a:pt x="25181" y="15413"/>
                    <a:pt x="24988" y="17825"/>
                  </a:cubicBezTo>
                  <a:lnTo>
                    <a:pt x="25181" y="18018"/>
                  </a:lnTo>
                  <a:cubicBezTo>
                    <a:pt x="25931" y="18018"/>
                    <a:pt x="27039" y="17869"/>
                    <a:pt x="28041" y="17869"/>
                  </a:cubicBezTo>
                  <a:cubicBezTo>
                    <a:pt x="28842" y="17869"/>
                    <a:pt x="29576" y="17964"/>
                    <a:pt x="30005" y="18307"/>
                  </a:cubicBezTo>
                  <a:lnTo>
                    <a:pt x="30005" y="18500"/>
                  </a:lnTo>
                  <a:cubicBezTo>
                    <a:pt x="30198" y="19947"/>
                    <a:pt x="29523" y="22070"/>
                    <a:pt x="29523" y="22745"/>
                  </a:cubicBezTo>
                  <a:lnTo>
                    <a:pt x="29523" y="23035"/>
                  </a:lnTo>
                  <a:lnTo>
                    <a:pt x="25374" y="23035"/>
                  </a:lnTo>
                  <a:cubicBezTo>
                    <a:pt x="24409" y="24964"/>
                    <a:pt x="24699" y="28244"/>
                    <a:pt x="24699" y="30367"/>
                  </a:cubicBezTo>
                  <a:lnTo>
                    <a:pt x="24699" y="38568"/>
                  </a:lnTo>
                  <a:cubicBezTo>
                    <a:pt x="27764" y="38650"/>
                    <a:pt x="30901" y="39089"/>
                    <a:pt x="33987" y="39089"/>
                  </a:cubicBezTo>
                  <a:cubicBezTo>
                    <a:pt x="34494" y="39089"/>
                    <a:pt x="35000" y="39077"/>
                    <a:pt x="35504" y="39050"/>
                  </a:cubicBezTo>
                  <a:cubicBezTo>
                    <a:pt x="36951" y="39050"/>
                    <a:pt x="37627" y="38568"/>
                    <a:pt x="37820" y="36927"/>
                  </a:cubicBezTo>
                  <a:cubicBezTo>
                    <a:pt x="38013" y="35191"/>
                    <a:pt x="37916" y="33454"/>
                    <a:pt x="37627" y="31718"/>
                  </a:cubicBezTo>
                  <a:cubicBezTo>
                    <a:pt x="37337" y="28727"/>
                    <a:pt x="37337" y="25350"/>
                    <a:pt x="37337" y="22070"/>
                  </a:cubicBezTo>
                  <a:cubicBezTo>
                    <a:pt x="37337" y="16571"/>
                    <a:pt x="38013" y="11168"/>
                    <a:pt x="38302" y="5765"/>
                  </a:cubicBezTo>
                  <a:cubicBezTo>
                    <a:pt x="38302" y="4125"/>
                    <a:pt x="38109" y="1520"/>
                    <a:pt x="36758" y="748"/>
                  </a:cubicBezTo>
                  <a:cubicBezTo>
                    <a:pt x="35842" y="266"/>
                    <a:pt x="34684" y="145"/>
                    <a:pt x="33502" y="145"/>
                  </a:cubicBezTo>
                  <a:cubicBezTo>
                    <a:pt x="32320" y="145"/>
                    <a:pt x="31114" y="266"/>
                    <a:pt x="30101" y="266"/>
                  </a:cubicBezTo>
                  <a:cubicBezTo>
                    <a:pt x="28427" y="266"/>
                    <a:pt x="26358" y="54"/>
                    <a:pt x="24337" y="54"/>
                  </a:cubicBezTo>
                  <a:cubicBezTo>
                    <a:pt x="22750" y="54"/>
                    <a:pt x="21191" y="185"/>
                    <a:pt x="19875" y="652"/>
                  </a:cubicBezTo>
                  <a:lnTo>
                    <a:pt x="19875" y="748"/>
                  </a:lnTo>
                  <a:cubicBezTo>
                    <a:pt x="19151" y="965"/>
                    <a:pt x="18373" y="1074"/>
                    <a:pt x="17623" y="1074"/>
                  </a:cubicBezTo>
                  <a:cubicBezTo>
                    <a:pt x="17372" y="1074"/>
                    <a:pt x="17125" y="1062"/>
                    <a:pt x="16884" y="1038"/>
                  </a:cubicBezTo>
                  <a:cubicBezTo>
                    <a:pt x="14086" y="1038"/>
                    <a:pt x="11095" y="555"/>
                    <a:pt x="8297" y="266"/>
                  </a:cubicBezTo>
                  <a:cubicBezTo>
                    <a:pt x="7381" y="169"/>
                    <a:pt x="6175" y="0"/>
                    <a:pt x="4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0"/>
            <p:cNvSpPr/>
            <p:nvPr/>
          </p:nvSpPr>
          <p:spPr>
            <a:xfrm>
              <a:off x="2524487" y="1901580"/>
              <a:ext cx="30739" cy="96726"/>
            </a:xfrm>
            <a:custGeom>
              <a:avLst/>
              <a:gdLst/>
              <a:ahLst/>
              <a:cxnLst/>
              <a:rect l="l" t="t" r="r" b="b"/>
              <a:pathLst>
                <a:path w="1752" h="5513" extrusionOk="0">
                  <a:moveTo>
                    <a:pt x="572" y="1"/>
                  </a:moveTo>
                  <a:cubicBezTo>
                    <a:pt x="286" y="1"/>
                    <a:pt x="1" y="296"/>
                    <a:pt x="208" y="641"/>
                  </a:cubicBezTo>
                  <a:cubicBezTo>
                    <a:pt x="979" y="1798"/>
                    <a:pt x="208" y="3824"/>
                    <a:pt x="111" y="5079"/>
                  </a:cubicBezTo>
                  <a:cubicBezTo>
                    <a:pt x="111" y="5368"/>
                    <a:pt x="304" y="5513"/>
                    <a:pt x="497" y="5513"/>
                  </a:cubicBezTo>
                  <a:cubicBezTo>
                    <a:pt x="690" y="5513"/>
                    <a:pt x="883" y="5368"/>
                    <a:pt x="883" y="5079"/>
                  </a:cubicBezTo>
                  <a:cubicBezTo>
                    <a:pt x="979" y="3632"/>
                    <a:pt x="1751" y="1605"/>
                    <a:pt x="883" y="158"/>
                  </a:cubicBezTo>
                  <a:cubicBezTo>
                    <a:pt x="800" y="48"/>
                    <a:pt x="6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0"/>
            <p:cNvSpPr/>
            <p:nvPr/>
          </p:nvSpPr>
          <p:spPr>
            <a:xfrm>
              <a:off x="2423164" y="1986655"/>
              <a:ext cx="118516" cy="115341"/>
            </a:xfrm>
            <a:custGeom>
              <a:avLst/>
              <a:gdLst/>
              <a:ahLst/>
              <a:cxnLst/>
              <a:rect l="l" t="t" r="r" b="b"/>
              <a:pathLst>
                <a:path w="6755" h="6574" extrusionOk="0">
                  <a:moveTo>
                    <a:pt x="3334" y="0"/>
                  </a:moveTo>
                  <a:cubicBezTo>
                    <a:pt x="2396" y="0"/>
                    <a:pt x="1531" y="252"/>
                    <a:pt x="966" y="1194"/>
                  </a:cubicBezTo>
                  <a:cubicBezTo>
                    <a:pt x="1" y="2642"/>
                    <a:pt x="676" y="4571"/>
                    <a:pt x="580" y="6211"/>
                  </a:cubicBezTo>
                  <a:cubicBezTo>
                    <a:pt x="580" y="6453"/>
                    <a:pt x="773" y="6573"/>
                    <a:pt x="966" y="6573"/>
                  </a:cubicBezTo>
                  <a:cubicBezTo>
                    <a:pt x="1159" y="6573"/>
                    <a:pt x="1352" y="6453"/>
                    <a:pt x="1352" y="6211"/>
                  </a:cubicBezTo>
                  <a:cubicBezTo>
                    <a:pt x="1448" y="4861"/>
                    <a:pt x="1062" y="3413"/>
                    <a:pt x="1352" y="2063"/>
                  </a:cubicBezTo>
                  <a:cubicBezTo>
                    <a:pt x="1623" y="1067"/>
                    <a:pt x="2426" y="793"/>
                    <a:pt x="3341" y="793"/>
                  </a:cubicBezTo>
                  <a:cubicBezTo>
                    <a:pt x="4376" y="793"/>
                    <a:pt x="5555" y="1143"/>
                    <a:pt x="6272" y="1194"/>
                  </a:cubicBezTo>
                  <a:cubicBezTo>
                    <a:pt x="6754" y="1194"/>
                    <a:pt x="6754" y="423"/>
                    <a:pt x="6272" y="326"/>
                  </a:cubicBezTo>
                  <a:cubicBezTo>
                    <a:pt x="5383" y="277"/>
                    <a:pt x="4318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0"/>
            <p:cNvSpPr/>
            <p:nvPr/>
          </p:nvSpPr>
          <p:spPr>
            <a:xfrm>
              <a:off x="2436709" y="2089539"/>
              <a:ext cx="102129" cy="20879"/>
            </a:xfrm>
            <a:custGeom>
              <a:avLst/>
              <a:gdLst/>
              <a:ahLst/>
              <a:cxnLst/>
              <a:rect l="l" t="t" r="r" b="b"/>
              <a:pathLst>
                <a:path w="5821" h="1190" extrusionOk="0">
                  <a:moveTo>
                    <a:pt x="3641" y="1"/>
                  </a:moveTo>
                  <a:cubicBezTo>
                    <a:pt x="2577" y="1"/>
                    <a:pt x="1423" y="251"/>
                    <a:pt x="483" y="251"/>
                  </a:cubicBezTo>
                  <a:cubicBezTo>
                    <a:pt x="1" y="251"/>
                    <a:pt x="1" y="926"/>
                    <a:pt x="483" y="1023"/>
                  </a:cubicBezTo>
                  <a:cubicBezTo>
                    <a:pt x="1343" y="1023"/>
                    <a:pt x="2476" y="749"/>
                    <a:pt x="3509" y="749"/>
                  </a:cubicBezTo>
                  <a:cubicBezTo>
                    <a:pt x="4100" y="749"/>
                    <a:pt x="4658" y="838"/>
                    <a:pt x="5114" y="1119"/>
                  </a:cubicBezTo>
                  <a:cubicBezTo>
                    <a:pt x="5180" y="1168"/>
                    <a:pt x="5245" y="1190"/>
                    <a:pt x="5307" y="1190"/>
                  </a:cubicBezTo>
                  <a:cubicBezTo>
                    <a:pt x="5609" y="1190"/>
                    <a:pt x="5820" y="684"/>
                    <a:pt x="5500" y="444"/>
                  </a:cubicBezTo>
                  <a:cubicBezTo>
                    <a:pt x="4971" y="104"/>
                    <a:pt x="432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0"/>
            <p:cNvSpPr/>
            <p:nvPr/>
          </p:nvSpPr>
          <p:spPr>
            <a:xfrm>
              <a:off x="2514574" y="2101119"/>
              <a:ext cx="25405" cy="88462"/>
            </a:xfrm>
            <a:custGeom>
              <a:avLst/>
              <a:gdLst/>
              <a:ahLst/>
              <a:cxnLst/>
              <a:rect l="l" t="t" r="r" b="b"/>
              <a:pathLst>
                <a:path w="1448" h="5042" extrusionOk="0">
                  <a:moveTo>
                    <a:pt x="797" y="1"/>
                  </a:moveTo>
                  <a:cubicBezTo>
                    <a:pt x="604" y="1"/>
                    <a:pt x="435" y="121"/>
                    <a:pt x="483" y="363"/>
                  </a:cubicBezTo>
                  <a:cubicBezTo>
                    <a:pt x="676" y="1810"/>
                    <a:pt x="97" y="3257"/>
                    <a:pt x="1" y="4608"/>
                  </a:cubicBezTo>
                  <a:cubicBezTo>
                    <a:pt x="1" y="4897"/>
                    <a:pt x="194" y="5042"/>
                    <a:pt x="387" y="5042"/>
                  </a:cubicBezTo>
                  <a:cubicBezTo>
                    <a:pt x="580" y="5042"/>
                    <a:pt x="773" y="4897"/>
                    <a:pt x="773" y="4608"/>
                  </a:cubicBezTo>
                  <a:cubicBezTo>
                    <a:pt x="869" y="3161"/>
                    <a:pt x="1448" y="1906"/>
                    <a:pt x="1255" y="363"/>
                  </a:cubicBezTo>
                  <a:cubicBezTo>
                    <a:pt x="1207" y="121"/>
                    <a:pt x="990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0"/>
            <p:cNvSpPr/>
            <p:nvPr/>
          </p:nvSpPr>
          <p:spPr>
            <a:xfrm>
              <a:off x="2313140" y="1897825"/>
              <a:ext cx="233489" cy="196293"/>
            </a:xfrm>
            <a:custGeom>
              <a:avLst/>
              <a:gdLst/>
              <a:ahLst/>
              <a:cxnLst/>
              <a:rect l="l" t="t" r="r" b="b"/>
              <a:pathLst>
                <a:path w="13308" h="11188" extrusionOk="0">
                  <a:moveTo>
                    <a:pt x="12736" y="179"/>
                  </a:moveTo>
                  <a:cubicBezTo>
                    <a:pt x="12757" y="179"/>
                    <a:pt x="12777" y="180"/>
                    <a:pt x="12796" y="183"/>
                  </a:cubicBezTo>
                  <a:lnTo>
                    <a:pt x="12796" y="183"/>
                  </a:lnTo>
                  <a:cubicBezTo>
                    <a:pt x="12808" y="182"/>
                    <a:pt x="12820" y="180"/>
                    <a:pt x="12832" y="179"/>
                  </a:cubicBezTo>
                  <a:close/>
                  <a:moveTo>
                    <a:pt x="7784" y="0"/>
                  </a:moveTo>
                  <a:cubicBezTo>
                    <a:pt x="7345" y="0"/>
                    <a:pt x="6905" y="23"/>
                    <a:pt x="6465" y="83"/>
                  </a:cubicBezTo>
                  <a:cubicBezTo>
                    <a:pt x="4535" y="469"/>
                    <a:pt x="2799" y="1530"/>
                    <a:pt x="1641" y="3074"/>
                  </a:cubicBezTo>
                  <a:cubicBezTo>
                    <a:pt x="773" y="4231"/>
                    <a:pt x="290" y="5679"/>
                    <a:pt x="387" y="7126"/>
                  </a:cubicBezTo>
                  <a:cubicBezTo>
                    <a:pt x="387" y="8284"/>
                    <a:pt x="1" y="9924"/>
                    <a:pt x="676" y="10985"/>
                  </a:cubicBezTo>
                  <a:cubicBezTo>
                    <a:pt x="763" y="11129"/>
                    <a:pt x="884" y="11187"/>
                    <a:pt x="1004" y="11187"/>
                  </a:cubicBezTo>
                  <a:cubicBezTo>
                    <a:pt x="1283" y="11187"/>
                    <a:pt x="1554" y="10869"/>
                    <a:pt x="1352" y="10599"/>
                  </a:cubicBezTo>
                  <a:cubicBezTo>
                    <a:pt x="773" y="9827"/>
                    <a:pt x="1062" y="8284"/>
                    <a:pt x="1062" y="7415"/>
                  </a:cubicBezTo>
                  <a:cubicBezTo>
                    <a:pt x="1062" y="5775"/>
                    <a:pt x="1641" y="4135"/>
                    <a:pt x="2799" y="2977"/>
                  </a:cubicBezTo>
                  <a:cubicBezTo>
                    <a:pt x="4323" y="1235"/>
                    <a:pt x="6186" y="875"/>
                    <a:pt x="8143" y="875"/>
                  </a:cubicBezTo>
                  <a:cubicBezTo>
                    <a:pt x="9520" y="875"/>
                    <a:pt x="10943" y="1053"/>
                    <a:pt x="12329" y="1053"/>
                  </a:cubicBezTo>
                  <a:cubicBezTo>
                    <a:pt x="12465" y="1053"/>
                    <a:pt x="12601" y="1051"/>
                    <a:pt x="12736" y="1048"/>
                  </a:cubicBezTo>
                  <a:cubicBezTo>
                    <a:pt x="13201" y="1048"/>
                    <a:pt x="13307" y="241"/>
                    <a:pt x="12796" y="183"/>
                  </a:cubicBezTo>
                  <a:lnTo>
                    <a:pt x="12796" y="183"/>
                  </a:lnTo>
                  <a:cubicBezTo>
                    <a:pt x="12493" y="209"/>
                    <a:pt x="12190" y="220"/>
                    <a:pt x="11887" y="220"/>
                  </a:cubicBezTo>
                  <a:cubicBezTo>
                    <a:pt x="10520" y="220"/>
                    <a:pt x="9152" y="0"/>
                    <a:pt x="77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0"/>
            <p:cNvSpPr/>
            <p:nvPr/>
          </p:nvSpPr>
          <p:spPr>
            <a:xfrm>
              <a:off x="2267049" y="2076345"/>
              <a:ext cx="73198" cy="19299"/>
            </a:xfrm>
            <a:custGeom>
              <a:avLst/>
              <a:gdLst/>
              <a:ahLst/>
              <a:cxnLst/>
              <a:rect l="l" t="t" r="r" b="b"/>
              <a:pathLst>
                <a:path w="4172" h="1100" extrusionOk="0">
                  <a:moveTo>
                    <a:pt x="1455" y="0"/>
                  </a:moveTo>
                  <a:cubicBezTo>
                    <a:pt x="1031" y="0"/>
                    <a:pt x="632" y="79"/>
                    <a:pt x="312" y="328"/>
                  </a:cubicBezTo>
                  <a:cubicBezTo>
                    <a:pt x="0" y="562"/>
                    <a:pt x="319" y="985"/>
                    <a:pt x="657" y="985"/>
                  </a:cubicBezTo>
                  <a:cubicBezTo>
                    <a:pt x="737" y="985"/>
                    <a:pt x="818" y="962"/>
                    <a:pt x="891" y="906"/>
                  </a:cubicBezTo>
                  <a:cubicBezTo>
                    <a:pt x="1043" y="793"/>
                    <a:pt x="1224" y="754"/>
                    <a:pt x="1405" y="754"/>
                  </a:cubicBezTo>
                  <a:cubicBezTo>
                    <a:pt x="1687" y="754"/>
                    <a:pt x="1970" y="848"/>
                    <a:pt x="2145" y="906"/>
                  </a:cubicBezTo>
                  <a:cubicBezTo>
                    <a:pt x="2628" y="906"/>
                    <a:pt x="3110" y="1003"/>
                    <a:pt x="3593" y="1099"/>
                  </a:cubicBezTo>
                  <a:cubicBezTo>
                    <a:pt x="4171" y="1099"/>
                    <a:pt x="4171" y="231"/>
                    <a:pt x="3593" y="231"/>
                  </a:cubicBezTo>
                  <a:cubicBezTo>
                    <a:pt x="2983" y="231"/>
                    <a:pt x="2182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0"/>
            <p:cNvSpPr/>
            <p:nvPr/>
          </p:nvSpPr>
          <p:spPr>
            <a:xfrm>
              <a:off x="2264049" y="2082083"/>
              <a:ext cx="24388" cy="103866"/>
            </a:xfrm>
            <a:custGeom>
              <a:avLst/>
              <a:gdLst/>
              <a:ahLst/>
              <a:cxnLst/>
              <a:rect l="l" t="t" r="r" b="b"/>
              <a:pathLst>
                <a:path w="1390" h="5920" extrusionOk="0">
                  <a:moveTo>
                    <a:pt x="580" y="1"/>
                  </a:moveTo>
                  <a:cubicBezTo>
                    <a:pt x="411" y="1"/>
                    <a:pt x="242" y="97"/>
                    <a:pt x="194" y="290"/>
                  </a:cubicBezTo>
                  <a:cubicBezTo>
                    <a:pt x="194" y="1448"/>
                    <a:pt x="1" y="2605"/>
                    <a:pt x="1" y="3763"/>
                  </a:cubicBezTo>
                  <a:cubicBezTo>
                    <a:pt x="1" y="4342"/>
                    <a:pt x="1" y="5500"/>
                    <a:pt x="580" y="5886"/>
                  </a:cubicBezTo>
                  <a:cubicBezTo>
                    <a:pt x="639" y="5909"/>
                    <a:pt x="696" y="5920"/>
                    <a:pt x="750" y="5920"/>
                  </a:cubicBezTo>
                  <a:cubicBezTo>
                    <a:pt x="1143" y="5920"/>
                    <a:pt x="1389" y="5368"/>
                    <a:pt x="966" y="5114"/>
                  </a:cubicBezTo>
                  <a:cubicBezTo>
                    <a:pt x="580" y="4921"/>
                    <a:pt x="773" y="3184"/>
                    <a:pt x="869" y="2702"/>
                  </a:cubicBezTo>
                  <a:cubicBezTo>
                    <a:pt x="869" y="1930"/>
                    <a:pt x="966" y="1062"/>
                    <a:pt x="966" y="290"/>
                  </a:cubicBezTo>
                  <a:cubicBezTo>
                    <a:pt x="918" y="97"/>
                    <a:pt x="74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0"/>
            <p:cNvSpPr/>
            <p:nvPr/>
          </p:nvSpPr>
          <p:spPr>
            <a:xfrm>
              <a:off x="2264558" y="2170106"/>
              <a:ext cx="70952" cy="28581"/>
            </a:xfrm>
            <a:custGeom>
              <a:avLst/>
              <a:gdLst/>
              <a:ahLst/>
              <a:cxnLst/>
              <a:rect l="l" t="t" r="r" b="b"/>
              <a:pathLst>
                <a:path w="4044" h="1629" extrusionOk="0">
                  <a:moveTo>
                    <a:pt x="566" y="89"/>
                  </a:moveTo>
                  <a:cubicBezTo>
                    <a:pt x="145" y="89"/>
                    <a:pt x="0" y="778"/>
                    <a:pt x="454" y="869"/>
                  </a:cubicBezTo>
                  <a:cubicBezTo>
                    <a:pt x="937" y="965"/>
                    <a:pt x="1419" y="965"/>
                    <a:pt x="1902" y="1062"/>
                  </a:cubicBezTo>
                  <a:cubicBezTo>
                    <a:pt x="2384" y="1062"/>
                    <a:pt x="2963" y="1062"/>
                    <a:pt x="3252" y="1448"/>
                  </a:cubicBezTo>
                  <a:cubicBezTo>
                    <a:pt x="3329" y="1576"/>
                    <a:pt x="3427" y="1629"/>
                    <a:pt x="3523" y="1629"/>
                  </a:cubicBezTo>
                  <a:cubicBezTo>
                    <a:pt x="3788" y="1629"/>
                    <a:pt x="4044" y="1223"/>
                    <a:pt x="3831" y="869"/>
                  </a:cubicBezTo>
                  <a:cubicBezTo>
                    <a:pt x="3156" y="0"/>
                    <a:pt x="1612" y="290"/>
                    <a:pt x="647" y="97"/>
                  </a:cubicBezTo>
                  <a:cubicBezTo>
                    <a:pt x="619" y="91"/>
                    <a:pt x="592" y="89"/>
                    <a:pt x="566" y="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0"/>
            <p:cNvSpPr/>
            <p:nvPr/>
          </p:nvSpPr>
          <p:spPr>
            <a:xfrm>
              <a:off x="2321509" y="2184774"/>
              <a:ext cx="30581" cy="281562"/>
            </a:xfrm>
            <a:custGeom>
              <a:avLst/>
              <a:gdLst/>
              <a:ahLst/>
              <a:cxnLst/>
              <a:rect l="l" t="t" r="r" b="b"/>
              <a:pathLst>
                <a:path w="1743" h="16048" extrusionOk="0">
                  <a:moveTo>
                    <a:pt x="624" y="1"/>
                  </a:moveTo>
                  <a:cubicBezTo>
                    <a:pt x="325" y="1"/>
                    <a:pt x="1" y="390"/>
                    <a:pt x="296" y="612"/>
                  </a:cubicBezTo>
                  <a:cubicBezTo>
                    <a:pt x="585" y="997"/>
                    <a:pt x="296" y="2348"/>
                    <a:pt x="296" y="2831"/>
                  </a:cubicBezTo>
                  <a:cubicBezTo>
                    <a:pt x="296" y="3795"/>
                    <a:pt x="199" y="5050"/>
                    <a:pt x="199" y="6111"/>
                  </a:cubicBezTo>
                  <a:cubicBezTo>
                    <a:pt x="6" y="9295"/>
                    <a:pt x="199" y="11899"/>
                    <a:pt x="199" y="16048"/>
                  </a:cubicBezTo>
                  <a:lnTo>
                    <a:pt x="971" y="16048"/>
                  </a:lnTo>
                  <a:cubicBezTo>
                    <a:pt x="971" y="11899"/>
                    <a:pt x="778" y="9005"/>
                    <a:pt x="971" y="5532"/>
                  </a:cubicBezTo>
                  <a:cubicBezTo>
                    <a:pt x="1067" y="4278"/>
                    <a:pt x="1743" y="1190"/>
                    <a:pt x="875" y="129"/>
                  </a:cubicBezTo>
                  <a:cubicBezTo>
                    <a:pt x="806" y="38"/>
                    <a:pt x="716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0"/>
            <p:cNvSpPr/>
            <p:nvPr/>
          </p:nvSpPr>
          <p:spPr>
            <a:xfrm>
              <a:off x="2426551" y="2179756"/>
              <a:ext cx="27704" cy="286580"/>
            </a:xfrm>
            <a:custGeom>
              <a:avLst/>
              <a:gdLst/>
              <a:ahLst/>
              <a:cxnLst/>
              <a:rect l="l" t="t" r="r" b="b"/>
              <a:pathLst>
                <a:path w="1579" h="16334" extrusionOk="0">
                  <a:moveTo>
                    <a:pt x="1139" y="0"/>
                  </a:moveTo>
                  <a:cubicBezTo>
                    <a:pt x="1035" y="0"/>
                    <a:pt x="932" y="66"/>
                    <a:pt x="869" y="222"/>
                  </a:cubicBezTo>
                  <a:cubicBezTo>
                    <a:pt x="194" y="2248"/>
                    <a:pt x="1" y="4371"/>
                    <a:pt x="194" y="6493"/>
                  </a:cubicBezTo>
                  <a:lnTo>
                    <a:pt x="194" y="16334"/>
                  </a:lnTo>
                  <a:lnTo>
                    <a:pt x="676" y="16334"/>
                  </a:lnTo>
                  <a:lnTo>
                    <a:pt x="676" y="7747"/>
                  </a:lnTo>
                  <a:cubicBezTo>
                    <a:pt x="676" y="5432"/>
                    <a:pt x="483" y="2827"/>
                    <a:pt x="1448" y="608"/>
                  </a:cubicBezTo>
                  <a:cubicBezTo>
                    <a:pt x="1578" y="282"/>
                    <a:pt x="1357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0"/>
            <p:cNvSpPr/>
            <p:nvPr/>
          </p:nvSpPr>
          <p:spPr>
            <a:xfrm>
              <a:off x="2438411" y="2180264"/>
              <a:ext cx="101568" cy="15247"/>
            </a:xfrm>
            <a:custGeom>
              <a:avLst/>
              <a:gdLst/>
              <a:ahLst/>
              <a:cxnLst/>
              <a:rect l="l" t="t" r="r" b="b"/>
              <a:pathLst>
                <a:path w="5789" h="869" extrusionOk="0">
                  <a:moveTo>
                    <a:pt x="483" y="0"/>
                  </a:moveTo>
                  <a:cubicBezTo>
                    <a:pt x="0" y="0"/>
                    <a:pt x="0" y="869"/>
                    <a:pt x="483" y="869"/>
                  </a:cubicBezTo>
                  <a:lnTo>
                    <a:pt x="4631" y="869"/>
                  </a:lnTo>
                  <a:cubicBezTo>
                    <a:pt x="5789" y="869"/>
                    <a:pt x="5789" y="0"/>
                    <a:pt x="46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0"/>
            <p:cNvSpPr/>
            <p:nvPr/>
          </p:nvSpPr>
          <p:spPr>
            <a:xfrm>
              <a:off x="2001681" y="1776554"/>
              <a:ext cx="692343" cy="707713"/>
            </a:xfrm>
            <a:custGeom>
              <a:avLst/>
              <a:gdLst/>
              <a:ahLst/>
              <a:cxnLst/>
              <a:rect l="l" t="t" r="r" b="b"/>
              <a:pathLst>
                <a:path w="39461" h="40337" extrusionOk="0">
                  <a:moveTo>
                    <a:pt x="5132" y="786"/>
                  </a:moveTo>
                  <a:cubicBezTo>
                    <a:pt x="6411" y="786"/>
                    <a:pt x="7720" y="911"/>
                    <a:pt x="8973" y="1206"/>
                  </a:cubicBezTo>
                  <a:cubicBezTo>
                    <a:pt x="10999" y="1303"/>
                    <a:pt x="13025" y="1592"/>
                    <a:pt x="15148" y="1785"/>
                  </a:cubicBezTo>
                  <a:cubicBezTo>
                    <a:pt x="15746" y="1860"/>
                    <a:pt x="16373" y="1906"/>
                    <a:pt x="17012" y="1906"/>
                  </a:cubicBezTo>
                  <a:cubicBezTo>
                    <a:pt x="18023" y="1906"/>
                    <a:pt x="19064" y="1791"/>
                    <a:pt x="20068" y="1496"/>
                  </a:cubicBezTo>
                  <a:cubicBezTo>
                    <a:pt x="20120" y="1470"/>
                    <a:pt x="20161" y="1434"/>
                    <a:pt x="20193" y="1391"/>
                  </a:cubicBezTo>
                  <a:lnTo>
                    <a:pt x="20193" y="1391"/>
                  </a:lnTo>
                  <a:cubicBezTo>
                    <a:pt x="21679" y="1028"/>
                    <a:pt x="23169" y="803"/>
                    <a:pt x="24690" y="803"/>
                  </a:cubicBezTo>
                  <a:cubicBezTo>
                    <a:pt x="25298" y="803"/>
                    <a:pt x="25912" y="839"/>
                    <a:pt x="26532" y="917"/>
                  </a:cubicBezTo>
                  <a:cubicBezTo>
                    <a:pt x="27642" y="965"/>
                    <a:pt x="28751" y="989"/>
                    <a:pt x="29873" y="989"/>
                  </a:cubicBezTo>
                  <a:cubicBezTo>
                    <a:pt x="30994" y="989"/>
                    <a:pt x="32128" y="965"/>
                    <a:pt x="33286" y="917"/>
                  </a:cubicBezTo>
                  <a:cubicBezTo>
                    <a:pt x="34540" y="917"/>
                    <a:pt x="36373" y="917"/>
                    <a:pt x="37241" y="2075"/>
                  </a:cubicBezTo>
                  <a:cubicBezTo>
                    <a:pt x="37724" y="3136"/>
                    <a:pt x="38013" y="4197"/>
                    <a:pt x="38013" y="5258"/>
                  </a:cubicBezTo>
                  <a:cubicBezTo>
                    <a:pt x="38013" y="8056"/>
                    <a:pt x="37820" y="10854"/>
                    <a:pt x="37531" y="13652"/>
                  </a:cubicBezTo>
                  <a:cubicBezTo>
                    <a:pt x="37048" y="19151"/>
                    <a:pt x="36952" y="24747"/>
                    <a:pt x="37241" y="30246"/>
                  </a:cubicBezTo>
                  <a:cubicBezTo>
                    <a:pt x="37338" y="32754"/>
                    <a:pt x="37917" y="35263"/>
                    <a:pt x="37531" y="37771"/>
                  </a:cubicBezTo>
                  <a:cubicBezTo>
                    <a:pt x="37290" y="38977"/>
                    <a:pt x="35770" y="39291"/>
                    <a:pt x="34082" y="39291"/>
                  </a:cubicBezTo>
                  <a:cubicBezTo>
                    <a:pt x="32393" y="39291"/>
                    <a:pt x="30536" y="38977"/>
                    <a:pt x="29620" y="38929"/>
                  </a:cubicBezTo>
                  <a:cubicBezTo>
                    <a:pt x="27015" y="38640"/>
                    <a:pt x="24410" y="38543"/>
                    <a:pt x="21708" y="38543"/>
                  </a:cubicBezTo>
                  <a:cubicBezTo>
                    <a:pt x="18911" y="38640"/>
                    <a:pt x="16209" y="39122"/>
                    <a:pt x="13411" y="39411"/>
                  </a:cubicBezTo>
                  <a:cubicBezTo>
                    <a:pt x="12625" y="39468"/>
                    <a:pt x="11839" y="39499"/>
                    <a:pt x="11055" y="39499"/>
                  </a:cubicBezTo>
                  <a:cubicBezTo>
                    <a:pt x="9146" y="39499"/>
                    <a:pt x="7251" y="39311"/>
                    <a:pt x="5404" y="38833"/>
                  </a:cubicBezTo>
                  <a:cubicBezTo>
                    <a:pt x="3185" y="38254"/>
                    <a:pt x="1738" y="37482"/>
                    <a:pt x="1448" y="35070"/>
                  </a:cubicBezTo>
                  <a:cubicBezTo>
                    <a:pt x="1255" y="32851"/>
                    <a:pt x="1159" y="30535"/>
                    <a:pt x="1255" y="28317"/>
                  </a:cubicBezTo>
                  <a:cubicBezTo>
                    <a:pt x="1255" y="25519"/>
                    <a:pt x="966" y="22914"/>
                    <a:pt x="1255" y="20116"/>
                  </a:cubicBezTo>
                  <a:cubicBezTo>
                    <a:pt x="1448" y="15196"/>
                    <a:pt x="1352" y="10372"/>
                    <a:pt x="966" y="5451"/>
                  </a:cubicBezTo>
                  <a:cubicBezTo>
                    <a:pt x="966" y="4583"/>
                    <a:pt x="966" y="3715"/>
                    <a:pt x="1062" y="2846"/>
                  </a:cubicBezTo>
                  <a:cubicBezTo>
                    <a:pt x="1352" y="1399"/>
                    <a:pt x="2702" y="1013"/>
                    <a:pt x="3957" y="820"/>
                  </a:cubicBezTo>
                  <a:cubicBezTo>
                    <a:pt x="4344" y="798"/>
                    <a:pt x="4736" y="786"/>
                    <a:pt x="5132" y="786"/>
                  </a:cubicBezTo>
                  <a:close/>
                  <a:moveTo>
                    <a:pt x="4723" y="0"/>
                  </a:moveTo>
                  <a:cubicBezTo>
                    <a:pt x="3421" y="0"/>
                    <a:pt x="2107" y="402"/>
                    <a:pt x="1062" y="1206"/>
                  </a:cubicBezTo>
                  <a:cubicBezTo>
                    <a:pt x="1" y="2171"/>
                    <a:pt x="194" y="4197"/>
                    <a:pt x="194" y="5451"/>
                  </a:cubicBezTo>
                  <a:cubicBezTo>
                    <a:pt x="580" y="10372"/>
                    <a:pt x="580" y="15292"/>
                    <a:pt x="387" y="20212"/>
                  </a:cubicBezTo>
                  <a:cubicBezTo>
                    <a:pt x="290" y="22721"/>
                    <a:pt x="387" y="25229"/>
                    <a:pt x="387" y="27738"/>
                  </a:cubicBezTo>
                  <a:cubicBezTo>
                    <a:pt x="387" y="30246"/>
                    <a:pt x="387" y="32658"/>
                    <a:pt x="676" y="35070"/>
                  </a:cubicBezTo>
                  <a:cubicBezTo>
                    <a:pt x="966" y="38447"/>
                    <a:pt x="3378" y="39315"/>
                    <a:pt x="6368" y="39894"/>
                  </a:cubicBezTo>
                  <a:cubicBezTo>
                    <a:pt x="7763" y="40216"/>
                    <a:pt x="9173" y="40336"/>
                    <a:pt x="10590" y="40336"/>
                  </a:cubicBezTo>
                  <a:cubicBezTo>
                    <a:pt x="14268" y="40336"/>
                    <a:pt x="17990" y="39524"/>
                    <a:pt x="21612" y="39315"/>
                  </a:cubicBezTo>
                  <a:cubicBezTo>
                    <a:pt x="24313" y="39315"/>
                    <a:pt x="26918" y="39411"/>
                    <a:pt x="29620" y="39701"/>
                  </a:cubicBezTo>
                  <a:cubicBezTo>
                    <a:pt x="30987" y="39820"/>
                    <a:pt x="32538" y="40049"/>
                    <a:pt x="34046" y="40049"/>
                  </a:cubicBezTo>
                  <a:cubicBezTo>
                    <a:pt x="34985" y="40049"/>
                    <a:pt x="35908" y="39960"/>
                    <a:pt x="36759" y="39701"/>
                  </a:cubicBezTo>
                  <a:cubicBezTo>
                    <a:pt x="37724" y="39508"/>
                    <a:pt x="38206" y="38350"/>
                    <a:pt x="38303" y="37289"/>
                  </a:cubicBezTo>
                  <a:cubicBezTo>
                    <a:pt x="38592" y="34781"/>
                    <a:pt x="38013" y="32176"/>
                    <a:pt x="37917" y="29571"/>
                  </a:cubicBezTo>
                  <a:cubicBezTo>
                    <a:pt x="37724" y="24747"/>
                    <a:pt x="37820" y="19826"/>
                    <a:pt x="38110" y="14906"/>
                  </a:cubicBezTo>
                  <a:cubicBezTo>
                    <a:pt x="38399" y="10950"/>
                    <a:pt x="39460" y="6320"/>
                    <a:pt x="38303" y="2460"/>
                  </a:cubicBezTo>
                  <a:cubicBezTo>
                    <a:pt x="37618" y="470"/>
                    <a:pt x="35610" y="43"/>
                    <a:pt x="33598" y="43"/>
                  </a:cubicBezTo>
                  <a:cubicBezTo>
                    <a:pt x="32489" y="43"/>
                    <a:pt x="31379" y="173"/>
                    <a:pt x="30488" y="241"/>
                  </a:cubicBezTo>
                  <a:cubicBezTo>
                    <a:pt x="30141" y="260"/>
                    <a:pt x="29793" y="268"/>
                    <a:pt x="29443" y="268"/>
                  </a:cubicBezTo>
                  <a:cubicBezTo>
                    <a:pt x="27672" y="268"/>
                    <a:pt x="25863" y="67"/>
                    <a:pt x="24062" y="67"/>
                  </a:cubicBezTo>
                  <a:cubicBezTo>
                    <a:pt x="22555" y="67"/>
                    <a:pt x="21054" y="208"/>
                    <a:pt x="19586" y="724"/>
                  </a:cubicBezTo>
                  <a:cubicBezTo>
                    <a:pt x="19513" y="753"/>
                    <a:pt x="19455" y="796"/>
                    <a:pt x="19411" y="846"/>
                  </a:cubicBezTo>
                  <a:lnTo>
                    <a:pt x="19411" y="846"/>
                  </a:lnTo>
                  <a:cubicBezTo>
                    <a:pt x="18732" y="1043"/>
                    <a:pt x="17966" y="1114"/>
                    <a:pt x="17168" y="1114"/>
                  </a:cubicBezTo>
                  <a:cubicBezTo>
                    <a:pt x="15607" y="1114"/>
                    <a:pt x="13925" y="844"/>
                    <a:pt x="12543" y="724"/>
                  </a:cubicBezTo>
                  <a:cubicBezTo>
                    <a:pt x="10131" y="531"/>
                    <a:pt x="7816" y="145"/>
                    <a:pt x="5500" y="48"/>
                  </a:cubicBezTo>
                  <a:cubicBezTo>
                    <a:pt x="5243" y="16"/>
                    <a:pt x="4983" y="0"/>
                    <a:pt x="47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70"/>
          <p:cNvGrpSpPr/>
          <p:nvPr/>
        </p:nvGrpSpPr>
        <p:grpSpPr>
          <a:xfrm>
            <a:off x="2386233" y="2197118"/>
            <a:ext cx="704094" cy="704100"/>
            <a:chOff x="2326674" y="1849826"/>
            <a:chExt cx="700800" cy="702625"/>
          </a:xfrm>
        </p:grpSpPr>
        <p:sp>
          <p:nvSpPr>
            <p:cNvPr id="1932" name="Google Shape;1932;p70"/>
            <p:cNvSpPr/>
            <p:nvPr/>
          </p:nvSpPr>
          <p:spPr>
            <a:xfrm>
              <a:off x="2328376" y="1856090"/>
              <a:ext cx="672009" cy="685676"/>
            </a:xfrm>
            <a:custGeom>
              <a:avLst/>
              <a:gdLst/>
              <a:ahLst/>
              <a:cxnLst/>
              <a:rect l="l" t="t" r="r" b="b"/>
              <a:pathLst>
                <a:path w="38302" h="39081" extrusionOk="0">
                  <a:moveTo>
                    <a:pt x="11582" y="6328"/>
                  </a:moveTo>
                  <a:cubicBezTo>
                    <a:pt x="12935" y="6328"/>
                    <a:pt x="14165" y="8124"/>
                    <a:pt x="14086" y="9395"/>
                  </a:cubicBezTo>
                  <a:lnTo>
                    <a:pt x="14086" y="9299"/>
                  </a:lnTo>
                  <a:cubicBezTo>
                    <a:pt x="13935" y="11031"/>
                    <a:pt x="12315" y="12058"/>
                    <a:pt x="10739" y="12058"/>
                  </a:cubicBezTo>
                  <a:cubicBezTo>
                    <a:pt x="10296" y="12058"/>
                    <a:pt x="9857" y="11977"/>
                    <a:pt x="9455" y="11807"/>
                  </a:cubicBezTo>
                  <a:cubicBezTo>
                    <a:pt x="8104" y="11132"/>
                    <a:pt x="7622" y="9492"/>
                    <a:pt x="8490" y="8238"/>
                  </a:cubicBezTo>
                  <a:cubicBezTo>
                    <a:pt x="9069" y="7466"/>
                    <a:pt x="9841" y="6887"/>
                    <a:pt x="10709" y="6597"/>
                  </a:cubicBezTo>
                  <a:cubicBezTo>
                    <a:pt x="10998" y="6410"/>
                    <a:pt x="11293" y="6328"/>
                    <a:pt x="11582" y="6328"/>
                  </a:cubicBezTo>
                  <a:close/>
                  <a:moveTo>
                    <a:pt x="16208" y="14412"/>
                  </a:moveTo>
                  <a:cubicBezTo>
                    <a:pt x="17019" y="14933"/>
                    <a:pt x="18107" y="15037"/>
                    <a:pt x="19161" y="15037"/>
                  </a:cubicBezTo>
                  <a:cubicBezTo>
                    <a:pt x="19863" y="15037"/>
                    <a:pt x="20550" y="14991"/>
                    <a:pt x="21129" y="14991"/>
                  </a:cubicBezTo>
                  <a:cubicBezTo>
                    <a:pt x="21225" y="15473"/>
                    <a:pt x="21225" y="16052"/>
                    <a:pt x="21129" y="16535"/>
                  </a:cubicBezTo>
                  <a:lnTo>
                    <a:pt x="21322" y="16631"/>
                  </a:lnTo>
                  <a:cubicBezTo>
                    <a:pt x="23080" y="15459"/>
                    <a:pt x="25074" y="14434"/>
                    <a:pt x="26979" y="14434"/>
                  </a:cubicBezTo>
                  <a:cubicBezTo>
                    <a:pt x="28522" y="14434"/>
                    <a:pt x="30006" y="15107"/>
                    <a:pt x="31259" y="16921"/>
                  </a:cubicBezTo>
                  <a:cubicBezTo>
                    <a:pt x="32513" y="18754"/>
                    <a:pt x="32513" y="21648"/>
                    <a:pt x="32417" y="23771"/>
                  </a:cubicBezTo>
                  <a:cubicBezTo>
                    <a:pt x="32320" y="25893"/>
                    <a:pt x="32127" y="28016"/>
                    <a:pt x="32127" y="30235"/>
                  </a:cubicBezTo>
                  <a:lnTo>
                    <a:pt x="31162" y="30235"/>
                  </a:lnTo>
                  <a:cubicBezTo>
                    <a:pt x="30873" y="30138"/>
                    <a:pt x="30680" y="30138"/>
                    <a:pt x="30391" y="30138"/>
                  </a:cubicBezTo>
                  <a:cubicBezTo>
                    <a:pt x="30157" y="30105"/>
                    <a:pt x="29927" y="30092"/>
                    <a:pt x="29699" y="30092"/>
                  </a:cubicBezTo>
                  <a:cubicBezTo>
                    <a:pt x="28835" y="30092"/>
                    <a:pt x="28005" y="30281"/>
                    <a:pt x="27182" y="30281"/>
                  </a:cubicBezTo>
                  <a:cubicBezTo>
                    <a:pt x="26965" y="30281"/>
                    <a:pt x="26748" y="30268"/>
                    <a:pt x="26531" y="30235"/>
                  </a:cubicBezTo>
                  <a:lnTo>
                    <a:pt x="26531" y="29945"/>
                  </a:lnTo>
                  <a:cubicBezTo>
                    <a:pt x="26531" y="27666"/>
                    <a:pt x="28124" y="18856"/>
                    <a:pt x="24436" y="18856"/>
                  </a:cubicBezTo>
                  <a:cubicBezTo>
                    <a:pt x="24065" y="18856"/>
                    <a:pt x="23640" y="18946"/>
                    <a:pt x="23155" y="19140"/>
                  </a:cubicBezTo>
                  <a:cubicBezTo>
                    <a:pt x="21032" y="19911"/>
                    <a:pt x="20839" y="21648"/>
                    <a:pt x="20839" y="23771"/>
                  </a:cubicBezTo>
                  <a:cubicBezTo>
                    <a:pt x="20839" y="25121"/>
                    <a:pt x="21032" y="26472"/>
                    <a:pt x="21129" y="27726"/>
                  </a:cubicBezTo>
                  <a:cubicBezTo>
                    <a:pt x="21129" y="28209"/>
                    <a:pt x="21418" y="29656"/>
                    <a:pt x="21032" y="30042"/>
                  </a:cubicBezTo>
                  <a:lnTo>
                    <a:pt x="21032" y="30235"/>
                  </a:lnTo>
                  <a:cubicBezTo>
                    <a:pt x="20706" y="30235"/>
                    <a:pt x="20087" y="30253"/>
                    <a:pt x="19392" y="30253"/>
                  </a:cubicBezTo>
                  <a:cubicBezTo>
                    <a:pt x="17829" y="30253"/>
                    <a:pt x="15882" y="30160"/>
                    <a:pt x="16015" y="29559"/>
                  </a:cubicBezTo>
                  <a:lnTo>
                    <a:pt x="16015" y="22999"/>
                  </a:lnTo>
                  <a:cubicBezTo>
                    <a:pt x="16015" y="21455"/>
                    <a:pt x="16112" y="19815"/>
                    <a:pt x="16112" y="18271"/>
                  </a:cubicBezTo>
                  <a:cubicBezTo>
                    <a:pt x="16305" y="17017"/>
                    <a:pt x="16305" y="15763"/>
                    <a:pt x="16112" y="14509"/>
                  </a:cubicBezTo>
                  <a:lnTo>
                    <a:pt x="16208" y="14412"/>
                  </a:lnTo>
                  <a:close/>
                  <a:moveTo>
                    <a:pt x="12563" y="14248"/>
                  </a:moveTo>
                  <a:cubicBezTo>
                    <a:pt x="13026" y="14248"/>
                    <a:pt x="13475" y="14289"/>
                    <a:pt x="13893" y="14412"/>
                  </a:cubicBezTo>
                  <a:lnTo>
                    <a:pt x="13893" y="14702"/>
                  </a:lnTo>
                  <a:lnTo>
                    <a:pt x="13796" y="14605"/>
                  </a:lnTo>
                  <a:cubicBezTo>
                    <a:pt x="13796" y="19718"/>
                    <a:pt x="13507" y="24832"/>
                    <a:pt x="13507" y="29752"/>
                  </a:cubicBezTo>
                  <a:lnTo>
                    <a:pt x="13410" y="30138"/>
                  </a:lnTo>
                  <a:cubicBezTo>
                    <a:pt x="13042" y="30384"/>
                    <a:pt x="12642" y="30467"/>
                    <a:pt x="12230" y="30467"/>
                  </a:cubicBezTo>
                  <a:cubicBezTo>
                    <a:pt x="11372" y="30467"/>
                    <a:pt x="10460" y="30106"/>
                    <a:pt x="9669" y="30106"/>
                  </a:cubicBezTo>
                  <a:cubicBezTo>
                    <a:pt x="9349" y="30106"/>
                    <a:pt x="9049" y="30165"/>
                    <a:pt x="8780" y="30331"/>
                  </a:cubicBezTo>
                  <a:lnTo>
                    <a:pt x="8683" y="30138"/>
                  </a:lnTo>
                  <a:cubicBezTo>
                    <a:pt x="8201" y="29463"/>
                    <a:pt x="8683" y="27919"/>
                    <a:pt x="8683" y="27051"/>
                  </a:cubicBezTo>
                  <a:lnTo>
                    <a:pt x="8683" y="22613"/>
                  </a:lnTo>
                  <a:cubicBezTo>
                    <a:pt x="8683" y="19911"/>
                    <a:pt x="8394" y="17307"/>
                    <a:pt x="8394" y="14605"/>
                  </a:cubicBezTo>
                  <a:lnTo>
                    <a:pt x="8587" y="14316"/>
                  </a:lnTo>
                  <a:cubicBezTo>
                    <a:pt x="8918" y="14399"/>
                    <a:pt x="9276" y="14428"/>
                    <a:pt x="9650" y="14428"/>
                  </a:cubicBezTo>
                  <a:cubicBezTo>
                    <a:pt x="10575" y="14428"/>
                    <a:pt x="11599" y="14248"/>
                    <a:pt x="12563" y="14248"/>
                  </a:cubicBezTo>
                  <a:close/>
                  <a:moveTo>
                    <a:pt x="26292" y="1"/>
                  </a:moveTo>
                  <a:cubicBezTo>
                    <a:pt x="25573" y="1"/>
                    <a:pt x="24867" y="109"/>
                    <a:pt x="24216" y="326"/>
                  </a:cubicBezTo>
                  <a:cubicBezTo>
                    <a:pt x="23637" y="543"/>
                    <a:pt x="23058" y="652"/>
                    <a:pt x="22479" y="652"/>
                  </a:cubicBezTo>
                  <a:cubicBezTo>
                    <a:pt x="22286" y="652"/>
                    <a:pt x="22093" y="640"/>
                    <a:pt x="21900" y="616"/>
                  </a:cubicBezTo>
                  <a:lnTo>
                    <a:pt x="16980" y="230"/>
                  </a:lnTo>
                  <a:cubicBezTo>
                    <a:pt x="15147" y="133"/>
                    <a:pt x="13290" y="109"/>
                    <a:pt x="11445" y="109"/>
                  </a:cubicBezTo>
                  <a:cubicBezTo>
                    <a:pt x="9600" y="109"/>
                    <a:pt x="7766" y="133"/>
                    <a:pt x="5982" y="133"/>
                  </a:cubicBezTo>
                  <a:cubicBezTo>
                    <a:pt x="5804" y="133"/>
                    <a:pt x="5589" y="131"/>
                    <a:pt x="5350" y="131"/>
                  </a:cubicBezTo>
                  <a:cubicBezTo>
                    <a:pt x="4036" y="131"/>
                    <a:pt x="1989" y="200"/>
                    <a:pt x="1254" y="1098"/>
                  </a:cubicBezTo>
                  <a:cubicBezTo>
                    <a:pt x="675" y="1870"/>
                    <a:pt x="772" y="3800"/>
                    <a:pt x="772" y="4668"/>
                  </a:cubicBezTo>
                  <a:cubicBezTo>
                    <a:pt x="675" y="8045"/>
                    <a:pt x="675" y="11325"/>
                    <a:pt x="386" y="14605"/>
                  </a:cubicBezTo>
                  <a:cubicBezTo>
                    <a:pt x="0" y="21262"/>
                    <a:pt x="772" y="27919"/>
                    <a:pt x="772" y="34576"/>
                  </a:cubicBezTo>
                  <a:cubicBezTo>
                    <a:pt x="772" y="35830"/>
                    <a:pt x="675" y="37470"/>
                    <a:pt x="1640" y="38339"/>
                  </a:cubicBezTo>
                  <a:cubicBezTo>
                    <a:pt x="2219" y="38853"/>
                    <a:pt x="3441" y="38939"/>
                    <a:pt x="4534" y="38939"/>
                  </a:cubicBezTo>
                  <a:cubicBezTo>
                    <a:pt x="5081" y="38939"/>
                    <a:pt x="5596" y="38918"/>
                    <a:pt x="5982" y="38918"/>
                  </a:cubicBezTo>
                  <a:cubicBezTo>
                    <a:pt x="8008" y="38918"/>
                    <a:pt x="9979" y="39080"/>
                    <a:pt x="12019" y="39080"/>
                  </a:cubicBezTo>
                  <a:cubicBezTo>
                    <a:pt x="12699" y="39080"/>
                    <a:pt x="13386" y="39062"/>
                    <a:pt x="14086" y="39014"/>
                  </a:cubicBezTo>
                  <a:cubicBezTo>
                    <a:pt x="15919" y="38918"/>
                    <a:pt x="17800" y="38918"/>
                    <a:pt x="19681" y="38918"/>
                  </a:cubicBezTo>
                  <a:cubicBezTo>
                    <a:pt x="21563" y="38918"/>
                    <a:pt x="23444" y="38918"/>
                    <a:pt x="25277" y="38821"/>
                  </a:cubicBezTo>
                  <a:cubicBezTo>
                    <a:pt x="28654" y="38628"/>
                    <a:pt x="32031" y="38628"/>
                    <a:pt x="35407" y="38628"/>
                  </a:cubicBezTo>
                  <a:cubicBezTo>
                    <a:pt x="35507" y="38642"/>
                    <a:pt x="35606" y="38649"/>
                    <a:pt x="35703" y="38649"/>
                  </a:cubicBezTo>
                  <a:cubicBezTo>
                    <a:pt x="36936" y="38649"/>
                    <a:pt x="38019" y="37557"/>
                    <a:pt x="38109" y="36216"/>
                  </a:cubicBezTo>
                  <a:cubicBezTo>
                    <a:pt x="38302" y="34480"/>
                    <a:pt x="38302" y="32647"/>
                    <a:pt x="38205" y="30910"/>
                  </a:cubicBezTo>
                  <a:cubicBezTo>
                    <a:pt x="37916" y="27630"/>
                    <a:pt x="38205" y="24639"/>
                    <a:pt x="37916" y="21166"/>
                  </a:cubicBezTo>
                  <a:cubicBezTo>
                    <a:pt x="37723" y="17789"/>
                    <a:pt x="37819" y="14316"/>
                    <a:pt x="37819" y="10939"/>
                  </a:cubicBezTo>
                  <a:cubicBezTo>
                    <a:pt x="37819" y="8141"/>
                    <a:pt x="38109" y="5440"/>
                    <a:pt x="37916" y="2738"/>
                  </a:cubicBezTo>
                  <a:cubicBezTo>
                    <a:pt x="37819" y="1291"/>
                    <a:pt x="37433" y="230"/>
                    <a:pt x="35890" y="133"/>
                  </a:cubicBezTo>
                  <a:cubicBezTo>
                    <a:pt x="35375" y="101"/>
                    <a:pt x="34850" y="91"/>
                    <a:pt x="34318" y="91"/>
                  </a:cubicBezTo>
                  <a:cubicBezTo>
                    <a:pt x="33253" y="91"/>
                    <a:pt x="32159" y="133"/>
                    <a:pt x="31066" y="133"/>
                  </a:cubicBezTo>
                  <a:cubicBezTo>
                    <a:pt x="29619" y="133"/>
                    <a:pt x="28364" y="37"/>
                    <a:pt x="27014" y="37"/>
                  </a:cubicBezTo>
                  <a:cubicBezTo>
                    <a:pt x="26773" y="13"/>
                    <a:pt x="26531" y="1"/>
                    <a:pt x="26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0"/>
            <p:cNvSpPr/>
            <p:nvPr/>
          </p:nvSpPr>
          <p:spPr>
            <a:xfrm>
              <a:off x="2460893" y="1962202"/>
              <a:ext cx="128166" cy="114551"/>
            </a:xfrm>
            <a:custGeom>
              <a:avLst/>
              <a:gdLst/>
              <a:ahLst/>
              <a:cxnLst/>
              <a:rect l="l" t="t" r="r" b="b"/>
              <a:pathLst>
                <a:path w="7305" h="6529" extrusionOk="0">
                  <a:moveTo>
                    <a:pt x="4293" y="805"/>
                  </a:moveTo>
                  <a:cubicBezTo>
                    <a:pt x="5234" y="805"/>
                    <a:pt x="6013" y="1848"/>
                    <a:pt x="6243" y="2768"/>
                  </a:cubicBezTo>
                  <a:cubicBezTo>
                    <a:pt x="6533" y="4023"/>
                    <a:pt x="5761" y="5277"/>
                    <a:pt x="4507" y="5566"/>
                  </a:cubicBezTo>
                  <a:cubicBezTo>
                    <a:pt x="4171" y="5721"/>
                    <a:pt x="3821" y="5793"/>
                    <a:pt x="3479" y="5793"/>
                  </a:cubicBezTo>
                  <a:cubicBezTo>
                    <a:pt x="2546" y="5793"/>
                    <a:pt x="1676" y="5256"/>
                    <a:pt x="1323" y="4409"/>
                  </a:cubicBezTo>
                  <a:cubicBezTo>
                    <a:pt x="744" y="2672"/>
                    <a:pt x="2288" y="1514"/>
                    <a:pt x="3638" y="1032"/>
                  </a:cubicBezTo>
                  <a:cubicBezTo>
                    <a:pt x="3719" y="1000"/>
                    <a:pt x="3778" y="952"/>
                    <a:pt x="3818" y="895"/>
                  </a:cubicBezTo>
                  <a:lnTo>
                    <a:pt x="3818" y="895"/>
                  </a:lnTo>
                  <a:cubicBezTo>
                    <a:pt x="3980" y="833"/>
                    <a:pt x="4139" y="805"/>
                    <a:pt x="4293" y="805"/>
                  </a:cubicBezTo>
                  <a:close/>
                  <a:moveTo>
                    <a:pt x="4180" y="0"/>
                  </a:moveTo>
                  <a:cubicBezTo>
                    <a:pt x="3840" y="0"/>
                    <a:pt x="3494" y="81"/>
                    <a:pt x="3156" y="260"/>
                  </a:cubicBezTo>
                  <a:cubicBezTo>
                    <a:pt x="3101" y="301"/>
                    <a:pt x="3061" y="349"/>
                    <a:pt x="3036" y="399"/>
                  </a:cubicBezTo>
                  <a:lnTo>
                    <a:pt x="3036" y="399"/>
                  </a:lnTo>
                  <a:cubicBezTo>
                    <a:pt x="1345" y="1190"/>
                    <a:pt x="0" y="2510"/>
                    <a:pt x="455" y="4602"/>
                  </a:cubicBezTo>
                  <a:cubicBezTo>
                    <a:pt x="814" y="5965"/>
                    <a:pt x="2134" y="6528"/>
                    <a:pt x="3422" y="6528"/>
                  </a:cubicBezTo>
                  <a:cubicBezTo>
                    <a:pt x="3865" y="6528"/>
                    <a:pt x="4305" y="6462"/>
                    <a:pt x="4700" y="6338"/>
                  </a:cubicBezTo>
                  <a:cubicBezTo>
                    <a:pt x="6340" y="5856"/>
                    <a:pt x="7305" y="4216"/>
                    <a:pt x="7015" y="2576"/>
                  </a:cubicBezTo>
                  <a:cubicBezTo>
                    <a:pt x="6709" y="1197"/>
                    <a:pt x="5490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0"/>
            <p:cNvSpPr/>
            <p:nvPr/>
          </p:nvSpPr>
          <p:spPr>
            <a:xfrm>
              <a:off x="2471052" y="2101457"/>
              <a:ext cx="114025" cy="16106"/>
            </a:xfrm>
            <a:custGeom>
              <a:avLst/>
              <a:gdLst/>
              <a:ahLst/>
              <a:cxnLst/>
              <a:rect l="l" t="t" r="r" b="b"/>
              <a:pathLst>
                <a:path w="6499" h="918" extrusionOk="0">
                  <a:moveTo>
                    <a:pt x="4553" y="0"/>
                  </a:moveTo>
                  <a:cubicBezTo>
                    <a:pt x="3654" y="0"/>
                    <a:pt x="2748" y="126"/>
                    <a:pt x="1822" y="126"/>
                  </a:cubicBezTo>
                  <a:cubicBezTo>
                    <a:pt x="1434" y="126"/>
                    <a:pt x="1043" y="104"/>
                    <a:pt x="648" y="41"/>
                  </a:cubicBezTo>
                  <a:cubicBezTo>
                    <a:pt x="619" y="36"/>
                    <a:pt x="592" y="33"/>
                    <a:pt x="566" y="33"/>
                  </a:cubicBezTo>
                  <a:cubicBezTo>
                    <a:pt x="145" y="33"/>
                    <a:pt x="0" y="722"/>
                    <a:pt x="455" y="813"/>
                  </a:cubicBezTo>
                  <a:cubicBezTo>
                    <a:pt x="850" y="876"/>
                    <a:pt x="1246" y="898"/>
                    <a:pt x="1640" y="898"/>
                  </a:cubicBezTo>
                  <a:cubicBezTo>
                    <a:pt x="2580" y="898"/>
                    <a:pt x="3510" y="772"/>
                    <a:pt x="4402" y="772"/>
                  </a:cubicBezTo>
                  <a:cubicBezTo>
                    <a:pt x="4866" y="772"/>
                    <a:pt x="5320" y="806"/>
                    <a:pt x="5761" y="910"/>
                  </a:cubicBezTo>
                  <a:cubicBezTo>
                    <a:pt x="5789" y="915"/>
                    <a:pt x="5817" y="918"/>
                    <a:pt x="5844" y="918"/>
                  </a:cubicBezTo>
                  <a:cubicBezTo>
                    <a:pt x="6274" y="918"/>
                    <a:pt x="6499" y="229"/>
                    <a:pt x="5954" y="138"/>
                  </a:cubicBezTo>
                  <a:cubicBezTo>
                    <a:pt x="5488" y="34"/>
                    <a:pt x="5021" y="0"/>
                    <a:pt x="45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0"/>
            <p:cNvSpPr/>
            <p:nvPr/>
          </p:nvSpPr>
          <p:spPr>
            <a:xfrm>
              <a:off x="2472245" y="2107247"/>
              <a:ext cx="17545" cy="286598"/>
            </a:xfrm>
            <a:custGeom>
              <a:avLst/>
              <a:gdLst/>
              <a:ahLst/>
              <a:cxnLst/>
              <a:rect l="l" t="t" r="r" b="b"/>
              <a:pathLst>
                <a:path w="1000" h="16335" extrusionOk="0">
                  <a:moveTo>
                    <a:pt x="338" y="1"/>
                  </a:moveTo>
                  <a:cubicBezTo>
                    <a:pt x="169" y="1"/>
                    <a:pt x="1" y="97"/>
                    <a:pt x="1" y="290"/>
                  </a:cubicBezTo>
                  <a:cubicBezTo>
                    <a:pt x="1" y="3474"/>
                    <a:pt x="194" y="6561"/>
                    <a:pt x="194" y="9648"/>
                  </a:cubicBezTo>
                  <a:cubicBezTo>
                    <a:pt x="290" y="11096"/>
                    <a:pt x="194" y="12639"/>
                    <a:pt x="97" y="14086"/>
                  </a:cubicBezTo>
                  <a:cubicBezTo>
                    <a:pt x="1" y="14762"/>
                    <a:pt x="1" y="15534"/>
                    <a:pt x="290" y="16113"/>
                  </a:cubicBezTo>
                  <a:cubicBezTo>
                    <a:pt x="353" y="16269"/>
                    <a:pt x="456" y="16334"/>
                    <a:pt x="560" y="16334"/>
                  </a:cubicBezTo>
                  <a:cubicBezTo>
                    <a:pt x="778" y="16334"/>
                    <a:pt x="999" y="16052"/>
                    <a:pt x="869" y="15727"/>
                  </a:cubicBezTo>
                  <a:cubicBezTo>
                    <a:pt x="580" y="14569"/>
                    <a:pt x="580" y="13411"/>
                    <a:pt x="772" y="12253"/>
                  </a:cubicBezTo>
                  <a:lnTo>
                    <a:pt x="772" y="8394"/>
                  </a:lnTo>
                  <a:cubicBezTo>
                    <a:pt x="772" y="5789"/>
                    <a:pt x="676" y="2992"/>
                    <a:pt x="676" y="290"/>
                  </a:cubicBezTo>
                  <a:cubicBezTo>
                    <a:pt x="676" y="97"/>
                    <a:pt x="50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0"/>
            <p:cNvSpPr/>
            <p:nvPr/>
          </p:nvSpPr>
          <p:spPr>
            <a:xfrm>
              <a:off x="2561953" y="2108948"/>
              <a:ext cx="20335" cy="278878"/>
            </a:xfrm>
            <a:custGeom>
              <a:avLst/>
              <a:gdLst/>
              <a:ahLst/>
              <a:cxnLst/>
              <a:rect l="l" t="t" r="r" b="b"/>
              <a:pathLst>
                <a:path w="1159" h="15895" extrusionOk="0">
                  <a:moveTo>
                    <a:pt x="737" y="0"/>
                  </a:moveTo>
                  <a:cubicBezTo>
                    <a:pt x="556" y="0"/>
                    <a:pt x="387" y="97"/>
                    <a:pt x="387" y="290"/>
                  </a:cubicBezTo>
                  <a:cubicBezTo>
                    <a:pt x="387" y="5403"/>
                    <a:pt x="1" y="10420"/>
                    <a:pt x="1" y="15533"/>
                  </a:cubicBezTo>
                  <a:cubicBezTo>
                    <a:pt x="1" y="15774"/>
                    <a:pt x="194" y="15895"/>
                    <a:pt x="387" y="15895"/>
                  </a:cubicBezTo>
                  <a:cubicBezTo>
                    <a:pt x="580" y="15895"/>
                    <a:pt x="773" y="15774"/>
                    <a:pt x="773" y="15533"/>
                  </a:cubicBezTo>
                  <a:cubicBezTo>
                    <a:pt x="773" y="10420"/>
                    <a:pt x="1159" y="5403"/>
                    <a:pt x="1159" y="290"/>
                  </a:cubicBezTo>
                  <a:cubicBezTo>
                    <a:pt x="1110" y="97"/>
                    <a:pt x="91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0"/>
            <p:cNvSpPr/>
            <p:nvPr/>
          </p:nvSpPr>
          <p:spPr>
            <a:xfrm>
              <a:off x="2475386" y="2380229"/>
              <a:ext cx="100673" cy="19545"/>
            </a:xfrm>
            <a:custGeom>
              <a:avLst/>
              <a:gdLst/>
              <a:ahLst/>
              <a:cxnLst/>
              <a:rect l="l" t="t" r="r" b="b"/>
              <a:pathLst>
                <a:path w="5738" h="1114" extrusionOk="0">
                  <a:moveTo>
                    <a:pt x="5225" y="1"/>
                  </a:moveTo>
                  <a:cubicBezTo>
                    <a:pt x="5163" y="1"/>
                    <a:pt x="5097" y="22"/>
                    <a:pt x="5031" y="71"/>
                  </a:cubicBezTo>
                  <a:cubicBezTo>
                    <a:pt x="4686" y="256"/>
                    <a:pt x="4324" y="319"/>
                    <a:pt x="3953" y="319"/>
                  </a:cubicBezTo>
                  <a:cubicBezTo>
                    <a:pt x="3142" y="319"/>
                    <a:pt x="2290" y="16"/>
                    <a:pt x="1479" y="16"/>
                  </a:cubicBezTo>
                  <a:cubicBezTo>
                    <a:pt x="1108" y="16"/>
                    <a:pt x="746" y="80"/>
                    <a:pt x="401" y="264"/>
                  </a:cubicBezTo>
                  <a:cubicBezTo>
                    <a:pt x="0" y="504"/>
                    <a:pt x="264" y="1010"/>
                    <a:pt x="586" y="1010"/>
                  </a:cubicBezTo>
                  <a:cubicBezTo>
                    <a:pt x="652" y="1010"/>
                    <a:pt x="721" y="989"/>
                    <a:pt x="786" y="939"/>
                  </a:cubicBezTo>
                  <a:cubicBezTo>
                    <a:pt x="1034" y="816"/>
                    <a:pt x="1301" y="771"/>
                    <a:pt x="1576" y="771"/>
                  </a:cubicBezTo>
                  <a:cubicBezTo>
                    <a:pt x="2157" y="771"/>
                    <a:pt x="2771" y="970"/>
                    <a:pt x="3295" y="1036"/>
                  </a:cubicBezTo>
                  <a:cubicBezTo>
                    <a:pt x="3483" y="1090"/>
                    <a:pt x="3680" y="1114"/>
                    <a:pt x="3879" y="1114"/>
                  </a:cubicBezTo>
                  <a:cubicBezTo>
                    <a:pt x="4394" y="1114"/>
                    <a:pt x="4931" y="955"/>
                    <a:pt x="5417" y="746"/>
                  </a:cubicBezTo>
                  <a:cubicBezTo>
                    <a:pt x="5738" y="506"/>
                    <a:pt x="5526" y="1"/>
                    <a:pt x="5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0"/>
            <p:cNvSpPr/>
            <p:nvPr/>
          </p:nvSpPr>
          <p:spPr>
            <a:xfrm>
              <a:off x="2605973" y="2104597"/>
              <a:ext cx="25405" cy="276457"/>
            </a:xfrm>
            <a:custGeom>
              <a:avLst/>
              <a:gdLst/>
              <a:ahLst/>
              <a:cxnLst/>
              <a:rect l="l" t="t" r="r" b="b"/>
              <a:pathLst>
                <a:path w="1448" h="15757" extrusionOk="0">
                  <a:moveTo>
                    <a:pt x="572" y="0"/>
                  </a:moveTo>
                  <a:cubicBezTo>
                    <a:pt x="328" y="0"/>
                    <a:pt x="35" y="230"/>
                    <a:pt x="97" y="538"/>
                  </a:cubicBezTo>
                  <a:cubicBezTo>
                    <a:pt x="290" y="1792"/>
                    <a:pt x="290" y="2950"/>
                    <a:pt x="97" y="4204"/>
                  </a:cubicBezTo>
                  <a:cubicBezTo>
                    <a:pt x="97" y="5362"/>
                    <a:pt x="97" y="6616"/>
                    <a:pt x="0" y="7773"/>
                  </a:cubicBezTo>
                  <a:cubicBezTo>
                    <a:pt x="0" y="10185"/>
                    <a:pt x="0" y="12597"/>
                    <a:pt x="0" y="15106"/>
                  </a:cubicBezTo>
                  <a:cubicBezTo>
                    <a:pt x="0" y="15540"/>
                    <a:pt x="193" y="15757"/>
                    <a:pt x="386" y="15757"/>
                  </a:cubicBezTo>
                  <a:cubicBezTo>
                    <a:pt x="579" y="15757"/>
                    <a:pt x="772" y="15540"/>
                    <a:pt x="772" y="15106"/>
                  </a:cubicBezTo>
                  <a:lnTo>
                    <a:pt x="772" y="7773"/>
                  </a:lnTo>
                  <a:cubicBezTo>
                    <a:pt x="772" y="5265"/>
                    <a:pt x="1448" y="2564"/>
                    <a:pt x="869" y="248"/>
                  </a:cubicBezTo>
                  <a:cubicBezTo>
                    <a:pt x="834" y="74"/>
                    <a:pt x="711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0"/>
            <p:cNvSpPr/>
            <p:nvPr/>
          </p:nvSpPr>
          <p:spPr>
            <a:xfrm>
              <a:off x="2607131" y="2104317"/>
              <a:ext cx="105498" cy="24598"/>
            </a:xfrm>
            <a:custGeom>
              <a:avLst/>
              <a:gdLst/>
              <a:ahLst/>
              <a:cxnLst/>
              <a:rect l="l" t="t" r="r" b="b"/>
              <a:pathLst>
                <a:path w="6013" h="1402" extrusionOk="0">
                  <a:moveTo>
                    <a:pt x="513" y="1"/>
                  </a:moveTo>
                  <a:cubicBezTo>
                    <a:pt x="211" y="1"/>
                    <a:pt x="0" y="506"/>
                    <a:pt x="320" y="747"/>
                  </a:cubicBezTo>
                  <a:lnTo>
                    <a:pt x="417" y="747"/>
                  </a:lnTo>
                  <a:cubicBezTo>
                    <a:pt x="1221" y="1283"/>
                    <a:pt x="2174" y="1402"/>
                    <a:pt x="3160" y="1402"/>
                  </a:cubicBezTo>
                  <a:cubicBezTo>
                    <a:pt x="3948" y="1402"/>
                    <a:pt x="4758" y="1325"/>
                    <a:pt x="5530" y="1325"/>
                  </a:cubicBezTo>
                  <a:cubicBezTo>
                    <a:pt x="6012" y="1325"/>
                    <a:pt x="6012" y="650"/>
                    <a:pt x="5530" y="554"/>
                  </a:cubicBezTo>
                  <a:cubicBezTo>
                    <a:pt x="4804" y="554"/>
                    <a:pt x="4013" y="639"/>
                    <a:pt x="3229" y="639"/>
                  </a:cubicBezTo>
                  <a:cubicBezTo>
                    <a:pt x="2347" y="639"/>
                    <a:pt x="1472" y="531"/>
                    <a:pt x="706" y="71"/>
                  </a:cubicBezTo>
                  <a:cubicBezTo>
                    <a:pt x="640" y="22"/>
                    <a:pt x="575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0"/>
            <p:cNvSpPr/>
            <p:nvPr/>
          </p:nvSpPr>
          <p:spPr>
            <a:xfrm>
              <a:off x="2693294" y="2112212"/>
              <a:ext cx="19335" cy="42459"/>
            </a:xfrm>
            <a:custGeom>
              <a:avLst/>
              <a:gdLst/>
              <a:ahLst/>
              <a:cxnLst/>
              <a:rect l="l" t="t" r="r" b="b"/>
              <a:pathLst>
                <a:path w="1102" h="2420" extrusionOk="0">
                  <a:moveTo>
                    <a:pt x="552" y="0"/>
                  </a:moveTo>
                  <a:cubicBezTo>
                    <a:pt x="298" y="0"/>
                    <a:pt x="0" y="341"/>
                    <a:pt x="137" y="682"/>
                  </a:cubicBezTo>
                  <a:cubicBezTo>
                    <a:pt x="330" y="1068"/>
                    <a:pt x="330" y="1647"/>
                    <a:pt x="233" y="2130"/>
                  </a:cubicBezTo>
                  <a:cubicBezTo>
                    <a:pt x="281" y="2323"/>
                    <a:pt x="450" y="2419"/>
                    <a:pt x="619" y="2419"/>
                  </a:cubicBezTo>
                  <a:cubicBezTo>
                    <a:pt x="788" y="2419"/>
                    <a:pt x="957" y="2323"/>
                    <a:pt x="1005" y="2130"/>
                  </a:cubicBezTo>
                  <a:cubicBezTo>
                    <a:pt x="1101" y="1454"/>
                    <a:pt x="1005" y="875"/>
                    <a:pt x="812" y="200"/>
                  </a:cubicBezTo>
                  <a:cubicBezTo>
                    <a:pt x="756" y="59"/>
                    <a:pt x="658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0"/>
            <p:cNvSpPr/>
            <p:nvPr/>
          </p:nvSpPr>
          <p:spPr>
            <a:xfrm>
              <a:off x="2695154" y="2105615"/>
              <a:ext cx="233173" cy="290686"/>
            </a:xfrm>
            <a:custGeom>
              <a:avLst/>
              <a:gdLst/>
              <a:ahLst/>
              <a:cxnLst/>
              <a:rect l="l" t="t" r="r" b="b"/>
              <a:pathLst>
                <a:path w="13290" h="16568" extrusionOk="0">
                  <a:moveTo>
                    <a:pt x="6374" y="0"/>
                  </a:moveTo>
                  <a:cubicBezTo>
                    <a:pt x="4293" y="0"/>
                    <a:pt x="2108" y="1108"/>
                    <a:pt x="417" y="2216"/>
                  </a:cubicBezTo>
                  <a:cubicBezTo>
                    <a:pt x="1" y="2466"/>
                    <a:pt x="230" y="2930"/>
                    <a:pt x="610" y="2930"/>
                  </a:cubicBezTo>
                  <a:cubicBezTo>
                    <a:pt x="671" y="2930"/>
                    <a:pt x="736" y="2918"/>
                    <a:pt x="803" y="2892"/>
                  </a:cubicBezTo>
                  <a:cubicBezTo>
                    <a:pt x="2553" y="1759"/>
                    <a:pt x="4496" y="818"/>
                    <a:pt x="6295" y="818"/>
                  </a:cubicBezTo>
                  <a:cubicBezTo>
                    <a:pt x="7865" y="818"/>
                    <a:pt x="9326" y="1536"/>
                    <a:pt x="10450" y="3470"/>
                  </a:cubicBezTo>
                  <a:cubicBezTo>
                    <a:pt x="11512" y="5207"/>
                    <a:pt x="11415" y="7619"/>
                    <a:pt x="11319" y="9645"/>
                  </a:cubicBezTo>
                  <a:cubicBezTo>
                    <a:pt x="11222" y="11671"/>
                    <a:pt x="11029" y="13987"/>
                    <a:pt x="10933" y="16206"/>
                  </a:cubicBezTo>
                  <a:cubicBezTo>
                    <a:pt x="10933" y="16224"/>
                    <a:pt x="10934" y="16242"/>
                    <a:pt x="10936" y="16259"/>
                  </a:cubicBezTo>
                  <a:lnTo>
                    <a:pt x="10936" y="16259"/>
                  </a:lnTo>
                  <a:cubicBezTo>
                    <a:pt x="10934" y="16300"/>
                    <a:pt x="10933" y="16347"/>
                    <a:pt x="10933" y="16398"/>
                  </a:cubicBezTo>
                  <a:lnTo>
                    <a:pt x="10985" y="16398"/>
                  </a:lnTo>
                  <a:cubicBezTo>
                    <a:pt x="11055" y="16511"/>
                    <a:pt x="11187" y="16567"/>
                    <a:pt x="11319" y="16567"/>
                  </a:cubicBezTo>
                  <a:cubicBezTo>
                    <a:pt x="11450" y="16567"/>
                    <a:pt x="11582" y="16511"/>
                    <a:pt x="11653" y="16398"/>
                  </a:cubicBezTo>
                  <a:lnTo>
                    <a:pt x="11705" y="16398"/>
                  </a:lnTo>
                  <a:cubicBezTo>
                    <a:pt x="11705" y="16334"/>
                    <a:pt x="11705" y="16270"/>
                    <a:pt x="11705" y="16205"/>
                  </a:cubicBezTo>
                  <a:lnTo>
                    <a:pt x="11705" y="16205"/>
                  </a:lnTo>
                  <a:cubicBezTo>
                    <a:pt x="11881" y="16072"/>
                    <a:pt x="11835" y="15879"/>
                    <a:pt x="11715" y="15746"/>
                  </a:cubicBezTo>
                  <a:lnTo>
                    <a:pt x="11715" y="15746"/>
                  </a:lnTo>
                  <a:cubicBezTo>
                    <a:pt x="11855" y="11201"/>
                    <a:pt x="13289" y="5414"/>
                    <a:pt x="10161" y="1734"/>
                  </a:cubicBezTo>
                  <a:cubicBezTo>
                    <a:pt x="9054" y="475"/>
                    <a:pt x="7736" y="0"/>
                    <a:pt x="63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0"/>
            <p:cNvSpPr/>
            <p:nvPr/>
          </p:nvSpPr>
          <p:spPr>
            <a:xfrm>
              <a:off x="2603990" y="2371088"/>
              <a:ext cx="106937" cy="27370"/>
            </a:xfrm>
            <a:custGeom>
              <a:avLst/>
              <a:gdLst/>
              <a:ahLst/>
              <a:cxnLst/>
              <a:rect l="l" t="t" r="r" b="b"/>
              <a:pathLst>
                <a:path w="6095" h="1560" extrusionOk="0">
                  <a:moveTo>
                    <a:pt x="545" y="0"/>
                  </a:moveTo>
                  <a:cubicBezTo>
                    <a:pt x="359" y="0"/>
                    <a:pt x="159" y="123"/>
                    <a:pt x="113" y="399"/>
                  </a:cubicBezTo>
                  <a:cubicBezTo>
                    <a:pt x="0" y="1361"/>
                    <a:pt x="1611" y="1560"/>
                    <a:pt x="3139" y="1560"/>
                  </a:cubicBezTo>
                  <a:cubicBezTo>
                    <a:pt x="4217" y="1560"/>
                    <a:pt x="5253" y="1460"/>
                    <a:pt x="5613" y="1460"/>
                  </a:cubicBezTo>
                  <a:cubicBezTo>
                    <a:pt x="6095" y="1460"/>
                    <a:pt x="6095" y="689"/>
                    <a:pt x="5613" y="689"/>
                  </a:cubicBezTo>
                  <a:cubicBezTo>
                    <a:pt x="5452" y="689"/>
                    <a:pt x="4873" y="699"/>
                    <a:pt x="4173" y="699"/>
                  </a:cubicBezTo>
                  <a:cubicBezTo>
                    <a:pt x="2772" y="699"/>
                    <a:pt x="885" y="656"/>
                    <a:pt x="885" y="399"/>
                  </a:cubicBezTo>
                  <a:cubicBezTo>
                    <a:pt x="936" y="147"/>
                    <a:pt x="749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2688908" y="2182760"/>
              <a:ext cx="121903" cy="209768"/>
            </a:xfrm>
            <a:custGeom>
              <a:avLst/>
              <a:gdLst/>
              <a:ahLst/>
              <a:cxnLst/>
              <a:rect l="l" t="t" r="r" b="b"/>
              <a:pathLst>
                <a:path w="6948" h="11956" extrusionOk="0">
                  <a:moveTo>
                    <a:pt x="4165" y="0"/>
                  </a:moveTo>
                  <a:cubicBezTo>
                    <a:pt x="2860" y="0"/>
                    <a:pt x="1319" y="825"/>
                    <a:pt x="676" y="1968"/>
                  </a:cubicBezTo>
                  <a:cubicBezTo>
                    <a:pt x="194" y="3222"/>
                    <a:pt x="1" y="4573"/>
                    <a:pt x="194" y="5827"/>
                  </a:cubicBezTo>
                  <a:cubicBezTo>
                    <a:pt x="194" y="6792"/>
                    <a:pt x="290" y="7756"/>
                    <a:pt x="290" y="8721"/>
                  </a:cubicBezTo>
                  <a:cubicBezTo>
                    <a:pt x="387" y="9397"/>
                    <a:pt x="773" y="10747"/>
                    <a:pt x="290" y="11326"/>
                  </a:cubicBezTo>
                  <a:cubicBezTo>
                    <a:pt x="40" y="11702"/>
                    <a:pt x="277" y="11956"/>
                    <a:pt x="553" y="11956"/>
                  </a:cubicBezTo>
                  <a:cubicBezTo>
                    <a:pt x="703" y="11956"/>
                    <a:pt x="864" y="11881"/>
                    <a:pt x="966" y="11712"/>
                  </a:cubicBezTo>
                  <a:cubicBezTo>
                    <a:pt x="1351" y="11037"/>
                    <a:pt x="1351" y="10265"/>
                    <a:pt x="1159" y="9493"/>
                  </a:cubicBezTo>
                  <a:cubicBezTo>
                    <a:pt x="966" y="7949"/>
                    <a:pt x="869" y="6406"/>
                    <a:pt x="966" y="4766"/>
                  </a:cubicBezTo>
                  <a:cubicBezTo>
                    <a:pt x="966" y="3222"/>
                    <a:pt x="1159" y="1968"/>
                    <a:pt x="2606" y="1196"/>
                  </a:cubicBezTo>
                  <a:cubicBezTo>
                    <a:pt x="2959" y="921"/>
                    <a:pt x="3377" y="790"/>
                    <a:pt x="3800" y="790"/>
                  </a:cubicBezTo>
                  <a:cubicBezTo>
                    <a:pt x="4416" y="790"/>
                    <a:pt x="5043" y="1067"/>
                    <a:pt x="5500" y="1582"/>
                  </a:cubicBezTo>
                  <a:cubicBezTo>
                    <a:pt x="6368" y="3029"/>
                    <a:pt x="6175" y="5344"/>
                    <a:pt x="6079" y="6985"/>
                  </a:cubicBezTo>
                  <a:cubicBezTo>
                    <a:pt x="6079" y="8625"/>
                    <a:pt x="5789" y="9975"/>
                    <a:pt x="5789" y="11519"/>
                  </a:cubicBezTo>
                  <a:cubicBezTo>
                    <a:pt x="5789" y="11809"/>
                    <a:pt x="5982" y="11953"/>
                    <a:pt x="6175" y="11953"/>
                  </a:cubicBezTo>
                  <a:cubicBezTo>
                    <a:pt x="6368" y="11953"/>
                    <a:pt x="6561" y="11809"/>
                    <a:pt x="6561" y="11519"/>
                  </a:cubicBezTo>
                  <a:cubicBezTo>
                    <a:pt x="6561" y="9493"/>
                    <a:pt x="6947" y="7371"/>
                    <a:pt x="6947" y="5344"/>
                  </a:cubicBezTo>
                  <a:cubicBezTo>
                    <a:pt x="6947" y="3801"/>
                    <a:pt x="6851" y="1292"/>
                    <a:pt x="5404" y="328"/>
                  </a:cubicBezTo>
                  <a:cubicBezTo>
                    <a:pt x="5052" y="102"/>
                    <a:pt x="4623" y="0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0"/>
            <p:cNvSpPr/>
            <p:nvPr/>
          </p:nvSpPr>
          <p:spPr>
            <a:xfrm>
              <a:off x="2787581" y="2381475"/>
              <a:ext cx="114621" cy="17212"/>
            </a:xfrm>
            <a:custGeom>
              <a:avLst/>
              <a:gdLst/>
              <a:ahLst/>
              <a:cxnLst/>
              <a:rect l="l" t="t" r="r" b="b"/>
              <a:pathLst>
                <a:path w="6533" h="981" extrusionOk="0">
                  <a:moveTo>
                    <a:pt x="3639" y="0"/>
                  </a:moveTo>
                  <a:cubicBezTo>
                    <a:pt x="2674" y="97"/>
                    <a:pt x="1709" y="97"/>
                    <a:pt x="648" y="97"/>
                  </a:cubicBezTo>
                  <a:cubicBezTo>
                    <a:pt x="620" y="91"/>
                    <a:pt x="592" y="88"/>
                    <a:pt x="566" y="88"/>
                  </a:cubicBezTo>
                  <a:cubicBezTo>
                    <a:pt x="145" y="88"/>
                    <a:pt x="1" y="778"/>
                    <a:pt x="455" y="868"/>
                  </a:cubicBezTo>
                  <a:cubicBezTo>
                    <a:pt x="889" y="917"/>
                    <a:pt x="1299" y="941"/>
                    <a:pt x="1709" y="941"/>
                  </a:cubicBezTo>
                  <a:cubicBezTo>
                    <a:pt x="2119" y="941"/>
                    <a:pt x="2529" y="917"/>
                    <a:pt x="2963" y="868"/>
                  </a:cubicBezTo>
                  <a:cubicBezTo>
                    <a:pt x="3181" y="829"/>
                    <a:pt x="3395" y="814"/>
                    <a:pt x="3606" y="814"/>
                  </a:cubicBezTo>
                  <a:cubicBezTo>
                    <a:pt x="4307" y="814"/>
                    <a:pt x="4981" y="981"/>
                    <a:pt x="5690" y="981"/>
                  </a:cubicBezTo>
                  <a:cubicBezTo>
                    <a:pt x="5809" y="981"/>
                    <a:pt x="5929" y="976"/>
                    <a:pt x="6051" y="965"/>
                  </a:cubicBezTo>
                  <a:cubicBezTo>
                    <a:pt x="6533" y="965"/>
                    <a:pt x="6533" y="193"/>
                    <a:pt x="6051" y="193"/>
                  </a:cubicBezTo>
                  <a:cubicBezTo>
                    <a:pt x="5182" y="193"/>
                    <a:pt x="4507" y="0"/>
                    <a:pt x="3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0"/>
            <p:cNvSpPr/>
            <p:nvPr/>
          </p:nvSpPr>
          <p:spPr>
            <a:xfrm>
              <a:off x="2326674" y="1849826"/>
              <a:ext cx="700800" cy="702625"/>
            </a:xfrm>
            <a:custGeom>
              <a:avLst/>
              <a:gdLst/>
              <a:ahLst/>
              <a:cxnLst/>
              <a:rect l="l" t="t" r="r" b="b"/>
              <a:pathLst>
                <a:path w="39943" h="40047" extrusionOk="0">
                  <a:moveTo>
                    <a:pt x="27047" y="872"/>
                  </a:moveTo>
                  <a:cubicBezTo>
                    <a:pt x="28238" y="872"/>
                    <a:pt x="29456" y="1016"/>
                    <a:pt x="30584" y="1069"/>
                  </a:cubicBezTo>
                  <a:lnTo>
                    <a:pt x="34250" y="1069"/>
                  </a:lnTo>
                  <a:cubicBezTo>
                    <a:pt x="34925" y="1069"/>
                    <a:pt x="35697" y="1069"/>
                    <a:pt x="36373" y="1166"/>
                  </a:cubicBezTo>
                  <a:cubicBezTo>
                    <a:pt x="37916" y="1262"/>
                    <a:pt x="37916" y="2902"/>
                    <a:pt x="37916" y="3867"/>
                  </a:cubicBezTo>
                  <a:cubicBezTo>
                    <a:pt x="38013" y="9559"/>
                    <a:pt x="37530" y="15252"/>
                    <a:pt x="37820" y="20944"/>
                  </a:cubicBezTo>
                  <a:cubicBezTo>
                    <a:pt x="37916" y="23549"/>
                    <a:pt x="37916" y="26154"/>
                    <a:pt x="38013" y="28758"/>
                  </a:cubicBezTo>
                  <a:cubicBezTo>
                    <a:pt x="38206" y="31460"/>
                    <a:pt x="38206" y="34258"/>
                    <a:pt x="37916" y="36959"/>
                  </a:cubicBezTo>
                  <a:cubicBezTo>
                    <a:pt x="37626" y="38586"/>
                    <a:pt x="35830" y="38883"/>
                    <a:pt x="34026" y="38883"/>
                  </a:cubicBezTo>
                  <a:cubicBezTo>
                    <a:pt x="32989" y="38883"/>
                    <a:pt x="31949" y="38785"/>
                    <a:pt x="31191" y="38785"/>
                  </a:cubicBezTo>
                  <a:cubicBezTo>
                    <a:pt x="31079" y="38785"/>
                    <a:pt x="30972" y="38787"/>
                    <a:pt x="30873" y="38792"/>
                  </a:cubicBezTo>
                  <a:cubicBezTo>
                    <a:pt x="27979" y="38792"/>
                    <a:pt x="25085" y="38889"/>
                    <a:pt x="22287" y="38985"/>
                  </a:cubicBezTo>
                  <a:cubicBezTo>
                    <a:pt x="20486" y="39017"/>
                    <a:pt x="18696" y="39028"/>
                    <a:pt x="16913" y="39028"/>
                  </a:cubicBezTo>
                  <a:cubicBezTo>
                    <a:pt x="13347" y="39028"/>
                    <a:pt x="9809" y="38985"/>
                    <a:pt x="6272" y="38985"/>
                  </a:cubicBezTo>
                  <a:lnTo>
                    <a:pt x="3763" y="38985"/>
                  </a:lnTo>
                  <a:cubicBezTo>
                    <a:pt x="1834" y="38889"/>
                    <a:pt x="1351" y="37538"/>
                    <a:pt x="1448" y="35898"/>
                  </a:cubicBezTo>
                  <a:cubicBezTo>
                    <a:pt x="1448" y="33100"/>
                    <a:pt x="1351" y="30302"/>
                    <a:pt x="1158" y="27408"/>
                  </a:cubicBezTo>
                  <a:cubicBezTo>
                    <a:pt x="965" y="21716"/>
                    <a:pt x="1062" y="16120"/>
                    <a:pt x="1255" y="10428"/>
                  </a:cubicBezTo>
                  <a:cubicBezTo>
                    <a:pt x="1351" y="8112"/>
                    <a:pt x="1351" y="5797"/>
                    <a:pt x="1448" y="3481"/>
                  </a:cubicBezTo>
                  <a:cubicBezTo>
                    <a:pt x="1448" y="1220"/>
                    <a:pt x="3323" y="944"/>
                    <a:pt x="5155" y="944"/>
                  </a:cubicBezTo>
                  <a:cubicBezTo>
                    <a:pt x="5746" y="944"/>
                    <a:pt x="6333" y="973"/>
                    <a:pt x="6850" y="973"/>
                  </a:cubicBezTo>
                  <a:cubicBezTo>
                    <a:pt x="8491" y="973"/>
                    <a:pt x="10107" y="949"/>
                    <a:pt x="11711" y="949"/>
                  </a:cubicBezTo>
                  <a:cubicBezTo>
                    <a:pt x="13314" y="949"/>
                    <a:pt x="14906" y="973"/>
                    <a:pt x="16498" y="1069"/>
                  </a:cubicBezTo>
                  <a:cubicBezTo>
                    <a:pt x="17945" y="1069"/>
                    <a:pt x="19393" y="1262"/>
                    <a:pt x="20840" y="1359"/>
                  </a:cubicBezTo>
                  <a:cubicBezTo>
                    <a:pt x="21284" y="1427"/>
                    <a:pt x="21728" y="1459"/>
                    <a:pt x="22173" y="1459"/>
                  </a:cubicBezTo>
                  <a:cubicBezTo>
                    <a:pt x="22802" y="1459"/>
                    <a:pt x="23432" y="1395"/>
                    <a:pt x="24061" y="1278"/>
                  </a:cubicBezTo>
                  <a:lnTo>
                    <a:pt x="24061" y="1278"/>
                  </a:lnTo>
                  <a:cubicBezTo>
                    <a:pt x="24092" y="1288"/>
                    <a:pt x="24126" y="1293"/>
                    <a:pt x="24161" y="1293"/>
                  </a:cubicBezTo>
                  <a:cubicBezTo>
                    <a:pt x="24209" y="1293"/>
                    <a:pt x="24260" y="1284"/>
                    <a:pt x="24313" y="1262"/>
                  </a:cubicBezTo>
                  <a:cubicBezTo>
                    <a:pt x="25168" y="963"/>
                    <a:pt x="26099" y="872"/>
                    <a:pt x="27047" y="872"/>
                  </a:cubicBezTo>
                  <a:close/>
                  <a:moveTo>
                    <a:pt x="5627" y="1"/>
                  </a:moveTo>
                  <a:cubicBezTo>
                    <a:pt x="3415" y="1"/>
                    <a:pt x="1117" y="372"/>
                    <a:pt x="676" y="2516"/>
                  </a:cubicBezTo>
                  <a:cubicBezTo>
                    <a:pt x="483" y="4543"/>
                    <a:pt x="386" y="6569"/>
                    <a:pt x="483" y="8595"/>
                  </a:cubicBezTo>
                  <a:cubicBezTo>
                    <a:pt x="483" y="11489"/>
                    <a:pt x="290" y="14383"/>
                    <a:pt x="194" y="17278"/>
                  </a:cubicBezTo>
                  <a:cubicBezTo>
                    <a:pt x="1" y="22970"/>
                    <a:pt x="579" y="28662"/>
                    <a:pt x="579" y="34451"/>
                  </a:cubicBezTo>
                  <a:cubicBezTo>
                    <a:pt x="579" y="35705"/>
                    <a:pt x="194" y="37827"/>
                    <a:pt x="1255" y="38889"/>
                  </a:cubicBezTo>
                  <a:cubicBezTo>
                    <a:pt x="2038" y="39672"/>
                    <a:pt x="3330" y="39883"/>
                    <a:pt x="4615" y="39883"/>
                  </a:cubicBezTo>
                  <a:cubicBezTo>
                    <a:pt x="4912" y="39883"/>
                    <a:pt x="5209" y="39872"/>
                    <a:pt x="5500" y="39853"/>
                  </a:cubicBezTo>
                  <a:cubicBezTo>
                    <a:pt x="7815" y="39853"/>
                    <a:pt x="10034" y="40046"/>
                    <a:pt x="12350" y="40046"/>
                  </a:cubicBezTo>
                  <a:cubicBezTo>
                    <a:pt x="15244" y="40046"/>
                    <a:pt x="18042" y="39853"/>
                    <a:pt x="20840" y="39853"/>
                  </a:cubicBezTo>
                  <a:cubicBezTo>
                    <a:pt x="23541" y="39853"/>
                    <a:pt x="26146" y="39757"/>
                    <a:pt x="28751" y="39660"/>
                  </a:cubicBezTo>
                  <a:cubicBezTo>
                    <a:pt x="29830" y="39700"/>
                    <a:pt x="30892" y="39724"/>
                    <a:pt x="31952" y="39724"/>
                  </a:cubicBezTo>
                  <a:cubicBezTo>
                    <a:pt x="33450" y="39724"/>
                    <a:pt x="34943" y="39677"/>
                    <a:pt x="36469" y="39564"/>
                  </a:cubicBezTo>
                  <a:cubicBezTo>
                    <a:pt x="39942" y="38985"/>
                    <a:pt x="38881" y="32425"/>
                    <a:pt x="38688" y="30109"/>
                  </a:cubicBezTo>
                  <a:cubicBezTo>
                    <a:pt x="38302" y="21426"/>
                    <a:pt x="38688" y="12647"/>
                    <a:pt x="38592" y="3964"/>
                  </a:cubicBezTo>
                  <a:cubicBezTo>
                    <a:pt x="38688" y="2902"/>
                    <a:pt x="38399" y="1841"/>
                    <a:pt x="37820" y="1069"/>
                  </a:cubicBezTo>
                  <a:cubicBezTo>
                    <a:pt x="36935" y="265"/>
                    <a:pt x="35917" y="198"/>
                    <a:pt x="34876" y="198"/>
                  </a:cubicBezTo>
                  <a:cubicBezTo>
                    <a:pt x="34668" y="198"/>
                    <a:pt x="34459" y="201"/>
                    <a:pt x="34250" y="201"/>
                  </a:cubicBezTo>
                  <a:lnTo>
                    <a:pt x="28365" y="201"/>
                  </a:lnTo>
                  <a:cubicBezTo>
                    <a:pt x="27977" y="149"/>
                    <a:pt x="27589" y="125"/>
                    <a:pt x="27202" y="125"/>
                  </a:cubicBezTo>
                  <a:cubicBezTo>
                    <a:pt x="26376" y="125"/>
                    <a:pt x="25551" y="234"/>
                    <a:pt x="24726" y="416"/>
                  </a:cubicBezTo>
                  <a:lnTo>
                    <a:pt x="24726" y="416"/>
                  </a:lnTo>
                  <a:cubicBezTo>
                    <a:pt x="24679" y="383"/>
                    <a:pt x="24622" y="363"/>
                    <a:pt x="24557" y="363"/>
                  </a:cubicBezTo>
                  <a:cubicBezTo>
                    <a:pt x="24512" y="363"/>
                    <a:pt x="24462" y="373"/>
                    <a:pt x="24409" y="394"/>
                  </a:cubicBezTo>
                  <a:cubicBezTo>
                    <a:pt x="23746" y="678"/>
                    <a:pt x="22979" y="776"/>
                    <a:pt x="22170" y="776"/>
                  </a:cubicBezTo>
                  <a:cubicBezTo>
                    <a:pt x="20508" y="776"/>
                    <a:pt x="18666" y="362"/>
                    <a:pt x="17174" y="297"/>
                  </a:cubicBezTo>
                  <a:cubicBezTo>
                    <a:pt x="14376" y="105"/>
                    <a:pt x="11578" y="105"/>
                    <a:pt x="8780" y="105"/>
                  </a:cubicBezTo>
                  <a:cubicBezTo>
                    <a:pt x="7945" y="105"/>
                    <a:pt x="6798" y="1"/>
                    <a:pt x="56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70"/>
          <p:cNvGrpSpPr/>
          <p:nvPr/>
        </p:nvGrpSpPr>
        <p:grpSpPr>
          <a:xfrm>
            <a:off x="1432420" y="3140189"/>
            <a:ext cx="704098" cy="694945"/>
            <a:chOff x="1952607" y="3793176"/>
            <a:chExt cx="704169" cy="691694"/>
          </a:xfrm>
        </p:grpSpPr>
        <p:sp>
          <p:nvSpPr>
            <p:cNvPr id="1947" name="Google Shape;1947;p70"/>
            <p:cNvSpPr/>
            <p:nvPr/>
          </p:nvSpPr>
          <p:spPr>
            <a:xfrm>
              <a:off x="1971223" y="3807984"/>
              <a:ext cx="644937" cy="662517"/>
            </a:xfrm>
            <a:custGeom>
              <a:avLst/>
              <a:gdLst/>
              <a:ahLst/>
              <a:cxnLst/>
              <a:rect l="l" t="t" r="r" b="b"/>
              <a:pathLst>
                <a:path w="36759" h="37761" extrusionOk="0">
                  <a:moveTo>
                    <a:pt x="27155" y="12383"/>
                  </a:moveTo>
                  <a:cubicBezTo>
                    <a:pt x="27645" y="12383"/>
                    <a:pt x="28122" y="12490"/>
                    <a:pt x="28558" y="12677"/>
                  </a:cubicBezTo>
                  <a:cubicBezTo>
                    <a:pt x="28751" y="12870"/>
                    <a:pt x="28751" y="13159"/>
                    <a:pt x="28558" y="13352"/>
                  </a:cubicBezTo>
                  <a:cubicBezTo>
                    <a:pt x="28558" y="13641"/>
                    <a:pt x="28558" y="14027"/>
                    <a:pt x="28558" y="14413"/>
                  </a:cubicBezTo>
                  <a:cubicBezTo>
                    <a:pt x="28558" y="14606"/>
                    <a:pt x="28461" y="14799"/>
                    <a:pt x="28268" y="14799"/>
                  </a:cubicBezTo>
                  <a:lnTo>
                    <a:pt x="22769" y="14799"/>
                  </a:lnTo>
                  <a:cubicBezTo>
                    <a:pt x="22695" y="14873"/>
                    <a:pt x="22608" y="14904"/>
                    <a:pt x="22517" y="14904"/>
                  </a:cubicBezTo>
                  <a:cubicBezTo>
                    <a:pt x="22369" y="14904"/>
                    <a:pt x="22213" y="14822"/>
                    <a:pt x="22094" y="14703"/>
                  </a:cubicBezTo>
                  <a:cubicBezTo>
                    <a:pt x="21997" y="14220"/>
                    <a:pt x="21901" y="13834"/>
                    <a:pt x="21901" y="13352"/>
                  </a:cubicBezTo>
                  <a:cubicBezTo>
                    <a:pt x="21901" y="13255"/>
                    <a:pt x="21901" y="13159"/>
                    <a:pt x="21997" y="13159"/>
                  </a:cubicBezTo>
                  <a:cubicBezTo>
                    <a:pt x="21997" y="12870"/>
                    <a:pt x="22094" y="12677"/>
                    <a:pt x="22383" y="12677"/>
                  </a:cubicBezTo>
                  <a:cubicBezTo>
                    <a:pt x="23734" y="12677"/>
                    <a:pt x="25085" y="12677"/>
                    <a:pt x="26339" y="12484"/>
                  </a:cubicBezTo>
                  <a:cubicBezTo>
                    <a:pt x="26612" y="12415"/>
                    <a:pt x="26886" y="12383"/>
                    <a:pt x="27155" y="12383"/>
                  </a:cubicBezTo>
                  <a:close/>
                  <a:moveTo>
                    <a:pt x="8137" y="11476"/>
                  </a:moveTo>
                  <a:cubicBezTo>
                    <a:pt x="8233" y="11476"/>
                    <a:pt x="8330" y="11519"/>
                    <a:pt x="8394" y="11615"/>
                  </a:cubicBezTo>
                  <a:lnTo>
                    <a:pt x="8587" y="11615"/>
                  </a:lnTo>
                  <a:cubicBezTo>
                    <a:pt x="9386" y="11575"/>
                    <a:pt x="10185" y="11552"/>
                    <a:pt x="10991" y="11552"/>
                  </a:cubicBezTo>
                  <a:cubicBezTo>
                    <a:pt x="12131" y="11552"/>
                    <a:pt x="13285" y="11599"/>
                    <a:pt x="14472" y="11712"/>
                  </a:cubicBezTo>
                  <a:cubicBezTo>
                    <a:pt x="15533" y="11808"/>
                    <a:pt x="17173" y="11712"/>
                    <a:pt x="18042" y="12677"/>
                  </a:cubicBezTo>
                  <a:cubicBezTo>
                    <a:pt x="18814" y="13641"/>
                    <a:pt x="19103" y="14896"/>
                    <a:pt x="18910" y="16150"/>
                  </a:cubicBezTo>
                  <a:cubicBezTo>
                    <a:pt x="18717" y="16922"/>
                    <a:pt x="18331" y="17597"/>
                    <a:pt x="17656" y="18079"/>
                  </a:cubicBezTo>
                  <a:cubicBezTo>
                    <a:pt x="19778" y="18851"/>
                    <a:pt x="19971" y="22807"/>
                    <a:pt x="19006" y="24447"/>
                  </a:cubicBezTo>
                  <a:cubicBezTo>
                    <a:pt x="18102" y="25622"/>
                    <a:pt x="16775" y="26289"/>
                    <a:pt x="15341" y="26289"/>
                  </a:cubicBezTo>
                  <a:cubicBezTo>
                    <a:pt x="15245" y="26289"/>
                    <a:pt x="15148" y="26286"/>
                    <a:pt x="15051" y="26280"/>
                  </a:cubicBezTo>
                  <a:cubicBezTo>
                    <a:pt x="13893" y="26280"/>
                    <a:pt x="12735" y="26280"/>
                    <a:pt x="11481" y="26183"/>
                  </a:cubicBezTo>
                  <a:cubicBezTo>
                    <a:pt x="10999" y="26135"/>
                    <a:pt x="10492" y="26111"/>
                    <a:pt x="9974" y="26111"/>
                  </a:cubicBezTo>
                  <a:cubicBezTo>
                    <a:pt x="9455" y="26111"/>
                    <a:pt x="8925" y="26135"/>
                    <a:pt x="8394" y="26183"/>
                  </a:cubicBezTo>
                  <a:cubicBezTo>
                    <a:pt x="8351" y="26270"/>
                    <a:pt x="8268" y="26318"/>
                    <a:pt x="8173" y="26318"/>
                  </a:cubicBezTo>
                  <a:cubicBezTo>
                    <a:pt x="8057" y="26318"/>
                    <a:pt x="7921" y="26246"/>
                    <a:pt x="7815" y="26087"/>
                  </a:cubicBezTo>
                  <a:cubicBezTo>
                    <a:pt x="7140" y="24929"/>
                    <a:pt x="7719" y="22324"/>
                    <a:pt x="7719" y="20974"/>
                  </a:cubicBezTo>
                  <a:cubicBezTo>
                    <a:pt x="7912" y="17886"/>
                    <a:pt x="7815" y="14896"/>
                    <a:pt x="7815" y="11905"/>
                  </a:cubicBezTo>
                  <a:cubicBezTo>
                    <a:pt x="7751" y="11647"/>
                    <a:pt x="7944" y="11476"/>
                    <a:pt x="8137" y="11476"/>
                  </a:cubicBezTo>
                  <a:close/>
                  <a:moveTo>
                    <a:pt x="25115" y="15228"/>
                  </a:moveTo>
                  <a:cubicBezTo>
                    <a:pt x="25509" y="15228"/>
                    <a:pt x="25918" y="15276"/>
                    <a:pt x="26339" y="15378"/>
                  </a:cubicBezTo>
                  <a:cubicBezTo>
                    <a:pt x="29233" y="15957"/>
                    <a:pt x="31066" y="18948"/>
                    <a:pt x="30391" y="21842"/>
                  </a:cubicBezTo>
                  <a:cubicBezTo>
                    <a:pt x="30391" y="22035"/>
                    <a:pt x="30198" y="22228"/>
                    <a:pt x="30005" y="22228"/>
                  </a:cubicBezTo>
                  <a:cubicBezTo>
                    <a:pt x="29683" y="22196"/>
                    <a:pt x="29351" y="22185"/>
                    <a:pt x="29012" y="22185"/>
                  </a:cubicBezTo>
                  <a:cubicBezTo>
                    <a:pt x="28333" y="22185"/>
                    <a:pt x="27625" y="22228"/>
                    <a:pt x="26918" y="22228"/>
                  </a:cubicBezTo>
                  <a:cubicBezTo>
                    <a:pt x="25856" y="22035"/>
                    <a:pt x="24699" y="22035"/>
                    <a:pt x="23637" y="22035"/>
                  </a:cubicBezTo>
                  <a:cubicBezTo>
                    <a:pt x="23637" y="23101"/>
                    <a:pt x="24519" y="23711"/>
                    <a:pt x="25390" y="23711"/>
                  </a:cubicBezTo>
                  <a:cubicBezTo>
                    <a:pt x="26015" y="23711"/>
                    <a:pt x="26635" y="23396"/>
                    <a:pt x="26918" y="22710"/>
                  </a:cubicBezTo>
                  <a:cubicBezTo>
                    <a:pt x="27014" y="22517"/>
                    <a:pt x="27111" y="22517"/>
                    <a:pt x="27304" y="22517"/>
                  </a:cubicBezTo>
                  <a:lnTo>
                    <a:pt x="27496" y="22517"/>
                  </a:lnTo>
                  <a:cubicBezTo>
                    <a:pt x="27656" y="22563"/>
                    <a:pt x="27838" y="22576"/>
                    <a:pt x="28029" y="22576"/>
                  </a:cubicBezTo>
                  <a:cubicBezTo>
                    <a:pt x="28294" y="22576"/>
                    <a:pt x="28577" y="22551"/>
                    <a:pt x="28850" y="22551"/>
                  </a:cubicBezTo>
                  <a:cubicBezTo>
                    <a:pt x="29214" y="22551"/>
                    <a:pt x="29559" y="22596"/>
                    <a:pt x="29812" y="22807"/>
                  </a:cubicBezTo>
                  <a:cubicBezTo>
                    <a:pt x="29851" y="22794"/>
                    <a:pt x="29888" y="22788"/>
                    <a:pt x="29923" y="22788"/>
                  </a:cubicBezTo>
                  <a:cubicBezTo>
                    <a:pt x="30148" y="22788"/>
                    <a:pt x="30281" y="23038"/>
                    <a:pt x="30198" y="23289"/>
                  </a:cubicBezTo>
                  <a:cubicBezTo>
                    <a:pt x="29508" y="25358"/>
                    <a:pt x="27359" y="26392"/>
                    <a:pt x="25246" y="26392"/>
                  </a:cubicBezTo>
                  <a:cubicBezTo>
                    <a:pt x="24699" y="26392"/>
                    <a:pt x="24154" y="26323"/>
                    <a:pt x="23637" y="26183"/>
                  </a:cubicBezTo>
                  <a:cubicBezTo>
                    <a:pt x="20840" y="25508"/>
                    <a:pt x="19103" y="22614"/>
                    <a:pt x="19875" y="19816"/>
                  </a:cubicBezTo>
                  <a:cubicBezTo>
                    <a:pt x="20545" y="17304"/>
                    <a:pt x="22523" y="15228"/>
                    <a:pt x="25115" y="15228"/>
                  </a:cubicBezTo>
                  <a:close/>
                  <a:moveTo>
                    <a:pt x="19277" y="0"/>
                  </a:moveTo>
                  <a:cubicBezTo>
                    <a:pt x="19086" y="0"/>
                    <a:pt x="18898" y="12"/>
                    <a:pt x="18717" y="38"/>
                  </a:cubicBezTo>
                  <a:cubicBezTo>
                    <a:pt x="18621" y="134"/>
                    <a:pt x="18621" y="134"/>
                    <a:pt x="18524" y="231"/>
                  </a:cubicBezTo>
                  <a:cubicBezTo>
                    <a:pt x="16595" y="1003"/>
                    <a:pt x="14279" y="810"/>
                    <a:pt x="12349" y="1485"/>
                  </a:cubicBezTo>
                  <a:cubicBezTo>
                    <a:pt x="9841" y="2450"/>
                    <a:pt x="7622" y="3897"/>
                    <a:pt x="5693" y="5730"/>
                  </a:cubicBezTo>
                  <a:cubicBezTo>
                    <a:pt x="1930" y="9300"/>
                    <a:pt x="0" y="14317"/>
                    <a:pt x="193" y="19430"/>
                  </a:cubicBezTo>
                  <a:cubicBezTo>
                    <a:pt x="193" y="24350"/>
                    <a:pt x="2219" y="29078"/>
                    <a:pt x="5693" y="32551"/>
                  </a:cubicBezTo>
                  <a:cubicBezTo>
                    <a:pt x="9069" y="35928"/>
                    <a:pt x="13700" y="37761"/>
                    <a:pt x="18428" y="37761"/>
                  </a:cubicBezTo>
                  <a:cubicBezTo>
                    <a:pt x="23444" y="37761"/>
                    <a:pt x="28172" y="35542"/>
                    <a:pt x="31356" y="31683"/>
                  </a:cubicBezTo>
                  <a:cubicBezTo>
                    <a:pt x="34346" y="28017"/>
                    <a:pt x="36083" y="23482"/>
                    <a:pt x="36469" y="18755"/>
                  </a:cubicBezTo>
                  <a:cubicBezTo>
                    <a:pt x="36758" y="13834"/>
                    <a:pt x="34925" y="9010"/>
                    <a:pt x="31356" y="5634"/>
                  </a:cubicBezTo>
                  <a:cubicBezTo>
                    <a:pt x="29426" y="3897"/>
                    <a:pt x="27304" y="2546"/>
                    <a:pt x="24892" y="1582"/>
                  </a:cubicBezTo>
                  <a:cubicBezTo>
                    <a:pt x="23637" y="906"/>
                    <a:pt x="22190" y="424"/>
                    <a:pt x="20840" y="231"/>
                  </a:cubicBezTo>
                  <a:cubicBezTo>
                    <a:pt x="20345" y="90"/>
                    <a:pt x="19799" y="0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0"/>
            <p:cNvSpPr/>
            <p:nvPr/>
          </p:nvSpPr>
          <p:spPr>
            <a:xfrm>
              <a:off x="2098178" y="4009313"/>
              <a:ext cx="25405" cy="260420"/>
            </a:xfrm>
            <a:custGeom>
              <a:avLst/>
              <a:gdLst/>
              <a:ahLst/>
              <a:cxnLst/>
              <a:rect l="l" t="t" r="r" b="b"/>
              <a:pathLst>
                <a:path w="1448" h="14843" extrusionOk="0">
                  <a:moveTo>
                    <a:pt x="951" y="1"/>
                  </a:moveTo>
                  <a:cubicBezTo>
                    <a:pt x="751" y="1"/>
                    <a:pt x="579" y="172"/>
                    <a:pt x="579" y="430"/>
                  </a:cubicBezTo>
                  <a:cubicBezTo>
                    <a:pt x="579" y="3421"/>
                    <a:pt x="676" y="6411"/>
                    <a:pt x="579" y="9499"/>
                  </a:cubicBezTo>
                  <a:cubicBezTo>
                    <a:pt x="579" y="10849"/>
                    <a:pt x="0" y="13358"/>
                    <a:pt x="676" y="14612"/>
                  </a:cubicBezTo>
                  <a:cubicBezTo>
                    <a:pt x="729" y="14771"/>
                    <a:pt x="840" y="14843"/>
                    <a:pt x="962" y="14843"/>
                  </a:cubicBezTo>
                  <a:cubicBezTo>
                    <a:pt x="1061" y="14843"/>
                    <a:pt x="1168" y="14795"/>
                    <a:pt x="1254" y="14708"/>
                  </a:cubicBezTo>
                  <a:lnTo>
                    <a:pt x="1254" y="14708"/>
                  </a:lnTo>
                  <a:cubicBezTo>
                    <a:pt x="1202" y="14730"/>
                    <a:pt x="1152" y="14739"/>
                    <a:pt x="1107" y="14739"/>
                  </a:cubicBezTo>
                  <a:cubicBezTo>
                    <a:pt x="738" y="14739"/>
                    <a:pt x="632" y="14108"/>
                    <a:pt x="1061" y="13937"/>
                  </a:cubicBezTo>
                  <a:lnTo>
                    <a:pt x="1351" y="13937"/>
                  </a:lnTo>
                  <a:cubicBezTo>
                    <a:pt x="1158" y="13261"/>
                    <a:pt x="1158" y="12586"/>
                    <a:pt x="1351" y="11911"/>
                  </a:cubicBezTo>
                  <a:cubicBezTo>
                    <a:pt x="1351" y="10946"/>
                    <a:pt x="1351" y="9885"/>
                    <a:pt x="1351" y="8823"/>
                  </a:cubicBezTo>
                  <a:cubicBezTo>
                    <a:pt x="1447" y="6218"/>
                    <a:pt x="1351" y="3614"/>
                    <a:pt x="1351" y="1009"/>
                  </a:cubicBezTo>
                  <a:lnTo>
                    <a:pt x="1158" y="1009"/>
                  </a:lnTo>
                  <a:cubicBezTo>
                    <a:pt x="965" y="1009"/>
                    <a:pt x="772" y="816"/>
                    <a:pt x="772" y="623"/>
                  </a:cubicBezTo>
                  <a:lnTo>
                    <a:pt x="772" y="526"/>
                  </a:lnTo>
                  <a:cubicBezTo>
                    <a:pt x="772" y="237"/>
                    <a:pt x="965" y="140"/>
                    <a:pt x="1254" y="140"/>
                  </a:cubicBezTo>
                  <a:cubicBezTo>
                    <a:pt x="1158" y="44"/>
                    <a:pt x="1051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0"/>
            <p:cNvSpPr/>
            <p:nvPr/>
          </p:nvSpPr>
          <p:spPr>
            <a:xfrm>
              <a:off x="2110021" y="4012348"/>
              <a:ext cx="198066" cy="121306"/>
            </a:xfrm>
            <a:custGeom>
              <a:avLst/>
              <a:gdLst/>
              <a:ahLst/>
              <a:cxnLst/>
              <a:rect l="l" t="t" r="r" b="b"/>
              <a:pathLst>
                <a:path w="11289" h="6914" extrusionOk="0">
                  <a:moveTo>
                    <a:pt x="3177" y="0"/>
                  </a:moveTo>
                  <a:cubicBezTo>
                    <a:pt x="2371" y="0"/>
                    <a:pt x="1572" y="24"/>
                    <a:pt x="772" y="64"/>
                  </a:cubicBezTo>
                  <a:lnTo>
                    <a:pt x="579" y="64"/>
                  </a:lnTo>
                  <a:cubicBezTo>
                    <a:pt x="531" y="40"/>
                    <a:pt x="477" y="28"/>
                    <a:pt x="421" y="28"/>
                  </a:cubicBezTo>
                  <a:cubicBezTo>
                    <a:pt x="254" y="28"/>
                    <a:pt x="73" y="136"/>
                    <a:pt x="1" y="353"/>
                  </a:cubicBezTo>
                  <a:lnTo>
                    <a:pt x="1" y="450"/>
                  </a:lnTo>
                  <a:cubicBezTo>
                    <a:pt x="1" y="643"/>
                    <a:pt x="193" y="836"/>
                    <a:pt x="386" y="836"/>
                  </a:cubicBezTo>
                  <a:lnTo>
                    <a:pt x="676" y="836"/>
                  </a:lnTo>
                  <a:cubicBezTo>
                    <a:pt x="1501" y="775"/>
                    <a:pt x="2335" y="742"/>
                    <a:pt x="3173" y="742"/>
                  </a:cubicBezTo>
                  <a:cubicBezTo>
                    <a:pt x="4982" y="742"/>
                    <a:pt x="6807" y="892"/>
                    <a:pt x="8587" y="1222"/>
                  </a:cubicBezTo>
                  <a:cubicBezTo>
                    <a:pt x="10324" y="1511"/>
                    <a:pt x="10517" y="3537"/>
                    <a:pt x="10131" y="4984"/>
                  </a:cubicBezTo>
                  <a:cubicBezTo>
                    <a:pt x="9938" y="5660"/>
                    <a:pt x="9262" y="6045"/>
                    <a:pt x="8876" y="6528"/>
                  </a:cubicBezTo>
                  <a:cubicBezTo>
                    <a:pt x="8780" y="6624"/>
                    <a:pt x="8780" y="6817"/>
                    <a:pt x="8876" y="6914"/>
                  </a:cubicBezTo>
                  <a:cubicBezTo>
                    <a:pt x="8780" y="6624"/>
                    <a:pt x="8973" y="6431"/>
                    <a:pt x="9262" y="6431"/>
                  </a:cubicBezTo>
                  <a:cubicBezTo>
                    <a:pt x="9455" y="6431"/>
                    <a:pt x="9648" y="6528"/>
                    <a:pt x="9841" y="6528"/>
                  </a:cubicBezTo>
                  <a:cubicBezTo>
                    <a:pt x="10517" y="6045"/>
                    <a:pt x="10903" y="5370"/>
                    <a:pt x="11095" y="4598"/>
                  </a:cubicBezTo>
                  <a:cubicBezTo>
                    <a:pt x="11288" y="3344"/>
                    <a:pt x="10999" y="2090"/>
                    <a:pt x="10227" y="1125"/>
                  </a:cubicBezTo>
                  <a:cubicBezTo>
                    <a:pt x="9359" y="257"/>
                    <a:pt x="7719" y="257"/>
                    <a:pt x="6657" y="160"/>
                  </a:cubicBezTo>
                  <a:cubicBezTo>
                    <a:pt x="5471" y="47"/>
                    <a:pt x="4317" y="0"/>
                    <a:pt x="3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0"/>
            <p:cNvSpPr/>
            <p:nvPr/>
          </p:nvSpPr>
          <p:spPr>
            <a:xfrm>
              <a:off x="2107126" y="4125180"/>
              <a:ext cx="214505" cy="145729"/>
            </a:xfrm>
            <a:custGeom>
              <a:avLst/>
              <a:gdLst/>
              <a:ahLst/>
              <a:cxnLst/>
              <a:rect l="l" t="t" r="r" b="b"/>
              <a:pathLst>
                <a:path w="12226" h="8306" extrusionOk="0">
                  <a:moveTo>
                    <a:pt x="9331" y="0"/>
                  </a:moveTo>
                  <a:cubicBezTo>
                    <a:pt x="9041" y="0"/>
                    <a:pt x="8945" y="193"/>
                    <a:pt x="8945" y="483"/>
                  </a:cubicBezTo>
                  <a:cubicBezTo>
                    <a:pt x="9041" y="579"/>
                    <a:pt x="9138" y="772"/>
                    <a:pt x="9331" y="772"/>
                  </a:cubicBezTo>
                  <a:cubicBezTo>
                    <a:pt x="10778" y="772"/>
                    <a:pt x="11164" y="3088"/>
                    <a:pt x="11164" y="4052"/>
                  </a:cubicBezTo>
                  <a:cubicBezTo>
                    <a:pt x="11164" y="6464"/>
                    <a:pt x="9427" y="7236"/>
                    <a:pt x="7401" y="7429"/>
                  </a:cubicBezTo>
                  <a:cubicBezTo>
                    <a:pt x="6822" y="7477"/>
                    <a:pt x="6219" y="7501"/>
                    <a:pt x="5617" y="7501"/>
                  </a:cubicBezTo>
                  <a:cubicBezTo>
                    <a:pt x="5014" y="7501"/>
                    <a:pt x="4411" y="7477"/>
                    <a:pt x="3832" y="7429"/>
                  </a:cubicBezTo>
                  <a:cubicBezTo>
                    <a:pt x="3301" y="7333"/>
                    <a:pt x="2795" y="7284"/>
                    <a:pt x="2288" y="7284"/>
                  </a:cubicBezTo>
                  <a:cubicBezTo>
                    <a:pt x="1782" y="7284"/>
                    <a:pt x="1275" y="7333"/>
                    <a:pt x="744" y="7429"/>
                  </a:cubicBezTo>
                  <a:lnTo>
                    <a:pt x="455" y="7429"/>
                  </a:lnTo>
                  <a:cubicBezTo>
                    <a:pt x="1" y="7520"/>
                    <a:pt x="145" y="8209"/>
                    <a:pt x="647" y="8209"/>
                  </a:cubicBezTo>
                  <a:cubicBezTo>
                    <a:pt x="678" y="8209"/>
                    <a:pt x="710" y="8207"/>
                    <a:pt x="744" y="8201"/>
                  </a:cubicBezTo>
                  <a:cubicBezTo>
                    <a:pt x="1227" y="8153"/>
                    <a:pt x="1733" y="8129"/>
                    <a:pt x="2252" y="8129"/>
                  </a:cubicBezTo>
                  <a:cubicBezTo>
                    <a:pt x="2770" y="8129"/>
                    <a:pt x="3301" y="8153"/>
                    <a:pt x="3832" y="8201"/>
                  </a:cubicBezTo>
                  <a:cubicBezTo>
                    <a:pt x="4989" y="8297"/>
                    <a:pt x="6147" y="8297"/>
                    <a:pt x="7305" y="8297"/>
                  </a:cubicBezTo>
                  <a:cubicBezTo>
                    <a:pt x="7392" y="8303"/>
                    <a:pt x="7479" y="8306"/>
                    <a:pt x="7566" y="8306"/>
                  </a:cubicBezTo>
                  <a:cubicBezTo>
                    <a:pt x="9021" y="8306"/>
                    <a:pt x="10441" y="7557"/>
                    <a:pt x="11260" y="6464"/>
                  </a:cubicBezTo>
                  <a:cubicBezTo>
                    <a:pt x="12225" y="4824"/>
                    <a:pt x="12032" y="869"/>
                    <a:pt x="9910" y="97"/>
                  </a:cubicBezTo>
                  <a:cubicBezTo>
                    <a:pt x="9717" y="0"/>
                    <a:pt x="9524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0"/>
            <p:cNvSpPr/>
            <p:nvPr/>
          </p:nvSpPr>
          <p:spPr>
            <a:xfrm>
              <a:off x="2157410" y="4050702"/>
              <a:ext cx="18650" cy="60951"/>
            </a:xfrm>
            <a:custGeom>
              <a:avLst/>
              <a:gdLst/>
              <a:ahLst/>
              <a:cxnLst/>
              <a:rect l="l" t="t" r="r" b="b"/>
              <a:pathLst>
                <a:path w="1063" h="3474" extrusionOk="0">
                  <a:moveTo>
                    <a:pt x="580" y="0"/>
                  </a:moveTo>
                  <a:cubicBezTo>
                    <a:pt x="290" y="0"/>
                    <a:pt x="1" y="193"/>
                    <a:pt x="97" y="483"/>
                  </a:cubicBezTo>
                  <a:cubicBezTo>
                    <a:pt x="290" y="1062"/>
                    <a:pt x="290" y="1737"/>
                    <a:pt x="194" y="2316"/>
                  </a:cubicBezTo>
                  <a:cubicBezTo>
                    <a:pt x="194" y="2671"/>
                    <a:pt x="194" y="3026"/>
                    <a:pt x="269" y="3382"/>
                  </a:cubicBezTo>
                  <a:lnTo>
                    <a:pt x="269" y="3382"/>
                  </a:lnTo>
                  <a:cubicBezTo>
                    <a:pt x="236" y="3126"/>
                    <a:pt x="417" y="2895"/>
                    <a:pt x="676" y="2895"/>
                  </a:cubicBezTo>
                  <a:lnTo>
                    <a:pt x="966" y="2895"/>
                  </a:lnTo>
                  <a:lnTo>
                    <a:pt x="966" y="2605"/>
                  </a:lnTo>
                  <a:lnTo>
                    <a:pt x="966" y="1737"/>
                  </a:lnTo>
                  <a:cubicBezTo>
                    <a:pt x="1062" y="1351"/>
                    <a:pt x="1062" y="1062"/>
                    <a:pt x="966" y="772"/>
                  </a:cubicBezTo>
                  <a:lnTo>
                    <a:pt x="676" y="772"/>
                  </a:lnTo>
                  <a:cubicBezTo>
                    <a:pt x="194" y="772"/>
                    <a:pt x="194" y="193"/>
                    <a:pt x="580" y="0"/>
                  </a:cubicBezTo>
                  <a:close/>
                  <a:moveTo>
                    <a:pt x="269" y="3382"/>
                  </a:moveTo>
                  <a:cubicBezTo>
                    <a:pt x="273" y="3412"/>
                    <a:pt x="280" y="3443"/>
                    <a:pt x="290" y="3474"/>
                  </a:cubicBezTo>
                  <a:cubicBezTo>
                    <a:pt x="283" y="3443"/>
                    <a:pt x="276" y="3412"/>
                    <a:pt x="269" y="33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0"/>
            <p:cNvSpPr/>
            <p:nvPr/>
          </p:nvSpPr>
          <p:spPr>
            <a:xfrm>
              <a:off x="2165884" y="4115022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0" y="0"/>
                  </a:moveTo>
                  <a:cubicBezTo>
                    <a:pt x="0" y="0"/>
                    <a:pt x="0" y="0"/>
                    <a:pt x="0" y="97"/>
                  </a:cubicBezTo>
                  <a:lnTo>
                    <a:pt x="97" y="97"/>
                  </a:lnTo>
                  <a:cubicBezTo>
                    <a:pt x="97" y="0"/>
                    <a:pt x="97" y="0"/>
                    <a:pt x="0" y="0"/>
                  </a:cubicBezTo>
                  <a:close/>
                </a:path>
              </a:pathLst>
            </a:custGeom>
            <a:solidFill>
              <a:srgbClr val="081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0"/>
            <p:cNvSpPr/>
            <p:nvPr/>
          </p:nvSpPr>
          <p:spPr>
            <a:xfrm>
              <a:off x="2159112" y="4153954"/>
              <a:ext cx="15247" cy="74496"/>
            </a:xfrm>
            <a:custGeom>
              <a:avLst/>
              <a:gdLst/>
              <a:ahLst/>
              <a:cxnLst/>
              <a:rect l="l" t="t" r="r" b="b"/>
              <a:pathLst>
                <a:path w="869" h="4246" extrusionOk="0">
                  <a:moveTo>
                    <a:pt x="97" y="0"/>
                  </a:moveTo>
                  <a:cubicBezTo>
                    <a:pt x="0" y="772"/>
                    <a:pt x="0" y="1544"/>
                    <a:pt x="97" y="2316"/>
                  </a:cubicBezTo>
                  <a:cubicBezTo>
                    <a:pt x="0" y="2895"/>
                    <a:pt x="0" y="3474"/>
                    <a:pt x="193" y="4053"/>
                  </a:cubicBezTo>
                  <a:cubicBezTo>
                    <a:pt x="193" y="4128"/>
                    <a:pt x="253" y="4144"/>
                    <a:pt x="325" y="4194"/>
                  </a:cubicBezTo>
                  <a:lnTo>
                    <a:pt x="325" y="4194"/>
                  </a:lnTo>
                  <a:cubicBezTo>
                    <a:pt x="113" y="3978"/>
                    <a:pt x="216" y="3562"/>
                    <a:pt x="483" y="3474"/>
                  </a:cubicBezTo>
                  <a:lnTo>
                    <a:pt x="869" y="3474"/>
                  </a:lnTo>
                  <a:cubicBezTo>
                    <a:pt x="869" y="3377"/>
                    <a:pt x="869" y="3281"/>
                    <a:pt x="772" y="3184"/>
                  </a:cubicBezTo>
                  <a:lnTo>
                    <a:pt x="772" y="2316"/>
                  </a:lnTo>
                  <a:cubicBezTo>
                    <a:pt x="772" y="1641"/>
                    <a:pt x="772" y="965"/>
                    <a:pt x="772" y="386"/>
                  </a:cubicBezTo>
                  <a:lnTo>
                    <a:pt x="483" y="386"/>
                  </a:lnTo>
                  <a:cubicBezTo>
                    <a:pt x="290" y="290"/>
                    <a:pt x="97" y="193"/>
                    <a:pt x="97" y="0"/>
                  </a:cubicBezTo>
                  <a:close/>
                  <a:moveTo>
                    <a:pt x="325" y="4194"/>
                  </a:moveTo>
                  <a:cubicBezTo>
                    <a:pt x="343" y="4213"/>
                    <a:pt x="363" y="4230"/>
                    <a:pt x="386" y="4245"/>
                  </a:cubicBezTo>
                  <a:cubicBezTo>
                    <a:pt x="365" y="4225"/>
                    <a:pt x="344" y="4208"/>
                    <a:pt x="325" y="41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0"/>
            <p:cNvSpPr/>
            <p:nvPr/>
          </p:nvSpPr>
          <p:spPr>
            <a:xfrm>
              <a:off x="2159112" y="4144831"/>
              <a:ext cx="106656" cy="81918"/>
            </a:xfrm>
            <a:custGeom>
              <a:avLst/>
              <a:gdLst/>
              <a:ahLst/>
              <a:cxnLst/>
              <a:rect l="l" t="t" r="r" b="b"/>
              <a:pathLst>
                <a:path w="6079" h="4669" extrusionOk="0">
                  <a:moveTo>
                    <a:pt x="3649" y="0"/>
                  </a:moveTo>
                  <a:cubicBezTo>
                    <a:pt x="3494" y="0"/>
                    <a:pt x="3339" y="12"/>
                    <a:pt x="3184" y="38"/>
                  </a:cubicBezTo>
                  <a:cubicBezTo>
                    <a:pt x="2702" y="86"/>
                    <a:pt x="2243" y="110"/>
                    <a:pt x="1785" y="110"/>
                  </a:cubicBezTo>
                  <a:cubicBezTo>
                    <a:pt x="1327" y="110"/>
                    <a:pt x="869" y="86"/>
                    <a:pt x="386" y="38"/>
                  </a:cubicBezTo>
                  <a:cubicBezTo>
                    <a:pt x="97" y="38"/>
                    <a:pt x="0" y="231"/>
                    <a:pt x="97" y="424"/>
                  </a:cubicBezTo>
                  <a:cubicBezTo>
                    <a:pt x="97" y="617"/>
                    <a:pt x="193" y="810"/>
                    <a:pt x="386" y="810"/>
                  </a:cubicBezTo>
                  <a:lnTo>
                    <a:pt x="772" y="810"/>
                  </a:lnTo>
                  <a:cubicBezTo>
                    <a:pt x="1737" y="906"/>
                    <a:pt x="2605" y="1003"/>
                    <a:pt x="3570" y="1003"/>
                  </a:cubicBezTo>
                  <a:cubicBezTo>
                    <a:pt x="4631" y="1003"/>
                    <a:pt x="5210" y="1292"/>
                    <a:pt x="5114" y="2450"/>
                  </a:cubicBezTo>
                  <a:cubicBezTo>
                    <a:pt x="5054" y="3815"/>
                    <a:pt x="4047" y="4048"/>
                    <a:pt x="2920" y="4048"/>
                  </a:cubicBezTo>
                  <a:cubicBezTo>
                    <a:pt x="2334" y="4048"/>
                    <a:pt x="1715" y="3985"/>
                    <a:pt x="1182" y="3985"/>
                  </a:cubicBezTo>
                  <a:cubicBezTo>
                    <a:pt x="1074" y="3985"/>
                    <a:pt x="969" y="3987"/>
                    <a:pt x="869" y="3994"/>
                  </a:cubicBezTo>
                  <a:lnTo>
                    <a:pt x="483" y="3994"/>
                  </a:lnTo>
                  <a:cubicBezTo>
                    <a:pt x="193" y="3994"/>
                    <a:pt x="97" y="4476"/>
                    <a:pt x="386" y="4669"/>
                  </a:cubicBezTo>
                  <a:lnTo>
                    <a:pt x="676" y="4669"/>
                  </a:lnTo>
                  <a:cubicBezTo>
                    <a:pt x="1062" y="4621"/>
                    <a:pt x="1472" y="4597"/>
                    <a:pt x="1882" y="4597"/>
                  </a:cubicBezTo>
                  <a:cubicBezTo>
                    <a:pt x="2292" y="4597"/>
                    <a:pt x="2702" y="4621"/>
                    <a:pt x="3088" y="4669"/>
                  </a:cubicBezTo>
                  <a:cubicBezTo>
                    <a:pt x="3570" y="4669"/>
                    <a:pt x="4149" y="4573"/>
                    <a:pt x="4631" y="4380"/>
                  </a:cubicBezTo>
                  <a:cubicBezTo>
                    <a:pt x="5403" y="3994"/>
                    <a:pt x="5886" y="3222"/>
                    <a:pt x="5886" y="2354"/>
                  </a:cubicBezTo>
                  <a:cubicBezTo>
                    <a:pt x="6078" y="1485"/>
                    <a:pt x="5693" y="617"/>
                    <a:pt x="4921" y="231"/>
                  </a:cubicBezTo>
                  <a:cubicBezTo>
                    <a:pt x="4497" y="90"/>
                    <a:pt x="4073" y="0"/>
                    <a:pt x="36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0"/>
            <p:cNvSpPr/>
            <p:nvPr/>
          </p:nvSpPr>
          <p:spPr>
            <a:xfrm>
              <a:off x="2372389" y="4180886"/>
              <a:ext cx="130359" cy="17527"/>
            </a:xfrm>
            <a:custGeom>
              <a:avLst/>
              <a:gdLst/>
              <a:ahLst/>
              <a:cxnLst/>
              <a:rect l="l" t="t" r="r" b="b"/>
              <a:pathLst>
                <a:path w="7430" h="999" extrusionOk="0">
                  <a:moveTo>
                    <a:pt x="1538" y="0"/>
                  </a:moveTo>
                  <a:cubicBezTo>
                    <a:pt x="1115" y="0"/>
                    <a:pt x="695" y="32"/>
                    <a:pt x="290" y="106"/>
                  </a:cubicBezTo>
                  <a:cubicBezTo>
                    <a:pt x="194" y="106"/>
                    <a:pt x="97" y="202"/>
                    <a:pt x="1" y="299"/>
                  </a:cubicBezTo>
                  <a:cubicBezTo>
                    <a:pt x="81" y="245"/>
                    <a:pt x="170" y="221"/>
                    <a:pt x="255" y="221"/>
                  </a:cubicBezTo>
                  <a:cubicBezTo>
                    <a:pt x="475" y="221"/>
                    <a:pt x="676" y="379"/>
                    <a:pt x="676" y="588"/>
                  </a:cubicBezTo>
                  <a:cubicBezTo>
                    <a:pt x="676" y="684"/>
                    <a:pt x="676" y="781"/>
                    <a:pt x="676" y="877"/>
                  </a:cubicBezTo>
                  <a:cubicBezTo>
                    <a:pt x="987" y="849"/>
                    <a:pt x="1306" y="837"/>
                    <a:pt x="1628" y="837"/>
                  </a:cubicBezTo>
                  <a:cubicBezTo>
                    <a:pt x="2407" y="837"/>
                    <a:pt x="3206" y="906"/>
                    <a:pt x="3956" y="974"/>
                  </a:cubicBezTo>
                  <a:cubicBezTo>
                    <a:pt x="4664" y="974"/>
                    <a:pt x="5371" y="931"/>
                    <a:pt x="6050" y="931"/>
                  </a:cubicBezTo>
                  <a:cubicBezTo>
                    <a:pt x="6390" y="931"/>
                    <a:pt x="6722" y="942"/>
                    <a:pt x="7043" y="974"/>
                  </a:cubicBezTo>
                  <a:cubicBezTo>
                    <a:pt x="7078" y="991"/>
                    <a:pt x="7112" y="999"/>
                    <a:pt x="7145" y="999"/>
                  </a:cubicBezTo>
                  <a:cubicBezTo>
                    <a:pt x="7299" y="999"/>
                    <a:pt x="7429" y="826"/>
                    <a:pt x="7429" y="588"/>
                  </a:cubicBezTo>
                  <a:lnTo>
                    <a:pt x="7429" y="588"/>
                  </a:lnTo>
                  <a:cubicBezTo>
                    <a:pt x="7362" y="689"/>
                    <a:pt x="7260" y="731"/>
                    <a:pt x="7155" y="731"/>
                  </a:cubicBezTo>
                  <a:cubicBezTo>
                    <a:pt x="6959" y="731"/>
                    <a:pt x="6754" y="584"/>
                    <a:pt x="6754" y="395"/>
                  </a:cubicBezTo>
                  <a:cubicBezTo>
                    <a:pt x="6754" y="299"/>
                    <a:pt x="6754" y="299"/>
                    <a:pt x="6754" y="202"/>
                  </a:cubicBezTo>
                  <a:cubicBezTo>
                    <a:pt x="6465" y="202"/>
                    <a:pt x="6175" y="299"/>
                    <a:pt x="5789" y="299"/>
                  </a:cubicBezTo>
                  <a:cubicBezTo>
                    <a:pt x="5017" y="299"/>
                    <a:pt x="4342" y="299"/>
                    <a:pt x="3570" y="202"/>
                  </a:cubicBezTo>
                  <a:cubicBezTo>
                    <a:pt x="2914" y="83"/>
                    <a:pt x="2222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0"/>
            <p:cNvSpPr/>
            <p:nvPr/>
          </p:nvSpPr>
          <p:spPr>
            <a:xfrm>
              <a:off x="2308069" y="4075230"/>
              <a:ext cx="208224" cy="195820"/>
            </a:xfrm>
            <a:custGeom>
              <a:avLst/>
              <a:gdLst/>
              <a:ahLst/>
              <a:cxnLst/>
              <a:rect l="l" t="t" r="r" b="b"/>
              <a:pathLst>
                <a:path w="11868" h="11161" extrusionOk="0">
                  <a:moveTo>
                    <a:pt x="5979" y="0"/>
                  </a:moveTo>
                  <a:cubicBezTo>
                    <a:pt x="3416" y="0"/>
                    <a:pt x="1361" y="2157"/>
                    <a:pt x="772" y="4680"/>
                  </a:cubicBezTo>
                  <a:cubicBezTo>
                    <a:pt x="0" y="7382"/>
                    <a:pt x="1641" y="10276"/>
                    <a:pt x="4438" y="10951"/>
                  </a:cubicBezTo>
                  <a:cubicBezTo>
                    <a:pt x="4955" y="11091"/>
                    <a:pt x="5500" y="11160"/>
                    <a:pt x="6047" y="11160"/>
                  </a:cubicBezTo>
                  <a:cubicBezTo>
                    <a:pt x="8160" y="11160"/>
                    <a:pt x="10309" y="10126"/>
                    <a:pt x="10999" y="8057"/>
                  </a:cubicBezTo>
                  <a:cubicBezTo>
                    <a:pt x="11082" y="7806"/>
                    <a:pt x="10949" y="7556"/>
                    <a:pt x="10724" y="7556"/>
                  </a:cubicBezTo>
                  <a:cubicBezTo>
                    <a:pt x="10689" y="7556"/>
                    <a:pt x="10652" y="7562"/>
                    <a:pt x="10613" y="7575"/>
                  </a:cubicBezTo>
                  <a:cubicBezTo>
                    <a:pt x="10709" y="7575"/>
                    <a:pt x="10709" y="7575"/>
                    <a:pt x="10709" y="7671"/>
                  </a:cubicBezTo>
                  <a:cubicBezTo>
                    <a:pt x="11006" y="7967"/>
                    <a:pt x="10733" y="8377"/>
                    <a:pt x="10460" y="8377"/>
                  </a:cubicBezTo>
                  <a:cubicBezTo>
                    <a:pt x="10377" y="8377"/>
                    <a:pt x="10294" y="8340"/>
                    <a:pt x="10227" y="8250"/>
                  </a:cubicBezTo>
                  <a:lnTo>
                    <a:pt x="10131" y="8250"/>
                  </a:lnTo>
                  <a:cubicBezTo>
                    <a:pt x="9366" y="9779"/>
                    <a:pt x="7573" y="10399"/>
                    <a:pt x="5901" y="10399"/>
                  </a:cubicBezTo>
                  <a:cubicBezTo>
                    <a:pt x="5463" y="10399"/>
                    <a:pt x="5032" y="10356"/>
                    <a:pt x="4631" y="10276"/>
                  </a:cubicBezTo>
                  <a:cubicBezTo>
                    <a:pt x="2026" y="9794"/>
                    <a:pt x="965" y="7285"/>
                    <a:pt x="1448" y="4873"/>
                  </a:cubicBezTo>
                  <a:cubicBezTo>
                    <a:pt x="1797" y="2512"/>
                    <a:pt x="3891" y="864"/>
                    <a:pt x="6220" y="864"/>
                  </a:cubicBezTo>
                  <a:cubicBezTo>
                    <a:pt x="6461" y="864"/>
                    <a:pt x="6703" y="882"/>
                    <a:pt x="6947" y="918"/>
                  </a:cubicBezTo>
                  <a:cubicBezTo>
                    <a:pt x="9359" y="1400"/>
                    <a:pt x="10902" y="3812"/>
                    <a:pt x="10516" y="6224"/>
                  </a:cubicBezTo>
                  <a:cubicBezTo>
                    <a:pt x="10516" y="6321"/>
                    <a:pt x="10516" y="6417"/>
                    <a:pt x="10516" y="6417"/>
                  </a:cubicBezTo>
                  <a:cubicBezTo>
                    <a:pt x="10399" y="6770"/>
                    <a:pt x="10640" y="6980"/>
                    <a:pt x="10868" y="6980"/>
                  </a:cubicBezTo>
                  <a:cubicBezTo>
                    <a:pt x="11014" y="6980"/>
                    <a:pt x="11154" y="6894"/>
                    <a:pt x="11192" y="6706"/>
                  </a:cubicBezTo>
                  <a:cubicBezTo>
                    <a:pt x="11867" y="3716"/>
                    <a:pt x="10034" y="821"/>
                    <a:pt x="7140" y="146"/>
                  </a:cubicBezTo>
                  <a:cubicBezTo>
                    <a:pt x="6744" y="47"/>
                    <a:pt x="6356" y="0"/>
                    <a:pt x="5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0"/>
            <p:cNvSpPr/>
            <p:nvPr/>
          </p:nvSpPr>
          <p:spPr>
            <a:xfrm>
              <a:off x="2370705" y="4183096"/>
              <a:ext cx="81268" cy="56249"/>
            </a:xfrm>
            <a:custGeom>
              <a:avLst/>
              <a:gdLst/>
              <a:ahLst/>
              <a:cxnLst/>
              <a:rect l="l" t="t" r="r" b="b"/>
              <a:pathLst>
                <a:path w="4632" h="3206" extrusionOk="0">
                  <a:moveTo>
                    <a:pt x="437" y="0"/>
                  </a:moveTo>
                  <a:cubicBezTo>
                    <a:pt x="355" y="0"/>
                    <a:pt x="271" y="24"/>
                    <a:pt x="193" y="76"/>
                  </a:cubicBezTo>
                  <a:cubicBezTo>
                    <a:pt x="97" y="173"/>
                    <a:pt x="0" y="269"/>
                    <a:pt x="0" y="462"/>
                  </a:cubicBezTo>
                  <a:cubicBezTo>
                    <a:pt x="0" y="1716"/>
                    <a:pt x="868" y="2777"/>
                    <a:pt x="2026" y="3163"/>
                  </a:cubicBezTo>
                  <a:cubicBezTo>
                    <a:pt x="2181" y="3192"/>
                    <a:pt x="2336" y="3205"/>
                    <a:pt x="2489" y="3205"/>
                  </a:cubicBezTo>
                  <a:cubicBezTo>
                    <a:pt x="3385" y="3205"/>
                    <a:pt x="4219" y="2733"/>
                    <a:pt x="4631" y="1909"/>
                  </a:cubicBezTo>
                  <a:lnTo>
                    <a:pt x="4535" y="1909"/>
                  </a:lnTo>
                  <a:cubicBezTo>
                    <a:pt x="4149" y="1813"/>
                    <a:pt x="4149" y="1330"/>
                    <a:pt x="4535" y="1137"/>
                  </a:cubicBezTo>
                  <a:cubicBezTo>
                    <a:pt x="4342" y="1137"/>
                    <a:pt x="4245" y="1234"/>
                    <a:pt x="4149" y="1330"/>
                  </a:cubicBezTo>
                  <a:cubicBezTo>
                    <a:pt x="3857" y="2038"/>
                    <a:pt x="3225" y="2368"/>
                    <a:pt x="2592" y="2368"/>
                  </a:cubicBezTo>
                  <a:cubicBezTo>
                    <a:pt x="1758" y="2368"/>
                    <a:pt x="923" y="1794"/>
                    <a:pt x="868" y="751"/>
                  </a:cubicBezTo>
                  <a:cubicBezTo>
                    <a:pt x="868" y="655"/>
                    <a:pt x="868" y="558"/>
                    <a:pt x="868" y="462"/>
                  </a:cubicBezTo>
                  <a:cubicBezTo>
                    <a:pt x="868" y="179"/>
                    <a:pt x="662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0"/>
            <p:cNvSpPr/>
            <p:nvPr/>
          </p:nvSpPr>
          <p:spPr>
            <a:xfrm>
              <a:off x="2440095" y="4201343"/>
              <a:ext cx="61074" cy="19177"/>
            </a:xfrm>
            <a:custGeom>
              <a:avLst/>
              <a:gdLst/>
              <a:ahLst/>
              <a:cxnLst/>
              <a:rect l="l" t="t" r="r" b="b"/>
              <a:pathLst>
                <a:path w="3481" h="1093" extrusionOk="0">
                  <a:moveTo>
                    <a:pt x="580" y="1"/>
                  </a:moveTo>
                  <a:cubicBezTo>
                    <a:pt x="1" y="1"/>
                    <a:pt x="1" y="869"/>
                    <a:pt x="580" y="869"/>
                  </a:cubicBezTo>
                  <a:lnTo>
                    <a:pt x="676" y="869"/>
                  </a:lnTo>
                  <a:cubicBezTo>
                    <a:pt x="1062" y="869"/>
                    <a:pt x="1351" y="966"/>
                    <a:pt x="1737" y="966"/>
                  </a:cubicBezTo>
                  <a:cubicBezTo>
                    <a:pt x="1882" y="917"/>
                    <a:pt x="2027" y="893"/>
                    <a:pt x="2171" y="893"/>
                  </a:cubicBezTo>
                  <a:cubicBezTo>
                    <a:pt x="2316" y="893"/>
                    <a:pt x="2461" y="917"/>
                    <a:pt x="2606" y="966"/>
                  </a:cubicBezTo>
                  <a:lnTo>
                    <a:pt x="2702" y="966"/>
                  </a:lnTo>
                  <a:cubicBezTo>
                    <a:pt x="2769" y="1055"/>
                    <a:pt x="2852" y="1093"/>
                    <a:pt x="2935" y="1093"/>
                  </a:cubicBezTo>
                  <a:cubicBezTo>
                    <a:pt x="3208" y="1093"/>
                    <a:pt x="3481" y="683"/>
                    <a:pt x="3184" y="387"/>
                  </a:cubicBezTo>
                  <a:cubicBezTo>
                    <a:pt x="3184" y="290"/>
                    <a:pt x="3184" y="290"/>
                    <a:pt x="3088" y="290"/>
                  </a:cubicBezTo>
                  <a:cubicBezTo>
                    <a:pt x="2835" y="80"/>
                    <a:pt x="2490" y="35"/>
                    <a:pt x="2126" y="35"/>
                  </a:cubicBezTo>
                  <a:cubicBezTo>
                    <a:pt x="1853" y="35"/>
                    <a:pt x="1570" y="60"/>
                    <a:pt x="1305" y="60"/>
                  </a:cubicBezTo>
                  <a:cubicBezTo>
                    <a:pt x="1114" y="60"/>
                    <a:pt x="932" y="47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0"/>
            <p:cNvSpPr/>
            <p:nvPr/>
          </p:nvSpPr>
          <p:spPr>
            <a:xfrm>
              <a:off x="2357160" y="4025981"/>
              <a:ext cx="118499" cy="19229"/>
            </a:xfrm>
            <a:custGeom>
              <a:avLst/>
              <a:gdLst/>
              <a:ahLst/>
              <a:cxnLst/>
              <a:rect l="l" t="t" r="r" b="b"/>
              <a:pathLst>
                <a:path w="6754" h="1096" extrusionOk="0">
                  <a:moveTo>
                    <a:pt x="5209" y="1"/>
                  </a:moveTo>
                  <a:cubicBezTo>
                    <a:pt x="4946" y="1"/>
                    <a:pt x="4685" y="23"/>
                    <a:pt x="4438" y="59"/>
                  </a:cubicBezTo>
                  <a:cubicBezTo>
                    <a:pt x="3088" y="252"/>
                    <a:pt x="1737" y="252"/>
                    <a:pt x="386" y="252"/>
                  </a:cubicBezTo>
                  <a:cubicBezTo>
                    <a:pt x="97" y="252"/>
                    <a:pt x="0" y="445"/>
                    <a:pt x="0" y="734"/>
                  </a:cubicBezTo>
                  <a:cubicBezTo>
                    <a:pt x="103" y="666"/>
                    <a:pt x="217" y="634"/>
                    <a:pt x="323" y="634"/>
                  </a:cubicBezTo>
                  <a:cubicBezTo>
                    <a:pt x="515" y="634"/>
                    <a:pt x="676" y="740"/>
                    <a:pt x="676" y="927"/>
                  </a:cubicBezTo>
                  <a:lnTo>
                    <a:pt x="676" y="1023"/>
                  </a:lnTo>
                  <a:cubicBezTo>
                    <a:pt x="1158" y="1072"/>
                    <a:pt x="1640" y="1096"/>
                    <a:pt x="2123" y="1096"/>
                  </a:cubicBezTo>
                  <a:cubicBezTo>
                    <a:pt x="2605" y="1096"/>
                    <a:pt x="3088" y="1072"/>
                    <a:pt x="3570" y="1023"/>
                  </a:cubicBezTo>
                  <a:cubicBezTo>
                    <a:pt x="4064" y="882"/>
                    <a:pt x="4610" y="793"/>
                    <a:pt x="5170" y="793"/>
                  </a:cubicBezTo>
                  <a:cubicBezTo>
                    <a:pt x="5375" y="793"/>
                    <a:pt x="5582" y="805"/>
                    <a:pt x="5789" y="830"/>
                  </a:cubicBezTo>
                  <a:cubicBezTo>
                    <a:pt x="5789" y="565"/>
                    <a:pt x="5993" y="417"/>
                    <a:pt x="6193" y="417"/>
                  </a:cubicBezTo>
                  <a:cubicBezTo>
                    <a:pt x="6356" y="417"/>
                    <a:pt x="6517" y="517"/>
                    <a:pt x="6561" y="734"/>
                  </a:cubicBezTo>
                  <a:lnTo>
                    <a:pt x="6561" y="927"/>
                  </a:lnTo>
                  <a:cubicBezTo>
                    <a:pt x="6754" y="734"/>
                    <a:pt x="6754" y="445"/>
                    <a:pt x="6561" y="252"/>
                  </a:cubicBezTo>
                  <a:cubicBezTo>
                    <a:pt x="6133" y="68"/>
                    <a:pt x="5666" y="1"/>
                    <a:pt x="52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0"/>
            <p:cNvSpPr/>
            <p:nvPr/>
          </p:nvSpPr>
          <p:spPr>
            <a:xfrm>
              <a:off x="2369003" y="4054088"/>
              <a:ext cx="104972" cy="14826"/>
            </a:xfrm>
            <a:custGeom>
              <a:avLst/>
              <a:gdLst/>
              <a:ahLst/>
              <a:cxnLst/>
              <a:rect l="l" t="t" r="r" b="b"/>
              <a:pathLst>
                <a:path w="5983" h="845" extrusionOk="0">
                  <a:moveTo>
                    <a:pt x="5982" y="386"/>
                  </a:moveTo>
                  <a:cubicBezTo>
                    <a:pt x="5966" y="481"/>
                    <a:pt x="5932" y="561"/>
                    <a:pt x="5886" y="625"/>
                  </a:cubicBezTo>
                  <a:lnTo>
                    <a:pt x="5886" y="625"/>
                  </a:lnTo>
                  <a:cubicBezTo>
                    <a:pt x="5945" y="556"/>
                    <a:pt x="5982" y="471"/>
                    <a:pt x="5982" y="386"/>
                  </a:cubicBezTo>
                  <a:close/>
                  <a:moveTo>
                    <a:pt x="5886" y="625"/>
                  </a:moveTo>
                  <a:lnTo>
                    <a:pt x="5886" y="625"/>
                  </a:lnTo>
                  <a:cubicBezTo>
                    <a:pt x="5812" y="712"/>
                    <a:pt x="5704" y="772"/>
                    <a:pt x="5596" y="772"/>
                  </a:cubicBezTo>
                  <a:lnTo>
                    <a:pt x="5318" y="772"/>
                  </a:lnTo>
                  <a:cubicBezTo>
                    <a:pt x="5377" y="804"/>
                    <a:pt x="5444" y="820"/>
                    <a:pt x="5512" y="820"/>
                  </a:cubicBezTo>
                  <a:cubicBezTo>
                    <a:pt x="5649" y="820"/>
                    <a:pt x="5792" y="755"/>
                    <a:pt x="5886" y="62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97" y="97"/>
                    <a:pt x="97" y="290"/>
                    <a:pt x="97" y="386"/>
                  </a:cubicBezTo>
                  <a:cubicBezTo>
                    <a:pt x="194" y="483"/>
                    <a:pt x="194" y="676"/>
                    <a:pt x="97" y="772"/>
                  </a:cubicBezTo>
                  <a:cubicBezTo>
                    <a:pt x="483" y="820"/>
                    <a:pt x="845" y="844"/>
                    <a:pt x="1195" y="844"/>
                  </a:cubicBezTo>
                  <a:cubicBezTo>
                    <a:pt x="1544" y="844"/>
                    <a:pt x="1882" y="820"/>
                    <a:pt x="2220" y="772"/>
                  </a:cubicBezTo>
                  <a:lnTo>
                    <a:pt x="5318" y="772"/>
                  </a:lnTo>
                  <a:cubicBezTo>
                    <a:pt x="5200" y="708"/>
                    <a:pt x="5114" y="579"/>
                    <a:pt x="5114" y="386"/>
                  </a:cubicBezTo>
                  <a:lnTo>
                    <a:pt x="5114" y="193"/>
                  </a:lnTo>
                  <a:lnTo>
                    <a:pt x="2316" y="193"/>
                  </a:lnTo>
                  <a:cubicBezTo>
                    <a:pt x="2109" y="219"/>
                    <a:pt x="1902" y="231"/>
                    <a:pt x="1696" y="231"/>
                  </a:cubicBezTo>
                  <a:cubicBezTo>
                    <a:pt x="1131" y="231"/>
                    <a:pt x="566" y="14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0"/>
            <p:cNvSpPr/>
            <p:nvPr/>
          </p:nvSpPr>
          <p:spPr>
            <a:xfrm>
              <a:off x="2457763" y="4031736"/>
              <a:ext cx="14510" cy="34704"/>
            </a:xfrm>
            <a:custGeom>
              <a:avLst/>
              <a:gdLst/>
              <a:ahLst/>
              <a:cxnLst/>
              <a:rect l="l" t="t" r="r" b="b"/>
              <a:pathLst>
                <a:path w="827" h="1978" extrusionOk="0">
                  <a:moveTo>
                    <a:pt x="448" y="1"/>
                  </a:moveTo>
                  <a:cubicBezTo>
                    <a:pt x="225" y="1"/>
                    <a:pt x="0" y="174"/>
                    <a:pt x="55" y="502"/>
                  </a:cubicBezTo>
                  <a:cubicBezTo>
                    <a:pt x="151" y="792"/>
                    <a:pt x="151" y="1081"/>
                    <a:pt x="55" y="1371"/>
                  </a:cubicBezTo>
                  <a:lnTo>
                    <a:pt x="55" y="1564"/>
                  </a:lnTo>
                  <a:cubicBezTo>
                    <a:pt x="55" y="1829"/>
                    <a:pt x="288" y="1977"/>
                    <a:pt x="498" y="1977"/>
                  </a:cubicBezTo>
                  <a:cubicBezTo>
                    <a:pt x="670" y="1977"/>
                    <a:pt x="827" y="1877"/>
                    <a:pt x="827" y="1660"/>
                  </a:cubicBezTo>
                  <a:lnTo>
                    <a:pt x="827" y="1564"/>
                  </a:lnTo>
                  <a:cubicBezTo>
                    <a:pt x="827" y="1274"/>
                    <a:pt x="827" y="888"/>
                    <a:pt x="827" y="599"/>
                  </a:cubicBezTo>
                  <a:lnTo>
                    <a:pt x="827" y="309"/>
                  </a:lnTo>
                  <a:cubicBezTo>
                    <a:pt x="785" y="101"/>
                    <a:pt x="617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0"/>
            <p:cNvSpPr/>
            <p:nvPr/>
          </p:nvSpPr>
          <p:spPr>
            <a:xfrm>
              <a:off x="2355458" y="4040543"/>
              <a:ext cx="18" cy="1702"/>
            </a:xfrm>
            <a:custGeom>
              <a:avLst/>
              <a:gdLst/>
              <a:ahLst/>
              <a:cxnLst/>
              <a:rect l="l" t="t" r="r" b="b"/>
              <a:pathLst>
                <a:path w="1" h="97" fill="none" extrusionOk="0">
                  <a:moveTo>
                    <a:pt x="1" y="0"/>
                  </a:moveTo>
                  <a:lnTo>
                    <a:pt x="1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0"/>
            <p:cNvSpPr/>
            <p:nvPr/>
          </p:nvSpPr>
          <p:spPr>
            <a:xfrm>
              <a:off x="2355458" y="4037087"/>
              <a:ext cx="16948" cy="31230"/>
            </a:xfrm>
            <a:custGeom>
              <a:avLst/>
              <a:gdLst/>
              <a:ahLst/>
              <a:cxnLst/>
              <a:rect l="l" t="t" r="r" b="b"/>
              <a:pathLst>
                <a:path w="966" h="1780" extrusionOk="0">
                  <a:moveTo>
                    <a:pt x="377" y="1"/>
                  </a:moveTo>
                  <a:cubicBezTo>
                    <a:pt x="270" y="1"/>
                    <a:pt x="166" y="33"/>
                    <a:pt x="97" y="101"/>
                  </a:cubicBezTo>
                  <a:cubicBezTo>
                    <a:pt x="1" y="101"/>
                    <a:pt x="1" y="197"/>
                    <a:pt x="1" y="294"/>
                  </a:cubicBezTo>
                  <a:cubicBezTo>
                    <a:pt x="1" y="776"/>
                    <a:pt x="97" y="1162"/>
                    <a:pt x="194" y="1548"/>
                  </a:cubicBezTo>
                  <a:cubicBezTo>
                    <a:pt x="300" y="1707"/>
                    <a:pt x="435" y="1779"/>
                    <a:pt x="568" y="1779"/>
                  </a:cubicBezTo>
                  <a:cubicBezTo>
                    <a:pt x="676" y="1779"/>
                    <a:pt x="782" y="1731"/>
                    <a:pt x="869" y="1645"/>
                  </a:cubicBezTo>
                  <a:cubicBezTo>
                    <a:pt x="966" y="1548"/>
                    <a:pt x="966" y="1355"/>
                    <a:pt x="869" y="1259"/>
                  </a:cubicBezTo>
                  <a:cubicBezTo>
                    <a:pt x="773" y="1162"/>
                    <a:pt x="773" y="1066"/>
                    <a:pt x="773" y="969"/>
                  </a:cubicBezTo>
                  <a:cubicBezTo>
                    <a:pt x="773" y="776"/>
                    <a:pt x="773" y="583"/>
                    <a:pt x="773" y="390"/>
                  </a:cubicBezTo>
                  <a:lnTo>
                    <a:pt x="773" y="294"/>
                  </a:lnTo>
                  <a:cubicBezTo>
                    <a:pt x="773" y="107"/>
                    <a:pt x="57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0"/>
            <p:cNvSpPr/>
            <p:nvPr/>
          </p:nvSpPr>
          <p:spPr>
            <a:xfrm>
              <a:off x="1952607" y="3793176"/>
              <a:ext cx="704169" cy="691694"/>
            </a:xfrm>
            <a:custGeom>
              <a:avLst/>
              <a:gdLst/>
              <a:ahLst/>
              <a:cxnLst/>
              <a:rect l="l" t="t" r="r" b="b"/>
              <a:pathLst>
                <a:path w="40135" h="39424" extrusionOk="0">
                  <a:moveTo>
                    <a:pt x="20338" y="844"/>
                  </a:moveTo>
                  <a:cubicBezTo>
                    <a:pt x="20860" y="844"/>
                    <a:pt x="21406" y="934"/>
                    <a:pt x="21901" y="1075"/>
                  </a:cubicBezTo>
                  <a:cubicBezTo>
                    <a:pt x="23251" y="1268"/>
                    <a:pt x="24698" y="1750"/>
                    <a:pt x="25953" y="2426"/>
                  </a:cubicBezTo>
                  <a:cubicBezTo>
                    <a:pt x="28365" y="3390"/>
                    <a:pt x="30487" y="4741"/>
                    <a:pt x="32417" y="6478"/>
                  </a:cubicBezTo>
                  <a:cubicBezTo>
                    <a:pt x="35986" y="9854"/>
                    <a:pt x="37819" y="14678"/>
                    <a:pt x="37530" y="19599"/>
                  </a:cubicBezTo>
                  <a:cubicBezTo>
                    <a:pt x="37144" y="24326"/>
                    <a:pt x="35407" y="28861"/>
                    <a:pt x="32417" y="32527"/>
                  </a:cubicBezTo>
                  <a:cubicBezTo>
                    <a:pt x="29233" y="36386"/>
                    <a:pt x="24505" y="38605"/>
                    <a:pt x="19489" y="38605"/>
                  </a:cubicBezTo>
                  <a:cubicBezTo>
                    <a:pt x="14761" y="38605"/>
                    <a:pt x="10130" y="36772"/>
                    <a:pt x="6754" y="33395"/>
                  </a:cubicBezTo>
                  <a:cubicBezTo>
                    <a:pt x="3280" y="29922"/>
                    <a:pt x="1254" y="25194"/>
                    <a:pt x="1254" y="20274"/>
                  </a:cubicBezTo>
                  <a:cubicBezTo>
                    <a:pt x="1061" y="15161"/>
                    <a:pt x="2991" y="10144"/>
                    <a:pt x="6754" y="6574"/>
                  </a:cubicBezTo>
                  <a:cubicBezTo>
                    <a:pt x="8683" y="4741"/>
                    <a:pt x="10902" y="3294"/>
                    <a:pt x="13410" y="2329"/>
                  </a:cubicBezTo>
                  <a:cubicBezTo>
                    <a:pt x="15437" y="1654"/>
                    <a:pt x="17656" y="1847"/>
                    <a:pt x="19585" y="1075"/>
                  </a:cubicBezTo>
                  <a:cubicBezTo>
                    <a:pt x="19682" y="978"/>
                    <a:pt x="19682" y="978"/>
                    <a:pt x="19778" y="882"/>
                  </a:cubicBezTo>
                  <a:cubicBezTo>
                    <a:pt x="19959" y="856"/>
                    <a:pt x="20147" y="844"/>
                    <a:pt x="20338" y="844"/>
                  </a:cubicBezTo>
                  <a:close/>
                  <a:moveTo>
                    <a:pt x="20470" y="0"/>
                  </a:moveTo>
                  <a:cubicBezTo>
                    <a:pt x="19965" y="0"/>
                    <a:pt x="19472" y="96"/>
                    <a:pt x="19006" y="303"/>
                  </a:cubicBezTo>
                  <a:cubicBezTo>
                    <a:pt x="18910" y="303"/>
                    <a:pt x="18910" y="400"/>
                    <a:pt x="18910" y="400"/>
                  </a:cubicBezTo>
                  <a:cubicBezTo>
                    <a:pt x="18234" y="593"/>
                    <a:pt x="17463" y="593"/>
                    <a:pt x="16787" y="785"/>
                  </a:cubicBezTo>
                  <a:cubicBezTo>
                    <a:pt x="15629" y="978"/>
                    <a:pt x="14375" y="1268"/>
                    <a:pt x="13218" y="1557"/>
                  </a:cubicBezTo>
                  <a:cubicBezTo>
                    <a:pt x="11095" y="2329"/>
                    <a:pt x="9165" y="3487"/>
                    <a:pt x="7525" y="4934"/>
                  </a:cubicBezTo>
                  <a:cubicBezTo>
                    <a:pt x="3859" y="7732"/>
                    <a:pt x="1447" y="11784"/>
                    <a:pt x="675" y="16318"/>
                  </a:cubicBezTo>
                  <a:cubicBezTo>
                    <a:pt x="0" y="20756"/>
                    <a:pt x="675" y="25194"/>
                    <a:pt x="2509" y="29150"/>
                  </a:cubicBezTo>
                  <a:cubicBezTo>
                    <a:pt x="4535" y="32816"/>
                    <a:pt x="7622" y="35903"/>
                    <a:pt x="11481" y="37640"/>
                  </a:cubicBezTo>
                  <a:cubicBezTo>
                    <a:pt x="13958" y="38849"/>
                    <a:pt x="16596" y="39423"/>
                    <a:pt x="19206" y="39423"/>
                  </a:cubicBezTo>
                  <a:cubicBezTo>
                    <a:pt x="24929" y="39423"/>
                    <a:pt x="30514" y="36659"/>
                    <a:pt x="33960" y="31755"/>
                  </a:cubicBezTo>
                  <a:cubicBezTo>
                    <a:pt x="39074" y="24712"/>
                    <a:pt x="40135" y="14582"/>
                    <a:pt x="34443" y="7539"/>
                  </a:cubicBezTo>
                  <a:cubicBezTo>
                    <a:pt x="32224" y="4934"/>
                    <a:pt x="29522" y="3004"/>
                    <a:pt x="26339" y="1750"/>
                  </a:cubicBezTo>
                  <a:cubicBezTo>
                    <a:pt x="24891" y="978"/>
                    <a:pt x="23348" y="496"/>
                    <a:pt x="21804" y="207"/>
                  </a:cubicBezTo>
                  <a:cubicBezTo>
                    <a:pt x="21356" y="72"/>
                    <a:pt x="20909" y="0"/>
                    <a:pt x="204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0"/>
            <p:cNvSpPr/>
            <p:nvPr/>
          </p:nvSpPr>
          <p:spPr>
            <a:xfrm>
              <a:off x="2160796" y="4050702"/>
              <a:ext cx="96515" cy="67724"/>
            </a:xfrm>
            <a:custGeom>
              <a:avLst/>
              <a:gdLst/>
              <a:ahLst/>
              <a:cxnLst/>
              <a:rect l="l" t="t" r="r" b="b"/>
              <a:pathLst>
                <a:path w="5501" h="3860" extrusionOk="0">
                  <a:moveTo>
                    <a:pt x="387" y="0"/>
                  </a:moveTo>
                  <a:cubicBezTo>
                    <a:pt x="1" y="193"/>
                    <a:pt x="1" y="772"/>
                    <a:pt x="483" y="772"/>
                  </a:cubicBezTo>
                  <a:lnTo>
                    <a:pt x="773" y="772"/>
                  </a:lnTo>
                  <a:cubicBezTo>
                    <a:pt x="1448" y="772"/>
                    <a:pt x="2123" y="772"/>
                    <a:pt x="2702" y="869"/>
                  </a:cubicBezTo>
                  <a:cubicBezTo>
                    <a:pt x="3378" y="965"/>
                    <a:pt x="4535" y="676"/>
                    <a:pt x="4632" y="1737"/>
                  </a:cubicBezTo>
                  <a:cubicBezTo>
                    <a:pt x="4741" y="2830"/>
                    <a:pt x="3922" y="3087"/>
                    <a:pt x="2945" y="3087"/>
                  </a:cubicBezTo>
                  <a:cubicBezTo>
                    <a:pt x="2198" y="3087"/>
                    <a:pt x="1358" y="2936"/>
                    <a:pt x="773" y="2895"/>
                  </a:cubicBezTo>
                  <a:lnTo>
                    <a:pt x="483" y="2895"/>
                  </a:lnTo>
                  <a:cubicBezTo>
                    <a:pt x="194" y="2895"/>
                    <a:pt x="1" y="3281"/>
                    <a:pt x="194" y="3474"/>
                  </a:cubicBezTo>
                  <a:cubicBezTo>
                    <a:pt x="194" y="3570"/>
                    <a:pt x="194" y="3666"/>
                    <a:pt x="290" y="3666"/>
                  </a:cubicBezTo>
                  <a:lnTo>
                    <a:pt x="773" y="3666"/>
                  </a:lnTo>
                  <a:cubicBezTo>
                    <a:pt x="1352" y="3666"/>
                    <a:pt x="1834" y="3859"/>
                    <a:pt x="2413" y="3859"/>
                  </a:cubicBezTo>
                  <a:cubicBezTo>
                    <a:pt x="2992" y="3859"/>
                    <a:pt x="3571" y="3859"/>
                    <a:pt x="4149" y="3666"/>
                  </a:cubicBezTo>
                  <a:cubicBezTo>
                    <a:pt x="4921" y="3377"/>
                    <a:pt x="5404" y="2605"/>
                    <a:pt x="5404" y="1833"/>
                  </a:cubicBezTo>
                  <a:cubicBezTo>
                    <a:pt x="5500" y="965"/>
                    <a:pt x="4921" y="290"/>
                    <a:pt x="4149" y="97"/>
                  </a:cubicBezTo>
                  <a:lnTo>
                    <a:pt x="2702" y="97"/>
                  </a:lnTo>
                  <a:cubicBezTo>
                    <a:pt x="1930" y="97"/>
                    <a:pt x="125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0"/>
            <p:cNvSpPr/>
            <p:nvPr/>
          </p:nvSpPr>
          <p:spPr>
            <a:xfrm>
              <a:off x="2377477" y="4147182"/>
              <a:ext cx="82953" cy="16527"/>
            </a:xfrm>
            <a:custGeom>
              <a:avLst/>
              <a:gdLst/>
              <a:ahLst/>
              <a:cxnLst/>
              <a:rect l="l" t="t" r="r" b="b"/>
              <a:pathLst>
                <a:path w="4728" h="942" extrusionOk="0">
                  <a:moveTo>
                    <a:pt x="2219" y="1"/>
                  </a:moveTo>
                  <a:cubicBezTo>
                    <a:pt x="1640" y="1"/>
                    <a:pt x="1061" y="97"/>
                    <a:pt x="482" y="97"/>
                  </a:cubicBezTo>
                  <a:lnTo>
                    <a:pt x="289" y="676"/>
                  </a:lnTo>
                  <a:cubicBezTo>
                    <a:pt x="193" y="772"/>
                    <a:pt x="193" y="772"/>
                    <a:pt x="0" y="869"/>
                  </a:cubicBezTo>
                  <a:cubicBezTo>
                    <a:pt x="289" y="917"/>
                    <a:pt x="555" y="941"/>
                    <a:pt x="820" y="941"/>
                  </a:cubicBezTo>
                  <a:cubicBezTo>
                    <a:pt x="1085" y="941"/>
                    <a:pt x="1351" y="917"/>
                    <a:pt x="1640" y="869"/>
                  </a:cubicBezTo>
                  <a:cubicBezTo>
                    <a:pt x="2074" y="772"/>
                    <a:pt x="2533" y="724"/>
                    <a:pt x="2991" y="724"/>
                  </a:cubicBezTo>
                  <a:cubicBezTo>
                    <a:pt x="3449" y="724"/>
                    <a:pt x="3907" y="772"/>
                    <a:pt x="4341" y="869"/>
                  </a:cubicBezTo>
                  <a:cubicBezTo>
                    <a:pt x="4631" y="869"/>
                    <a:pt x="4727" y="579"/>
                    <a:pt x="4727" y="386"/>
                  </a:cubicBezTo>
                  <a:lnTo>
                    <a:pt x="4727" y="386"/>
                  </a:lnTo>
                  <a:cubicBezTo>
                    <a:pt x="4683" y="521"/>
                    <a:pt x="4534" y="593"/>
                    <a:pt x="4378" y="593"/>
                  </a:cubicBezTo>
                  <a:cubicBezTo>
                    <a:pt x="4198" y="593"/>
                    <a:pt x="4007" y="497"/>
                    <a:pt x="3956" y="290"/>
                  </a:cubicBezTo>
                  <a:cubicBezTo>
                    <a:pt x="3956" y="194"/>
                    <a:pt x="3859" y="97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0"/>
            <p:cNvSpPr/>
            <p:nvPr/>
          </p:nvSpPr>
          <p:spPr>
            <a:xfrm>
              <a:off x="2367319" y="4114653"/>
              <a:ext cx="93111" cy="47775"/>
            </a:xfrm>
            <a:custGeom>
              <a:avLst/>
              <a:gdLst/>
              <a:ahLst/>
              <a:cxnLst/>
              <a:rect l="l" t="t" r="r" b="b"/>
              <a:pathLst>
                <a:path w="5307" h="2723" extrusionOk="0">
                  <a:moveTo>
                    <a:pt x="2602" y="0"/>
                  </a:moveTo>
                  <a:cubicBezTo>
                    <a:pt x="1417" y="0"/>
                    <a:pt x="640" y="1072"/>
                    <a:pt x="193" y="2144"/>
                  </a:cubicBezTo>
                  <a:cubicBezTo>
                    <a:pt x="0" y="2433"/>
                    <a:pt x="290" y="2723"/>
                    <a:pt x="675" y="2723"/>
                  </a:cubicBezTo>
                  <a:cubicBezTo>
                    <a:pt x="772" y="2723"/>
                    <a:pt x="772" y="2626"/>
                    <a:pt x="868" y="2530"/>
                  </a:cubicBezTo>
                  <a:lnTo>
                    <a:pt x="1061" y="1951"/>
                  </a:lnTo>
                  <a:cubicBezTo>
                    <a:pt x="1351" y="1372"/>
                    <a:pt x="1833" y="986"/>
                    <a:pt x="2509" y="890"/>
                  </a:cubicBezTo>
                  <a:cubicBezTo>
                    <a:pt x="2587" y="880"/>
                    <a:pt x="2665" y="875"/>
                    <a:pt x="2742" y="875"/>
                  </a:cubicBezTo>
                  <a:cubicBezTo>
                    <a:pt x="3416" y="875"/>
                    <a:pt x="4005" y="1248"/>
                    <a:pt x="4438" y="1855"/>
                  </a:cubicBezTo>
                  <a:cubicBezTo>
                    <a:pt x="4438" y="1951"/>
                    <a:pt x="4535" y="2048"/>
                    <a:pt x="4535" y="2144"/>
                  </a:cubicBezTo>
                  <a:cubicBezTo>
                    <a:pt x="4583" y="2337"/>
                    <a:pt x="4752" y="2433"/>
                    <a:pt x="4920" y="2433"/>
                  </a:cubicBezTo>
                  <a:cubicBezTo>
                    <a:pt x="5089" y="2433"/>
                    <a:pt x="5258" y="2337"/>
                    <a:pt x="5306" y="2144"/>
                  </a:cubicBezTo>
                  <a:cubicBezTo>
                    <a:pt x="5306" y="2048"/>
                    <a:pt x="5306" y="2048"/>
                    <a:pt x="5306" y="1951"/>
                  </a:cubicBezTo>
                  <a:cubicBezTo>
                    <a:pt x="4920" y="890"/>
                    <a:pt x="3956" y="118"/>
                    <a:pt x="2894" y="21"/>
                  </a:cubicBezTo>
                  <a:cubicBezTo>
                    <a:pt x="2794" y="7"/>
                    <a:pt x="2697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0"/>
            <p:cNvSpPr/>
            <p:nvPr/>
          </p:nvSpPr>
          <p:spPr>
            <a:xfrm>
              <a:off x="2385934" y="4130005"/>
              <a:ext cx="59267" cy="18896"/>
            </a:xfrm>
            <a:custGeom>
              <a:avLst/>
              <a:gdLst/>
              <a:ahLst/>
              <a:cxnLst/>
              <a:rect l="l" t="t" r="r" b="b"/>
              <a:pathLst>
                <a:path w="3378" h="1077" extrusionOk="0">
                  <a:moveTo>
                    <a:pt x="1681" y="0"/>
                  </a:moveTo>
                  <a:cubicBezTo>
                    <a:pt x="1604" y="0"/>
                    <a:pt x="1526" y="5"/>
                    <a:pt x="1448" y="15"/>
                  </a:cubicBezTo>
                  <a:cubicBezTo>
                    <a:pt x="772" y="111"/>
                    <a:pt x="290" y="497"/>
                    <a:pt x="0" y="1076"/>
                  </a:cubicBezTo>
                  <a:cubicBezTo>
                    <a:pt x="579" y="1076"/>
                    <a:pt x="1158" y="1076"/>
                    <a:pt x="1737" y="980"/>
                  </a:cubicBezTo>
                  <a:lnTo>
                    <a:pt x="3377" y="980"/>
                  </a:lnTo>
                  <a:cubicBezTo>
                    <a:pt x="2944" y="373"/>
                    <a:pt x="2355" y="0"/>
                    <a:pt x="1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0"/>
            <p:cNvSpPr/>
            <p:nvPr/>
          </p:nvSpPr>
          <p:spPr>
            <a:xfrm>
              <a:off x="2174341" y="4064247"/>
              <a:ext cx="69601" cy="40775"/>
            </a:xfrm>
            <a:custGeom>
              <a:avLst/>
              <a:gdLst/>
              <a:ahLst/>
              <a:cxnLst/>
              <a:rect l="l" t="t" r="r" b="b"/>
              <a:pathLst>
                <a:path w="3967" h="2324" extrusionOk="0">
                  <a:moveTo>
                    <a:pt x="1" y="0"/>
                  </a:moveTo>
                  <a:cubicBezTo>
                    <a:pt x="1" y="290"/>
                    <a:pt x="1" y="675"/>
                    <a:pt x="1" y="965"/>
                  </a:cubicBezTo>
                  <a:lnTo>
                    <a:pt x="1" y="1833"/>
                  </a:lnTo>
                  <a:lnTo>
                    <a:pt x="1" y="2123"/>
                  </a:lnTo>
                  <a:cubicBezTo>
                    <a:pt x="602" y="2166"/>
                    <a:pt x="1471" y="2323"/>
                    <a:pt x="2233" y="2323"/>
                  </a:cubicBezTo>
                  <a:cubicBezTo>
                    <a:pt x="3183" y="2323"/>
                    <a:pt x="3967" y="2078"/>
                    <a:pt x="3860" y="1061"/>
                  </a:cubicBezTo>
                  <a:cubicBezTo>
                    <a:pt x="3787" y="193"/>
                    <a:pt x="3227" y="85"/>
                    <a:pt x="2584" y="85"/>
                  </a:cubicBezTo>
                  <a:cubicBezTo>
                    <a:pt x="2370" y="85"/>
                    <a:pt x="2147" y="97"/>
                    <a:pt x="1930" y="97"/>
                  </a:cubicBezTo>
                  <a:cubicBezTo>
                    <a:pt x="1158" y="97"/>
                    <a:pt x="67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0"/>
            <p:cNvSpPr/>
            <p:nvPr/>
          </p:nvSpPr>
          <p:spPr>
            <a:xfrm>
              <a:off x="2170955" y="4159025"/>
              <a:ext cx="77882" cy="56846"/>
            </a:xfrm>
            <a:custGeom>
              <a:avLst/>
              <a:gdLst/>
              <a:ahLst/>
              <a:cxnLst/>
              <a:rect l="l" t="t" r="r" b="b"/>
              <a:pathLst>
                <a:path w="4439" h="3240" extrusionOk="0">
                  <a:moveTo>
                    <a:pt x="97" y="1"/>
                  </a:moveTo>
                  <a:cubicBezTo>
                    <a:pt x="1" y="676"/>
                    <a:pt x="1" y="1352"/>
                    <a:pt x="97" y="1930"/>
                  </a:cubicBezTo>
                  <a:lnTo>
                    <a:pt x="97" y="2799"/>
                  </a:lnTo>
                  <a:cubicBezTo>
                    <a:pt x="97" y="2895"/>
                    <a:pt x="97" y="3088"/>
                    <a:pt x="97" y="3185"/>
                  </a:cubicBezTo>
                  <a:cubicBezTo>
                    <a:pt x="204" y="3178"/>
                    <a:pt x="314" y="3176"/>
                    <a:pt x="428" y="3176"/>
                  </a:cubicBezTo>
                  <a:cubicBezTo>
                    <a:pt x="988" y="3176"/>
                    <a:pt x="1625" y="3239"/>
                    <a:pt x="2223" y="3239"/>
                  </a:cubicBezTo>
                  <a:cubicBezTo>
                    <a:pt x="3372" y="3239"/>
                    <a:pt x="4379" y="3006"/>
                    <a:pt x="4439" y="1641"/>
                  </a:cubicBezTo>
                  <a:cubicBezTo>
                    <a:pt x="4439" y="483"/>
                    <a:pt x="3956" y="194"/>
                    <a:pt x="2895" y="194"/>
                  </a:cubicBezTo>
                  <a:cubicBezTo>
                    <a:pt x="1930" y="194"/>
                    <a:pt x="1062" y="97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70"/>
          <p:cNvGrpSpPr/>
          <p:nvPr/>
        </p:nvGrpSpPr>
        <p:grpSpPr>
          <a:xfrm>
            <a:off x="2390821" y="3144747"/>
            <a:ext cx="694947" cy="685831"/>
            <a:chOff x="1935677" y="4753169"/>
            <a:chExt cx="695712" cy="687343"/>
          </a:xfrm>
        </p:grpSpPr>
        <p:sp>
          <p:nvSpPr>
            <p:cNvPr id="1972" name="Google Shape;1972;p70"/>
            <p:cNvSpPr/>
            <p:nvPr/>
          </p:nvSpPr>
          <p:spPr>
            <a:xfrm>
              <a:off x="1971223" y="4766713"/>
              <a:ext cx="650007" cy="663605"/>
            </a:xfrm>
            <a:custGeom>
              <a:avLst/>
              <a:gdLst/>
              <a:ahLst/>
              <a:cxnLst/>
              <a:rect l="l" t="t" r="r" b="b"/>
              <a:pathLst>
                <a:path w="37048" h="37823" extrusionOk="0">
                  <a:moveTo>
                    <a:pt x="16209" y="0"/>
                  </a:moveTo>
                  <a:cubicBezTo>
                    <a:pt x="14665" y="97"/>
                    <a:pt x="13218" y="483"/>
                    <a:pt x="11771" y="1158"/>
                  </a:cubicBezTo>
                  <a:cubicBezTo>
                    <a:pt x="9745" y="2219"/>
                    <a:pt x="7719" y="3570"/>
                    <a:pt x="6078" y="5307"/>
                  </a:cubicBezTo>
                  <a:cubicBezTo>
                    <a:pt x="2412" y="8780"/>
                    <a:pt x="0" y="12928"/>
                    <a:pt x="193" y="18331"/>
                  </a:cubicBezTo>
                  <a:cubicBezTo>
                    <a:pt x="386" y="23059"/>
                    <a:pt x="1640" y="27979"/>
                    <a:pt x="5017" y="31356"/>
                  </a:cubicBezTo>
                  <a:cubicBezTo>
                    <a:pt x="6561" y="33285"/>
                    <a:pt x="8490" y="34829"/>
                    <a:pt x="10709" y="35890"/>
                  </a:cubicBezTo>
                  <a:cubicBezTo>
                    <a:pt x="10999" y="33478"/>
                    <a:pt x="11481" y="30970"/>
                    <a:pt x="12060" y="28654"/>
                  </a:cubicBezTo>
                  <a:cubicBezTo>
                    <a:pt x="12349" y="27400"/>
                    <a:pt x="12446" y="26242"/>
                    <a:pt x="12832" y="24988"/>
                  </a:cubicBezTo>
                  <a:cubicBezTo>
                    <a:pt x="13218" y="24120"/>
                    <a:pt x="13411" y="23155"/>
                    <a:pt x="13218" y="22190"/>
                  </a:cubicBezTo>
                  <a:cubicBezTo>
                    <a:pt x="12928" y="21515"/>
                    <a:pt x="12639" y="20840"/>
                    <a:pt x="12639" y="20068"/>
                  </a:cubicBezTo>
                  <a:cubicBezTo>
                    <a:pt x="12157" y="18814"/>
                    <a:pt x="12157" y="17463"/>
                    <a:pt x="12446" y="16112"/>
                  </a:cubicBezTo>
                  <a:cubicBezTo>
                    <a:pt x="12964" y="14410"/>
                    <a:pt x="14562" y="13275"/>
                    <a:pt x="16236" y="13275"/>
                  </a:cubicBezTo>
                  <a:cubicBezTo>
                    <a:pt x="16744" y="13275"/>
                    <a:pt x="17258" y="13379"/>
                    <a:pt x="17752" y="13604"/>
                  </a:cubicBezTo>
                  <a:cubicBezTo>
                    <a:pt x="22287" y="15340"/>
                    <a:pt x="18235" y="20840"/>
                    <a:pt x="18138" y="24023"/>
                  </a:cubicBezTo>
                  <a:cubicBezTo>
                    <a:pt x="18448" y="25439"/>
                    <a:pt x="19427" y="26003"/>
                    <a:pt x="20527" y="26003"/>
                  </a:cubicBezTo>
                  <a:cubicBezTo>
                    <a:pt x="21825" y="26003"/>
                    <a:pt x="23292" y="25217"/>
                    <a:pt x="24023" y="24120"/>
                  </a:cubicBezTo>
                  <a:cubicBezTo>
                    <a:pt x="24892" y="22673"/>
                    <a:pt x="25470" y="21033"/>
                    <a:pt x="25760" y="19393"/>
                  </a:cubicBezTo>
                  <a:cubicBezTo>
                    <a:pt x="26435" y="15630"/>
                    <a:pt x="25181" y="11192"/>
                    <a:pt x="21225" y="9938"/>
                  </a:cubicBezTo>
                  <a:cubicBezTo>
                    <a:pt x="20446" y="9709"/>
                    <a:pt x="19662" y="9599"/>
                    <a:pt x="18890" y="9599"/>
                  </a:cubicBezTo>
                  <a:cubicBezTo>
                    <a:pt x="16412" y="9599"/>
                    <a:pt x="14064" y="10726"/>
                    <a:pt x="12446" y="12639"/>
                  </a:cubicBezTo>
                  <a:cubicBezTo>
                    <a:pt x="11095" y="14183"/>
                    <a:pt x="9166" y="16691"/>
                    <a:pt x="9745" y="18910"/>
                  </a:cubicBezTo>
                  <a:cubicBezTo>
                    <a:pt x="10131" y="20164"/>
                    <a:pt x="10709" y="21419"/>
                    <a:pt x="11288" y="22673"/>
                  </a:cubicBezTo>
                  <a:cubicBezTo>
                    <a:pt x="11288" y="22673"/>
                    <a:pt x="11288" y="22769"/>
                    <a:pt x="11288" y="22866"/>
                  </a:cubicBezTo>
                  <a:cubicBezTo>
                    <a:pt x="11481" y="23927"/>
                    <a:pt x="11095" y="25085"/>
                    <a:pt x="10227" y="25760"/>
                  </a:cubicBezTo>
                  <a:cubicBezTo>
                    <a:pt x="10108" y="25879"/>
                    <a:pt x="9960" y="25927"/>
                    <a:pt x="9799" y="25927"/>
                  </a:cubicBezTo>
                  <a:cubicBezTo>
                    <a:pt x="9305" y="25927"/>
                    <a:pt x="8685" y="25472"/>
                    <a:pt x="8394" y="25181"/>
                  </a:cubicBezTo>
                  <a:cubicBezTo>
                    <a:pt x="5885" y="23059"/>
                    <a:pt x="4728" y="19682"/>
                    <a:pt x="5403" y="16498"/>
                  </a:cubicBezTo>
                  <a:cubicBezTo>
                    <a:pt x="6626" y="10557"/>
                    <a:pt x="12597" y="5724"/>
                    <a:pt x="18514" y="5724"/>
                  </a:cubicBezTo>
                  <a:cubicBezTo>
                    <a:pt x="19130" y="5724"/>
                    <a:pt x="19747" y="5776"/>
                    <a:pt x="20357" y="5886"/>
                  </a:cubicBezTo>
                  <a:cubicBezTo>
                    <a:pt x="23927" y="6561"/>
                    <a:pt x="27014" y="8491"/>
                    <a:pt x="29233" y="11288"/>
                  </a:cubicBezTo>
                  <a:cubicBezTo>
                    <a:pt x="31259" y="14183"/>
                    <a:pt x="31934" y="17752"/>
                    <a:pt x="31163" y="21226"/>
                  </a:cubicBezTo>
                  <a:cubicBezTo>
                    <a:pt x="30391" y="24506"/>
                    <a:pt x="28558" y="28076"/>
                    <a:pt x="25470" y="29619"/>
                  </a:cubicBezTo>
                  <a:cubicBezTo>
                    <a:pt x="24259" y="30263"/>
                    <a:pt x="23063" y="30535"/>
                    <a:pt x="21881" y="30535"/>
                  </a:cubicBezTo>
                  <a:cubicBezTo>
                    <a:pt x="20051" y="30535"/>
                    <a:pt x="18257" y="29882"/>
                    <a:pt x="16498" y="28944"/>
                  </a:cubicBezTo>
                  <a:cubicBezTo>
                    <a:pt x="16209" y="30584"/>
                    <a:pt x="15919" y="32128"/>
                    <a:pt x="15437" y="33768"/>
                  </a:cubicBezTo>
                  <a:cubicBezTo>
                    <a:pt x="15244" y="34925"/>
                    <a:pt x="14858" y="36083"/>
                    <a:pt x="14183" y="37144"/>
                  </a:cubicBezTo>
                  <a:cubicBezTo>
                    <a:pt x="15437" y="37530"/>
                    <a:pt x="16595" y="37723"/>
                    <a:pt x="17849" y="37820"/>
                  </a:cubicBezTo>
                  <a:cubicBezTo>
                    <a:pt x="17958" y="37822"/>
                    <a:pt x="18067" y="37823"/>
                    <a:pt x="18176" y="37823"/>
                  </a:cubicBezTo>
                  <a:cubicBezTo>
                    <a:pt x="28163" y="37823"/>
                    <a:pt x="36567" y="29123"/>
                    <a:pt x="36758" y="19007"/>
                  </a:cubicBezTo>
                  <a:cubicBezTo>
                    <a:pt x="37048" y="13700"/>
                    <a:pt x="35022" y="8491"/>
                    <a:pt x="31163" y="4824"/>
                  </a:cubicBezTo>
                  <a:cubicBezTo>
                    <a:pt x="29523" y="3184"/>
                    <a:pt x="27496" y="2026"/>
                    <a:pt x="25278" y="1255"/>
                  </a:cubicBezTo>
                  <a:cubicBezTo>
                    <a:pt x="24120" y="965"/>
                    <a:pt x="22866" y="676"/>
                    <a:pt x="21708" y="579"/>
                  </a:cubicBezTo>
                  <a:cubicBezTo>
                    <a:pt x="21185" y="505"/>
                    <a:pt x="20373" y="199"/>
                    <a:pt x="19764" y="199"/>
                  </a:cubicBezTo>
                  <a:cubicBezTo>
                    <a:pt x="19587" y="199"/>
                    <a:pt x="19427" y="225"/>
                    <a:pt x="19296" y="290"/>
                  </a:cubicBezTo>
                  <a:cubicBezTo>
                    <a:pt x="19199" y="338"/>
                    <a:pt x="19103" y="362"/>
                    <a:pt x="19019" y="362"/>
                  </a:cubicBezTo>
                  <a:cubicBezTo>
                    <a:pt x="18934" y="362"/>
                    <a:pt x="18862" y="338"/>
                    <a:pt x="18814" y="290"/>
                  </a:cubicBezTo>
                  <a:cubicBezTo>
                    <a:pt x="17945" y="97"/>
                    <a:pt x="17077" y="0"/>
                    <a:pt x="16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0"/>
            <p:cNvSpPr/>
            <p:nvPr/>
          </p:nvSpPr>
          <p:spPr>
            <a:xfrm>
              <a:off x="2274207" y="51881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81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0"/>
            <p:cNvSpPr/>
            <p:nvPr/>
          </p:nvSpPr>
          <p:spPr>
            <a:xfrm>
              <a:off x="2115092" y="4921127"/>
              <a:ext cx="336882" cy="316178"/>
            </a:xfrm>
            <a:custGeom>
              <a:avLst/>
              <a:gdLst/>
              <a:ahLst/>
              <a:cxnLst/>
              <a:rect l="l" t="t" r="r" b="b"/>
              <a:pathLst>
                <a:path w="19201" h="18021" extrusionOk="0">
                  <a:moveTo>
                    <a:pt x="10924" y="1"/>
                  </a:moveTo>
                  <a:cubicBezTo>
                    <a:pt x="8894" y="1"/>
                    <a:pt x="6811" y="758"/>
                    <a:pt x="5114" y="2005"/>
                  </a:cubicBezTo>
                  <a:cubicBezTo>
                    <a:pt x="3281" y="3452"/>
                    <a:pt x="1931" y="5285"/>
                    <a:pt x="1062" y="7504"/>
                  </a:cubicBezTo>
                  <a:cubicBezTo>
                    <a:pt x="1" y="9916"/>
                    <a:pt x="1448" y="11846"/>
                    <a:pt x="2316" y="13968"/>
                  </a:cubicBezTo>
                  <a:cubicBezTo>
                    <a:pt x="2413" y="14161"/>
                    <a:pt x="2582" y="14258"/>
                    <a:pt x="2739" y="14258"/>
                  </a:cubicBezTo>
                  <a:cubicBezTo>
                    <a:pt x="2895" y="14258"/>
                    <a:pt x="3040" y="14161"/>
                    <a:pt x="3088" y="13968"/>
                  </a:cubicBezTo>
                  <a:cubicBezTo>
                    <a:pt x="3185" y="13872"/>
                    <a:pt x="3185" y="13872"/>
                    <a:pt x="3088" y="13775"/>
                  </a:cubicBezTo>
                  <a:cubicBezTo>
                    <a:pt x="2509" y="12618"/>
                    <a:pt x="1931" y="11363"/>
                    <a:pt x="1545" y="10109"/>
                  </a:cubicBezTo>
                  <a:cubicBezTo>
                    <a:pt x="966" y="7987"/>
                    <a:pt x="2895" y="5478"/>
                    <a:pt x="4246" y="3935"/>
                  </a:cubicBezTo>
                  <a:cubicBezTo>
                    <a:pt x="5805" y="1930"/>
                    <a:pt x="8222" y="839"/>
                    <a:pt x="10704" y="839"/>
                  </a:cubicBezTo>
                  <a:cubicBezTo>
                    <a:pt x="11447" y="839"/>
                    <a:pt x="12196" y="937"/>
                    <a:pt x="12929" y="1137"/>
                  </a:cubicBezTo>
                  <a:cubicBezTo>
                    <a:pt x="16885" y="2391"/>
                    <a:pt x="18139" y="6925"/>
                    <a:pt x="17463" y="10688"/>
                  </a:cubicBezTo>
                  <a:cubicBezTo>
                    <a:pt x="17174" y="12328"/>
                    <a:pt x="16595" y="13872"/>
                    <a:pt x="15727" y="15319"/>
                  </a:cubicBezTo>
                  <a:cubicBezTo>
                    <a:pt x="15054" y="16457"/>
                    <a:pt x="13632" y="17235"/>
                    <a:pt x="12339" y="17235"/>
                  </a:cubicBezTo>
                  <a:cubicBezTo>
                    <a:pt x="11221" y="17235"/>
                    <a:pt x="10200" y="16654"/>
                    <a:pt x="9842" y="15222"/>
                  </a:cubicBezTo>
                  <a:lnTo>
                    <a:pt x="9842" y="15512"/>
                  </a:lnTo>
                  <a:cubicBezTo>
                    <a:pt x="9842" y="15699"/>
                    <a:pt x="9681" y="15805"/>
                    <a:pt x="9515" y="15805"/>
                  </a:cubicBezTo>
                  <a:cubicBezTo>
                    <a:pt x="9424" y="15805"/>
                    <a:pt x="9331" y="15773"/>
                    <a:pt x="9263" y="15705"/>
                  </a:cubicBezTo>
                  <a:lnTo>
                    <a:pt x="9263" y="15705"/>
                  </a:lnTo>
                  <a:cubicBezTo>
                    <a:pt x="9745" y="17152"/>
                    <a:pt x="11096" y="18020"/>
                    <a:pt x="12543" y="18020"/>
                  </a:cubicBezTo>
                  <a:cubicBezTo>
                    <a:pt x="14569" y="18020"/>
                    <a:pt x="16016" y="16477"/>
                    <a:pt x="16885" y="14837"/>
                  </a:cubicBezTo>
                  <a:cubicBezTo>
                    <a:pt x="19104" y="10881"/>
                    <a:pt x="19200" y="5575"/>
                    <a:pt x="16113" y="2198"/>
                  </a:cubicBezTo>
                  <a:cubicBezTo>
                    <a:pt x="14669" y="661"/>
                    <a:pt x="12820" y="1"/>
                    <a:pt x="109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0"/>
            <p:cNvSpPr/>
            <p:nvPr/>
          </p:nvSpPr>
          <p:spPr>
            <a:xfrm>
              <a:off x="2182815" y="5000307"/>
              <a:ext cx="179433" cy="197732"/>
            </a:xfrm>
            <a:custGeom>
              <a:avLst/>
              <a:gdLst/>
              <a:ahLst/>
              <a:cxnLst/>
              <a:rect l="l" t="t" r="r" b="b"/>
              <a:pathLst>
                <a:path w="10227" h="11270" extrusionOk="0">
                  <a:moveTo>
                    <a:pt x="4120" y="0"/>
                  </a:moveTo>
                  <a:cubicBezTo>
                    <a:pt x="2431" y="0"/>
                    <a:pt x="812" y="1082"/>
                    <a:pt x="289" y="2798"/>
                  </a:cubicBezTo>
                  <a:cubicBezTo>
                    <a:pt x="0" y="4149"/>
                    <a:pt x="97" y="5500"/>
                    <a:pt x="579" y="6754"/>
                  </a:cubicBezTo>
                  <a:cubicBezTo>
                    <a:pt x="579" y="7429"/>
                    <a:pt x="868" y="8105"/>
                    <a:pt x="1254" y="8683"/>
                  </a:cubicBezTo>
                  <a:cubicBezTo>
                    <a:pt x="1142" y="8460"/>
                    <a:pt x="1355" y="8301"/>
                    <a:pt x="1572" y="8301"/>
                  </a:cubicBezTo>
                  <a:cubicBezTo>
                    <a:pt x="1729" y="8301"/>
                    <a:pt x="1889" y="8384"/>
                    <a:pt x="1930" y="8587"/>
                  </a:cubicBezTo>
                  <a:cubicBezTo>
                    <a:pt x="1930" y="8683"/>
                    <a:pt x="1930" y="8780"/>
                    <a:pt x="1930" y="8876"/>
                  </a:cubicBezTo>
                  <a:cubicBezTo>
                    <a:pt x="2026" y="8683"/>
                    <a:pt x="2026" y="8490"/>
                    <a:pt x="1833" y="8298"/>
                  </a:cubicBezTo>
                  <a:cubicBezTo>
                    <a:pt x="1351" y="8008"/>
                    <a:pt x="1254" y="7140"/>
                    <a:pt x="1158" y="6561"/>
                  </a:cubicBezTo>
                  <a:cubicBezTo>
                    <a:pt x="868" y="5307"/>
                    <a:pt x="868" y="3956"/>
                    <a:pt x="1158" y="2605"/>
                  </a:cubicBezTo>
                  <a:cubicBezTo>
                    <a:pt x="1549" y="1345"/>
                    <a:pt x="2722" y="751"/>
                    <a:pt x="3921" y="751"/>
                  </a:cubicBezTo>
                  <a:cubicBezTo>
                    <a:pt x="5384" y="751"/>
                    <a:pt x="6884" y="1637"/>
                    <a:pt x="7043" y="3281"/>
                  </a:cubicBezTo>
                  <a:cubicBezTo>
                    <a:pt x="7236" y="5789"/>
                    <a:pt x="5306" y="8105"/>
                    <a:pt x="5210" y="10613"/>
                  </a:cubicBezTo>
                  <a:lnTo>
                    <a:pt x="5210" y="10709"/>
                  </a:lnTo>
                  <a:cubicBezTo>
                    <a:pt x="5210" y="10806"/>
                    <a:pt x="5210" y="10806"/>
                    <a:pt x="5210" y="10902"/>
                  </a:cubicBezTo>
                  <a:cubicBezTo>
                    <a:pt x="5210" y="10999"/>
                    <a:pt x="5210" y="11192"/>
                    <a:pt x="5306" y="11192"/>
                  </a:cubicBezTo>
                  <a:cubicBezTo>
                    <a:pt x="5387" y="11246"/>
                    <a:pt x="5476" y="11270"/>
                    <a:pt x="5561" y="11270"/>
                  </a:cubicBezTo>
                  <a:cubicBezTo>
                    <a:pt x="5781" y="11270"/>
                    <a:pt x="5982" y="11111"/>
                    <a:pt x="5982" y="10902"/>
                  </a:cubicBezTo>
                  <a:lnTo>
                    <a:pt x="5982" y="10709"/>
                  </a:lnTo>
                  <a:cubicBezTo>
                    <a:pt x="6078" y="7526"/>
                    <a:pt x="10227" y="2026"/>
                    <a:pt x="5596" y="290"/>
                  </a:cubicBezTo>
                  <a:cubicBezTo>
                    <a:pt x="5115" y="93"/>
                    <a:pt x="4614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0"/>
            <p:cNvSpPr/>
            <p:nvPr/>
          </p:nvSpPr>
          <p:spPr>
            <a:xfrm>
              <a:off x="2159112" y="5145931"/>
              <a:ext cx="62653" cy="252174"/>
            </a:xfrm>
            <a:custGeom>
              <a:avLst/>
              <a:gdLst/>
              <a:ahLst/>
              <a:cxnLst/>
              <a:rect l="l" t="t" r="r" b="b"/>
              <a:pathLst>
                <a:path w="3571" h="14373" extrusionOk="0">
                  <a:moveTo>
                    <a:pt x="2945" y="1"/>
                  </a:moveTo>
                  <a:cubicBezTo>
                    <a:pt x="2736" y="1"/>
                    <a:pt x="2509" y="160"/>
                    <a:pt x="2509" y="383"/>
                  </a:cubicBezTo>
                  <a:cubicBezTo>
                    <a:pt x="2605" y="1445"/>
                    <a:pt x="2509" y="2409"/>
                    <a:pt x="2123" y="3278"/>
                  </a:cubicBezTo>
                  <a:cubicBezTo>
                    <a:pt x="1737" y="4435"/>
                    <a:pt x="1640" y="5690"/>
                    <a:pt x="1351" y="6847"/>
                  </a:cubicBezTo>
                  <a:cubicBezTo>
                    <a:pt x="772" y="9259"/>
                    <a:pt x="290" y="11671"/>
                    <a:pt x="0" y="14083"/>
                  </a:cubicBezTo>
                  <a:lnTo>
                    <a:pt x="386" y="14276"/>
                  </a:lnTo>
                  <a:lnTo>
                    <a:pt x="579" y="14373"/>
                  </a:lnTo>
                  <a:cubicBezTo>
                    <a:pt x="676" y="14373"/>
                    <a:pt x="676" y="14276"/>
                    <a:pt x="772" y="14180"/>
                  </a:cubicBezTo>
                  <a:cubicBezTo>
                    <a:pt x="1062" y="11382"/>
                    <a:pt x="1737" y="8681"/>
                    <a:pt x="2316" y="5883"/>
                  </a:cubicBezTo>
                  <a:cubicBezTo>
                    <a:pt x="2702" y="4243"/>
                    <a:pt x="3570" y="2216"/>
                    <a:pt x="3281" y="576"/>
                  </a:cubicBezTo>
                  <a:cubicBezTo>
                    <a:pt x="3281" y="480"/>
                    <a:pt x="3281" y="383"/>
                    <a:pt x="3281" y="287"/>
                  </a:cubicBezTo>
                  <a:cubicBezTo>
                    <a:pt x="3240" y="84"/>
                    <a:pt x="3097" y="1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0"/>
            <p:cNvSpPr/>
            <p:nvPr/>
          </p:nvSpPr>
          <p:spPr>
            <a:xfrm>
              <a:off x="2206501" y="5262237"/>
              <a:ext cx="54197" cy="154484"/>
            </a:xfrm>
            <a:custGeom>
              <a:avLst/>
              <a:gdLst/>
              <a:ahLst/>
              <a:cxnLst/>
              <a:rect l="l" t="t" r="r" b="b"/>
              <a:pathLst>
                <a:path w="3089" h="8805" extrusionOk="0">
                  <a:moveTo>
                    <a:pt x="2715" y="0"/>
                  </a:moveTo>
                  <a:cubicBezTo>
                    <a:pt x="2677" y="0"/>
                    <a:pt x="2640" y="8"/>
                    <a:pt x="2606" y="25"/>
                  </a:cubicBezTo>
                  <a:cubicBezTo>
                    <a:pt x="2413" y="25"/>
                    <a:pt x="2316" y="218"/>
                    <a:pt x="2316" y="411"/>
                  </a:cubicBezTo>
                  <a:cubicBezTo>
                    <a:pt x="2123" y="1859"/>
                    <a:pt x="1737" y="3402"/>
                    <a:pt x="1351" y="4849"/>
                  </a:cubicBezTo>
                  <a:cubicBezTo>
                    <a:pt x="1158" y="6200"/>
                    <a:pt x="676" y="7454"/>
                    <a:pt x="1" y="8612"/>
                  </a:cubicBezTo>
                  <a:lnTo>
                    <a:pt x="773" y="8805"/>
                  </a:lnTo>
                  <a:cubicBezTo>
                    <a:pt x="1351" y="7840"/>
                    <a:pt x="1737" y="6682"/>
                    <a:pt x="1930" y="5428"/>
                  </a:cubicBezTo>
                  <a:cubicBezTo>
                    <a:pt x="2413" y="3885"/>
                    <a:pt x="2799" y="2244"/>
                    <a:pt x="3088" y="701"/>
                  </a:cubicBezTo>
                  <a:lnTo>
                    <a:pt x="3088" y="411"/>
                  </a:lnTo>
                  <a:cubicBezTo>
                    <a:pt x="3088" y="173"/>
                    <a:pt x="2892" y="0"/>
                    <a:pt x="27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0"/>
            <p:cNvSpPr/>
            <p:nvPr/>
          </p:nvSpPr>
          <p:spPr>
            <a:xfrm>
              <a:off x="1935677" y="4753169"/>
              <a:ext cx="695712" cy="687343"/>
            </a:xfrm>
            <a:custGeom>
              <a:avLst/>
              <a:gdLst/>
              <a:ahLst/>
              <a:cxnLst/>
              <a:rect l="l" t="t" r="r" b="b"/>
              <a:pathLst>
                <a:path w="39653" h="39176" extrusionOk="0">
                  <a:moveTo>
                    <a:pt x="18331" y="772"/>
                  </a:moveTo>
                  <a:cubicBezTo>
                    <a:pt x="19199" y="772"/>
                    <a:pt x="20068" y="869"/>
                    <a:pt x="20936" y="1062"/>
                  </a:cubicBezTo>
                  <a:cubicBezTo>
                    <a:pt x="20984" y="1110"/>
                    <a:pt x="21057" y="1134"/>
                    <a:pt x="21141" y="1134"/>
                  </a:cubicBezTo>
                  <a:cubicBezTo>
                    <a:pt x="21225" y="1134"/>
                    <a:pt x="21322" y="1110"/>
                    <a:pt x="21418" y="1062"/>
                  </a:cubicBezTo>
                  <a:cubicBezTo>
                    <a:pt x="21549" y="997"/>
                    <a:pt x="21709" y="971"/>
                    <a:pt x="21887" y="971"/>
                  </a:cubicBezTo>
                  <a:cubicBezTo>
                    <a:pt x="22495" y="971"/>
                    <a:pt x="23307" y="1277"/>
                    <a:pt x="23830" y="1351"/>
                  </a:cubicBezTo>
                  <a:cubicBezTo>
                    <a:pt x="24988" y="1448"/>
                    <a:pt x="26242" y="1737"/>
                    <a:pt x="27400" y="2027"/>
                  </a:cubicBezTo>
                  <a:cubicBezTo>
                    <a:pt x="29619" y="2798"/>
                    <a:pt x="31645" y="3956"/>
                    <a:pt x="33382" y="5596"/>
                  </a:cubicBezTo>
                  <a:cubicBezTo>
                    <a:pt x="37144" y="9359"/>
                    <a:pt x="39170" y="14472"/>
                    <a:pt x="38881" y="19779"/>
                  </a:cubicBezTo>
                  <a:cubicBezTo>
                    <a:pt x="38596" y="29841"/>
                    <a:pt x="30279" y="38502"/>
                    <a:pt x="20362" y="38502"/>
                  </a:cubicBezTo>
                  <a:cubicBezTo>
                    <a:pt x="20200" y="38502"/>
                    <a:pt x="20037" y="38500"/>
                    <a:pt x="19875" y="38495"/>
                  </a:cubicBezTo>
                  <a:cubicBezTo>
                    <a:pt x="18621" y="38495"/>
                    <a:pt x="17463" y="38302"/>
                    <a:pt x="16305" y="37916"/>
                  </a:cubicBezTo>
                  <a:lnTo>
                    <a:pt x="15533" y="37627"/>
                  </a:lnTo>
                  <a:cubicBezTo>
                    <a:pt x="14761" y="37434"/>
                    <a:pt x="14086" y="37145"/>
                    <a:pt x="13411" y="36855"/>
                  </a:cubicBezTo>
                  <a:lnTo>
                    <a:pt x="13121" y="36759"/>
                  </a:lnTo>
                  <a:lnTo>
                    <a:pt x="12735" y="36662"/>
                  </a:lnTo>
                  <a:cubicBezTo>
                    <a:pt x="10516" y="35601"/>
                    <a:pt x="8587" y="34057"/>
                    <a:pt x="7043" y="32224"/>
                  </a:cubicBezTo>
                  <a:cubicBezTo>
                    <a:pt x="3666" y="28655"/>
                    <a:pt x="2412" y="23831"/>
                    <a:pt x="2219" y="19103"/>
                  </a:cubicBezTo>
                  <a:cubicBezTo>
                    <a:pt x="2026" y="13700"/>
                    <a:pt x="4438" y="9552"/>
                    <a:pt x="8201" y="6079"/>
                  </a:cubicBezTo>
                  <a:cubicBezTo>
                    <a:pt x="9841" y="4342"/>
                    <a:pt x="11771" y="2991"/>
                    <a:pt x="13893" y="1930"/>
                  </a:cubicBezTo>
                  <a:cubicBezTo>
                    <a:pt x="15244" y="1255"/>
                    <a:pt x="16787" y="869"/>
                    <a:pt x="18331" y="772"/>
                  </a:cubicBezTo>
                  <a:close/>
                  <a:moveTo>
                    <a:pt x="18331" y="1"/>
                  </a:moveTo>
                  <a:cubicBezTo>
                    <a:pt x="17270" y="1"/>
                    <a:pt x="16209" y="194"/>
                    <a:pt x="15244" y="580"/>
                  </a:cubicBezTo>
                  <a:cubicBezTo>
                    <a:pt x="13121" y="1255"/>
                    <a:pt x="11192" y="2413"/>
                    <a:pt x="9455" y="3860"/>
                  </a:cubicBezTo>
                  <a:cubicBezTo>
                    <a:pt x="5885" y="6851"/>
                    <a:pt x="2798" y="10324"/>
                    <a:pt x="1737" y="15051"/>
                  </a:cubicBezTo>
                  <a:cubicBezTo>
                    <a:pt x="0" y="23348"/>
                    <a:pt x="4149" y="33286"/>
                    <a:pt x="11674" y="37048"/>
                  </a:cubicBezTo>
                  <a:cubicBezTo>
                    <a:pt x="14511" y="38466"/>
                    <a:pt x="17560" y="39175"/>
                    <a:pt x="20561" y="39175"/>
                  </a:cubicBezTo>
                  <a:cubicBezTo>
                    <a:pt x="26135" y="39175"/>
                    <a:pt x="31544" y="36730"/>
                    <a:pt x="35118" y="31838"/>
                  </a:cubicBezTo>
                  <a:cubicBezTo>
                    <a:pt x="36469" y="30198"/>
                    <a:pt x="37530" y="28365"/>
                    <a:pt x="38398" y="26436"/>
                  </a:cubicBezTo>
                  <a:cubicBezTo>
                    <a:pt x="39267" y="24024"/>
                    <a:pt x="39653" y="21612"/>
                    <a:pt x="39556" y="19103"/>
                  </a:cubicBezTo>
                  <a:cubicBezTo>
                    <a:pt x="39653" y="14376"/>
                    <a:pt x="37916" y="9841"/>
                    <a:pt x="34829" y="6272"/>
                  </a:cubicBezTo>
                  <a:cubicBezTo>
                    <a:pt x="32996" y="4053"/>
                    <a:pt x="30680" y="2413"/>
                    <a:pt x="28075" y="1448"/>
                  </a:cubicBezTo>
                  <a:cubicBezTo>
                    <a:pt x="26532" y="965"/>
                    <a:pt x="24988" y="580"/>
                    <a:pt x="23348" y="483"/>
                  </a:cubicBezTo>
                  <a:cubicBezTo>
                    <a:pt x="22769" y="290"/>
                    <a:pt x="22094" y="194"/>
                    <a:pt x="21515" y="194"/>
                  </a:cubicBezTo>
                  <a:lnTo>
                    <a:pt x="21418" y="194"/>
                  </a:lnTo>
                  <a:cubicBezTo>
                    <a:pt x="21267" y="207"/>
                    <a:pt x="21115" y="213"/>
                    <a:pt x="20964" y="213"/>
                  </a:cubicBezTo>
                  <a:cubicBezTo>
                    <a:pt x="20056" y="213"/>
                    <a:pt x="19158" y="1"/>
                    <a:pt x="183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0"/>
            <p:cNvSpPr/>
            <p:nvPr/>
          </p:nvSpPr>
          <p:spPr>
            <a:xfrm>
              <a:off x="2055860" y="4867509"/>
              <a:ext cx="477347" cy="436537"/>
            </a:xfrm>
            <a:custGeom>
              <a:avLst/>
              <a:gdLst/>
              <a:ahLst/>
              <a:cxnLst/>
              <a:rect l="l" t="t" r="r" b="b"/>
              <a:pathLst>
                <a:path w="27207" h="24881" extrusionOk="0">
                  <a:moveTo>
                    <a:pt x="13891" y="1"/>
                  </a:moveTo>
                  <a:cubicBezTo>
                    <a:pt x="7925" y="1"/>
                    <a:pt x="1818" y="4776"/>
                    <a:pt x="676" y="10753"/>
                  </a:cubicBezTo>
                  <a:cubicBezTo>
                    <a:pt x="0" y="13937"/>
                    <a:pt x="1158" y="17314"/>
                    <a:pt x="3570" y="19436"/>
                  </a:cubicBezTo>
                  <a:cubicBezTo>
                    <a:pt x="3934" y="19727"/>
                    <a:pt x="4516" y="20182"/>
                    <a:pt x="5029" y="20182"/>
                  </a:cubicBezTo>
                  <a:cubicBezTo>
                    <a:pt x="5197" y="20182"/>
                    <a:pt x="5357" y="20134"/>
                    <a:pt x="5499" y="20015"/>
                  </a:cubicBezTo>
                  <a:cubicBezTo>
                    <a:pt x="6368" y="19340"/>
                    <a:pt x="6754" y="18182"/>
                    <a:pt x="6561" y="17121"/>
                  </a:cubicBezTo>
                  <a:lnTo>
                    <a:pt x="6561" y="17121"/>
                  </a:lnTo>
                  <a:cubicBezTo>
                    <a:pt x="6561" y="17386"/>
                    <a:pt x="6378" y="17510"/>
                    <a:pt x="6190" y="17510"/>
                  </a:cubicBezTo>
                  <a:cubicBezTo>
                    <a:pt x="5967" y="17510"/>
                    <a:pt x="5737" y="17338"/>
                    <a:pt x="5789" y="17024"/>
                  </a:cubicBezTo>
                  <a:lnTo>
                    <a:pt x="5789" y="17024"/>
                  </a:lnTo>
                  <a:cubicBezTo>
                    <a:pt x="5692" y="17121"/>
                    <a:pt x="5692" y="17121"/>
                    <a:pt x="5789" y="17217"/>
                  </a:cubicBezTo>
                  <a:cubicBezTo>
                    <a:pt x="5885" y="17893"/>
                    <a:pt x="5596" y="18568"/>
                    <a:pt x="5114" y="19147"/>
                  </a:cubicBezTo>
                  <a:cubicBezTo>
                    <a:pt x="5042" y="19266"/>
                    <a:pt x="4953" y="19314"/>
                    <a:pt x="4853" y="19314"/>
                  </a:cubicBezTo>
                  <a:cubicBezTo>
                    <a:pt x="4545" y="19314"/>
                    <a:pt x="4126" y="18859"/>
                    <a:pt x="3763" y="18568"/>
                  </a:cubicBezTo>
                  <a:cubicBezTo>
                    <a:pt x="2798" y="17700"/>
                    <a:pt x="2026" y="16542"/>
                    <a:pt x="1640" y="15191"/>
                  </a:cubicBezTo>
                  <a:cubicBezTo>
                    <a:pt x="772" y="12393"/>
                    <a:pt x="1351" y="9306"/>
                    <a:pt x="3088" y="6894"/>
                  </a:cubicBezTo>
                  <a:cubicBezTo>
                    <a:pt x="5390" y="3224"/>
                    <a:pt x="9625" y="789"/>
                    <a:pt x="13871" y="789"/>
                  </a:cubicBezTo>
                  <a:cubicBezTo>
                    <a:pt x="15317" y="789"/>
                    <a:pt x="16765" y="1071"/>
                    <a:pt x="18138" y="1684"/>
                  </a:cubicBezTo>
                  <a:cubicBezTo>
                    <a:pt x="20646" y="2746"/>
                    <a:pt x="22769" y="4482"/>
                    <a:pt x="24313" y="6798"/>
                  </a:cubicBezTo>
                  <a:cubicBezTo>
                    <a:pt x="26049" y="9306"/>
                    <a:pt x="26146" y="12779"/>
                    <a:pt x="25567" y="15770"/>
                  </a:cubicBezTo>
                  <a:cubicBezTo>
                    <a:pt x="24891" y="18664"/>
                    <a:pt x="23155" y="21269"/>
                    <a:pt x="20743" y="23006"/>
                  </a:cubicBezTo>
                  <a:cubicBezTo>
                    <a:pt x="19607" y="23763"/>
                    <a:pt x="18412" y="24074"/>
                    <a:pt x="17210" y="24074"/>
                  </a:cubicBezTo>
                  <a:cubicBezTo>
                    <a:pt x="15349" y="24074"/>
                    <a:pt x="13471" y="23327"/>
                    <a:pt x="11771" y="22331"/>
                  </a:cubicBezTo>
                  <a:cubicBezTo>
                    <a:pt x="11719" y="22305"/>
                    <a:pt x="11660" y="22293"/>
                    <a:pt x="11600" y="22293"/>
                  </a:cubicBezTo>
                  <a:cubicBezTo>
                    <a:pt x="11436" y="22293"/>
                    <a:pt x="11262" y="22382"/>
                    <a:pt x="11192" y="22523"/>
                  </a:cubicBezTo>
                  <a:cubicBezTo>
                    <a:pt x="11243" y="22506"/>
                    <a:pt x="11294" y="22498"/>
                    <a:pt x="11344" y="22498"/>
                  </a:cubicBezTo>
                  <a:cubicBezTo>
                    <a:pt x="11575" y="22498"/>
                    <a:pt x="11771" y="22671"/>
                    <a:pt x="11771" y="22909"/>
                  </a:cubicBezTo>
                  <a:lnTo>
                    <a:pt x="11771" y="23199"/>
                  </a:lnTo>
                  <a:cubicBezTo>
                    <a:pt x="13482" y="24202"/>
                    <a:pt x="15302" y="24881"/>
                    <a:pt x="17164" y="24881"/>
                  </a:cubicBezTo>
                  <a:cubicBezTo>
                    <a:pt x="18346" y="24881"/>
                    <a:pt x="19544" y="24607"/>
                    <a:pt x="20743" y="23971"/>
                  </a:cubicBezTo>
                  <a:cubicBezTo>
                    <a:pt x="23830" y="22331"/>
                    <a:pt x="25663" y="18857"/>
                    <a:pt x="26435" y="15481"/>
                  </a:cubicBezTo>
                  <a:cubicBezTo>
                    <a:pt x="27207" y="12104"/>
                    <a:pt x="26532" y="8534"/>
                    <a:pt x="24506" y="5640"/>
                  </a:cubicBezTo>
                  <a:cubicBezTo>
                    <a:pt x="22287" y="2746"/>
                    <a:pt x="19103" y="816"/>
                    <a:pt x="15630" y="141"/>
                  </a:cubicBezTo>
                  <a:cubicBezTo>
                    <a:pt x="15055" y="46"/>
                    <a:pt x="14473" y="1"/>
                    <a:pt x="138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1854" y="526883"/>
            <a:ext cx="2282699" cy="478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貸款期限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99360" y="1130343"/>
            <a:ext cx="3507685" cy="35076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019974" y="526883"/>
            <a:ext cx="2946579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人種類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89771" y="1150454"/>
            <a:ext cx="3606984" cy="36069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412974" y="4928056"/>
            <a:ext cx="318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9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865</Words>
  <Application>Microsoft Office PowerPoint</Application>
  <PresentationFormat>如螢幕大小 (16:9)</PresentationFormat>
  <Paragraphs>480</Paragraphs>
  <Slides>81</Slides>
  <Notes>9</Notes>
  <HiddenSlides>27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7" baseType="lpstr">
      <vt:lpstr>Kalam</vt:lpstr>
      <vt:lpstr>Montserrat</vt:lpstr>
      <vt:lpstr>微軟正黑體</vt:lpstr>
      <vt:lpstr>新細明體</vt:lpstr>
      <vt:lpstr>Arial</vt:lpstr>
      <vt:lpstr>Doodle Sketchbook by Slidesgo</vt:lpstr>
      <vt:lpstr>高維度期末報告</vt:lpstr>
      <vt:lpstr>目錄</vt:lpstr>
      <vt:lpstr>流程圖</vt:lpstr>
      <vt:lpstr>研究背景、動機與目的</vt:lpstr>
      <vt:lpstr>動機與目的</vt:lpstr>
      <vt:lpstr>資料介紹 和處理</vt:lpstr>
      <vt:lpstr>資料說明</vt:lpstr>
      <vt:lpstr>EDA</vt:lpstr>
      <vt:lpstr>貸款期限</vt:lpstr>
      <vt:lpstr>收入驗證                        是否單筆貸款 </vt:lpstr>
      <vt:lpstr>PowerPoint 簡報</vt:lpstr>
      <vt:lpstr>變數選擇與處理</vt:lpstr>
      <vt:lpstr>變數處理</vt:lpstr>
      <vt:lpstr>遺失值比例</vt:lpstr>
      <vt:lpstr>遺失值比例 &gt;80%</vt:lpstr>
      <vt:lpstr>變數處理</vt:lpstr>
      <vt:lpstr>房屋狀態                         貸款目的</vt:lpstr>
      <vt:lpstr>房屋狀態                             貸款目的</vt:lpstr>
      <vt:lpstr>變數處理</vt:lpstr>
      <vt:lpstr>貸款等級</vt:lpstr>
      <vt:lpstr>變數處理</vt:lpstr>
      <vt:lpstr>Subgrade</vt:lpstr>
      <vt:lpstr>UnderSampling</vt:lpstr>
      <vt:lpstr>貸款是否違約</vt:lpstr>
      <vt:lpstr>資料型態</vt:lpstr>
      <vt:lpstr>降維分析</vt:lpstr>
      <vt:lpstr>PCA</vt:lpstr>
      <vt:lpstr>PCA-陡坡圖</vt:lpstr>
      <vt:lpstr>PCA-Contributions</vt:lpstr>
      <vt:lpstr>PCA-Co Ranking</vt:lpstr>
      <vt:lpstr>PowerPoint 簡報</vt:lpstr>
      <vt:lpstr>MDS-Co Ranking</vt:lpstr>
      <vt:lpstr>ISOMAP</vt:lpstr>
      <vt:lpstr>Co Ranking (n=4510)</vt:lpstr>
      <vt:lpstr>Co Ranking (n=100)</vt:lpstr>
      <vt:lpstr>Co Ranking (n=75)</vt:lpstr>
      <vt:lpstr>ISOMAP-LCMC</vt:lpstr>
      <vt:lpstr>PowerPoint 簡報</vt:lpstr>
      <vt:lpstr>SIR-Co Ranking</vt:lpstr>
      <vt:lpstr>LCMC-比較</vt:lpstr>
      <vt:lpstr>群集分析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分類法則</vt:lpstr>
      <vt:lpstr>Random Forest</vt:lpstr>
      <vt:lpstr>XGBoost</vt:lpstr>
      <vt:lpstr>感謝詞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高維度期末報告</dc:title>
  <dc:creator>User</dc:creator>
  <cp:lastModifiedBy>user</cp:lastModifiedBy>
  <cp:revision>128</cp:revision>
  <dcterms:modified xsi:type="dcterms:W3CDTF">2020-12-22T12:31:04Z</dcterms:modified>
</cp:coreProperties>
</file>