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95" r:id="rId2"/>
    <p:sldId id="257" r:id="rId3"/>
    <p:sldId id="258" r:id="rId4"/>
    <p:sldId id="301" r:id="rId5"/>
    <p:sldId id="303" r:id="rId6"/>
    <p:sldId id="305" r:id="rId7"/>
    <p:sldId id="365" r:id="rId8"/>
    <p:sldId id="307" r:id="rId9"/>
    <p:sldId id="311" r:id="rId10"/>
    <p:sldId id="357" r:id="rId11"/>
    <p:sldId id="359" r:id="rId12"/>
    <p:sldId id="358" r:id="rId13"/>
    <p:sldId id="366" r:id="rId14"/>
    <p:sldId id="316" r:id="rId15"/>
    <p:sldId id="362" r:id="rId16"/>
    <p:sldId id="363" r:id="rId17"/>
    <p:sldId id="364" r:id="rId18"/>
    <p:sldId id="373" r:id="rId19"/>
    <p:sldId id="308" r:id="rId20"/>
    <p:sldId id="318" r:id="rId21"/>
    <p:sldId id="319" r:id="rId22"/>
    <p:sldId id="367" r:id="rId23"/>
    <p:sldId id="368" r:id="rId24"/>
    <p:sldId id="369" r:id="rId25"/>
    <p:sldId id="370" r:id="rId26"/>
    <p:sldId id="309" r:id="rId27"/>
    <p:sldId id="313" r:id="rId28"/>
    <p:sldId id="322" r:id="rId29"/>
    <p:sldId id="310" r:id="rId30"/>
    <p:sldId id="314" r:id="rId31"/>
    <p:sldId id="324" r:id="rId32"/>
    <p:sldId id="325" r:id="rId33"/>
    <p:sldId id="326" r:id="rId34"/>
    <p:sldId id="374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475" userDrawn="1">
          <p15:clr>
            <a:srgbClr val="A4A3A4"/>
          </p15:clr>
        </p15:guide>
        <p15:guide id="2" orient="horz" pos="3090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an" initials="K" lastIdx="1" clrIdx="0">
    <p:extLst>
      <p:ext uri="{19B8F6BF-5375-455C-9EA6-DF929625EA0E}">
        <p15:presenceInfo xmlns:p15="http://schemas.microsoft.com/office/powerpoint/2012/main" userId="Ku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ED"/>
    <a:srgbClr val="8295AF"/>
    <a:srgbClr val="415892"/>
    <a:srgbClr val="2F497E"/>
    <a:srgbClr val="9DB1DA"/>
    <a:srgbClr val="9BCD69"/>
    <a:srgbClr val="FFFFFF"/>
    <a:srgbClr val="C44E89"/>
    <a:srgbClr val="5883B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3" autoAdjust="0"/>
    <p:restoredTop sz="93834" autoAdjust="0"/>
  </p:normalViewPr>
  <p:slideViewPr>
    <p:cSldViewPr snapToGrid="0">
      <p:cViewPr varScale="1">
        <p:scale>
          <a:sx n="67" d="100"/>
          <a:sy n="67" d="100"/>
        </p:scale>
        <p:origin x="492" y="52"/>
      </p:cViewPr>
      <p:guideLst>
        <p:guide pos="4475"/>
        <p:guide orient="horz" pos="3090"/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7F1E2-D629-493A-BAEE-5E4043A7801D}" type="datetimeFigureOut">
              <a:rPr lang="zh-CN" altLang="en-US" smtClean="0"/>
              <a:t>2020/12/22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A968A-BC17-485B-965C-2310A2F6BC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0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151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50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16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370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防守能力多與其他呈現負相關</a:t>
            </a:r>
            <a:endParaRPr lang="en-US" altLang="zh-TW" dirty="0"/>
          </a:p>
          <a:p>
            <a:r>
              <a:rPr lang="zh-TW" altLang="en-US" dirty="0"/>
              <a:t>守門員能力與其他數值無關</a:t>
            </a:r>
            <a:endParaRPr lang="en-US" altLang="zh-TW" dirty="0"/>
          </a:p>
          <a:p>
            <a:r>
              <a:rPr lang="zh-TW" altLang="en-US" dirty="0"/>
              <a:t>年齡與移動能力呈現負相關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53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41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047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272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139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4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82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539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983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Dim1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passing(0.93)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dribbling(0.91)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skill_ball_control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(0.94)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ls/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rs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/(0.92)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lw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lf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cf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/rf/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rw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(0.95)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lam/cam/ram/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lm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/lcm/cm/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rcm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/rm(0.97)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Overall(0.81)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movement_reactions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(0.83)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power_long_shots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(0.81)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mentality_positioning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(0.84)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mentality_vision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(0.85)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attacking_crossing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(0.8)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attacking_short_passing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(0.87)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skill_dribbling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(0.88)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Dim2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Defending(0.97)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mentality_interceptions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(0.95)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defending_marking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(0.93)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defending_standing_tackle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(0.96)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defending_sliding_tackle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(0.94)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lcb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cb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rcb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(0.95)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Ldm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cdm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rdm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(0.84)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rb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(0.8)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615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442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188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574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20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48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3967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4080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3510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9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48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279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339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0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648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968A-BC17-485B-965C-2310A2F6BC5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58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9ACA-5AAF-48D0-8EFA-4347617092F4}" type="datetime1">
              <a:rPr lang="zh-TW" altLang="en-US" smtClean="0"/>
              <a:t>2020/12/22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2A71D88B-7091-4788-A27F-9F679AAA4269}"/>
              </a:ext>
            </a:extLst>
          </p:cNvPr>
          <p:cNvSpPr txBox="1">
            <a:spLocks/>
          </p:cNvSpPr>
          <p:nvPr userDrawn="1"/>
        </p:nvSpPr>
        <p:spPr>
          <a:xfrm>
            <a:off x="587877" y="136525"/>
            <a:ext cx="10515600" cy="505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+mj-ea"/>
              </a:rPr>
              <a:t>单击此处添加标题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BB53DC3-3B69-443F-A767-082A9A75F8B6}"/>
              </a:ext>
            </a:extLst>
          </p:cNvPr>
          <p:cNvGrpSpPr/>
          <p:nvPr userDrawn="1"/>
        </p:nvGrpSpPr>
        <p:grpSpPr>
          <a:xfrm>
            <a:off x="120245" y="189050"/>
            <a:ext cx="493511" cy="400685"/>
            <a:chOff x="176124" y="269073"/>
            <a:chExt cx="493511" cy="40068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CBAB4DD-B963-46E0-BB0B-88ACF1D093C4}"/>
                </a:ext>
              </a:extLst>
            </p:cNvPr>
            <p:cNvGrpSpPr/>
            <p:nvPr/>
          </p:nvGrpSpPr>
          <p:grpSpPr>
            <a:xfrm>
              <a:off x="205710" y="269073"/>
              <a:ext cx="463925" cy="400685"/>
              <a:chOff x="89535" y="228233"/>
              <a:chExt cx="463925" cy="400685"/>
            </a:xfrm>
          </p:grpSpPr>
          <p:sp>
            <p:nvSpPr>
              <p:cNvPr id="10" name="等腰三角形 9">
                <a:extLst>
                  <a:ext uri="{FF2B5EF4-FFF2-40B4-BE49-F238E27FC236}">
                    <a16:creationId xmlns:a16="http://schemas.microsoft.com/office/drawing/2014/main" id="{3EF0E976-4F3F-45A5-BBFD-B45756EB03B6}"/>
                  </a:ext>
                </a:extLst>
              </p:cNvPr>
              <p:cNvSpPr/>
              <p:nvPr/>
            </p:nvSpPr>
            <p:spPr>
              <a:xfrm rot="10800000">
                <a:off x="89535" y="228233"/>
                <a:ext cx="434340" cy="40068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/>
              </a:p>
            </p:txBody>
          </p:sp>
          <p:sp>
            <p:nvSpPr>
              <p:cNvPr id="11" name="等腰三角形 10">
                <a:extLst>
                  <a:ext uri="{FF2B5EF4-FFF2-40B4-BE49-F238E27FC236}">
                    <a16:creationId xmlns:a16="http://schemas.microsoft.com/office/drawing/2014/main" id="{DD08EFE2-51A8-453D-8597-8A0D62C04EE1}"/>
                  </a:ext>
                </a:extLst>
              </p:cNvPr>
              <p:cNvSpPr/>
              <p:nvPr/>
            </p:nvSpPr>
            <p:spPr>
              <a:xfrm rot="10800000">
                <a:off x="351471" y="428575"/>
                <a:ext cx="201989" cy="186338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D609222B-6725-4336-8CF2-2A4B4091E850}"/>
                </a:ext>
              </a:extLst>
            </p:cNvPr>
            <p:cNvSpPr/>
            <p:nvPr/>
          </p:nvSpPr>
          <p:spPr>
            <a:xfrm rot="10800000">
              <a:off x="176124" y="391712"/>
              <a:ext cx="201989" cy="18633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2" name="标题 11">
            <a:extLst>
              <a:ext uri="{FF2B5EF4-FFF2-40B4-BE49-F238E27FC236}">
                <a16:creationId xmlns:a16="http://schemas.microsoft.com/office/drawing/2014/main" id="{4753E128-A26A-48A8-93F6-3F561B9C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1850-52EA-4ACC-AB72-DF7E3B259625}" type="datetime1">
              <a:rPr lang="zh-TW" altLang="en-US" smtClean="0"/>
              <a:t>2020/12/22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72A975C-EB6A-45FB-B494-D832DE8B7594}"/>
              </a:ext>
            </a:extLst>
          </p:cNvPr>
          <p:cNvSpPr txBox="1">
            <a:spLocks/>
          </p:cNvSpPr>
          <p:nvPr userDrawn="1"/>
        </p:nvSpPr>
        <p:spPr>
          <a:xfrm>
            <a:off x="587877" y="136525"/>
            <a:ext cx="10515600" cy="505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+mj-ea"/>
              </a:rPr>
              <a:t>单击此处添加标题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6978035-32F5-4B87-BB40-422154221C7C}"/>
              </a:ext>
            </a:extLst>
          </p:cNvPr>
          <p:cNvGrpSpPr/>
          <p:nvPr userDrawn="1"/>
        </p:nvGrpSpPr>
        <p:grpSpPr>
          <a:xfrm>
            <a:off x="120245" y="189050"/>
            <a:ext cx="493511" cy="400685"/>
            <a:chOff x="176124" y="269073"/>
            <a:chExt cx="493511" cy="40068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AEC9AEB-2B27-4931-B168-3E781BB2EEEB}"/>
                </a:ext>
              </a:extLst>
            </p:cNvPr>
            <p:cNvGrpSpPr/>
            <p:nvPr/>
          </p:nvGrpSpPr>
          <p:grpSpPr>
            <a:xfrm>
              <a:off x="205710" y="269073"/>
              <a:ext cx="463925" cy="400685"/>
              <a:chOff x="89535" y="228233"/>
              <a:chExt cx="463925" cy="400685"/>
            </a:xfrm>
          </p:grpSpPr>
          <p:sp>
            <p:nvSpPr>
              <p:cNvPr id="8" name="等腰三角形 7">
                <a:extLst>
                  <a:ext uri="{FF2B5EF4-FFF2-40B4-BE49-F238E27FC236}">
                    <a16:creationId xmlns:a16="http://schemas.microsoft.com/office/drawing/2014/main" id="{8B55EEFD-177D-4A23-9E80-5FC1C9A75330}"/>
                  </a:ext>
                </a:extLst>
              </p:cNvPr>
              <p:cNvSpPr/>
              <p:nvPr/>
            </p:nvSpPr>
            <p:spPr>
              <a:xfrm rot="10800000">
                <a:off x="89535" y="228233"/>
                <a:ext cx="434340" cy="40068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/>
              </a:p>
            </p:txBody>
          </p:sp>
          <p:sp>
            <p:nvSpPr>
              <p:cNvPr id="9" name="等腰三角形 8">
                <a:extLst>
                  <a:ext uri="{FF2B5EF4-FFF2-40B4-BE49-F238E27FC236}">
                    <a16:creationId xmlns:a16="http://schemas.microsoft.com/office/drawing/2014/main" id="{50B2890E-4817-4E6F-B763-EA6527D1D4F7}"/>
                  </a:ext>
                </a:extLst>
              </p:cNvPr>
              <p:cNvSpPr/>
              <p:nvPr/>
            </p:nvSpPr>
            <p:spPr>
              <a:xfrm rot="10800000">
                <a:off x="351471" y="428575"/>
                <a:ext cx="201989" cy="186338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ABBE9126-890D-4DCA-92E4-C29BB28C1DAA}"/>
                </a:ext>
              </a:extLst>
            </p:cNvPr>
            <p:cNvSpPr/>
            <p:nvPr/>
          </p:nvSpPr>
          <p:spPr>
            <a:xfrm rot="10800000">
              <a:off x="176124" y="391712"/>
              <a:ext cx="201989" cy="18633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5798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A7684-E66B-412E-A802-C1E1E855C34C}" type="datetime1">
              <a:rPr lang="zh-TW" altLang="en-US" smtClean="0"/>
              <a:t>2020/12/22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cran.r-project.org/web/packages/corrplot/vignettes/corrplot-intro.html" TargetMode="External"/><Relationship Id="rId3" Type="http://schemas.openxmlformats.org/officeDocument/2006/relationships/hyperlink" Target="http://www.hmwu.idv.tw/" TargetMode="External"/><Relationship Id="rId7" Type="http://schemas.openxmlformats.org/officeDocument/2006/relationships/hyperlink" Target="https://www.rdocumentation.org/packages/stringr/versions/1.4.0/topics/str_sub" TargetMode="External"/><Relationship Id="rId12" Type="http://schemas.openxmlformats.org/officeDocument/2006/relationships/hyperlink" Target="http://yhhuang1966.blogspot.com/2017/12/r_24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ggle.com/ashaabrizvi/fifa-20-eda-comparison-using-radar-charts" TargetMode="External"/><Relationship Id="rId11" Type="http://schemas.openxmlformats.org/officeDocument/2006/relationships/hyperlink" Target="https://rpubs.com/jiankaiwang/lda" TargetMode="External"/><Relationship Id="rId5" Type="http://schemas.openxmlformats.org/officeDocument/2006/relationships/hyperlink" Target="https://www.kaggle.com/ekrembayar/fifa-data-analysis-visualization" TargetMode="External"/><Relationship Id="rId10" Type="http://schemas.openxmlformats.org/officeDocument/2006/relationships/hyperlink" Target="https://www.rdocumentation.org/packages/Rfast/versions/1.7.3/topics/Column-wise%20minimum%20and%20maximum" TargetMode="External"/><Relationship Id="rId4" Type="http://schemas.openxmlformats.org/officeDocument/2006/relationships/hyperlink" Target="https://zhidao.baidu.com/question/1690643635477864828.html" TargetMode="External"/><Relationship Id="rId9" Type="http://schemas.openxmlformats.org/officeDocument/2006/relationships/hyperlink" Target="https://www.luoow.com/dc_hk/106376501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stefanoleone992/fifa-20-complete-player-dataset?select=players_20.cs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等腰三角形 60">
            <a:extLst>
              <a:ext uri="{FF2B5EF4-FFF2-40B4-BE49-F238E27FC236}">
                <a16:creationId xmlns:a16="http://schemas.microsoft.com/office/drawing/2014/main" id="{EFBB331D-CA43-4193-9D78-737F808859E8}"/>
              </a:ext>
            </a:extLst>
          </p:cNvPr>
          <p:cNvSpPr/>
          <p:nvPr/>
        </p:nvSpPr>
        <p:spPr>
          <a:xfrm rot="10800000" flipH="1" flipV="1">
            <a:off x="-128747" y="331736"/>
            <a:ext cx="3750647" cy="323331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等腰三角形 59">
            <a:extLst>
              <a:ext uri="{FF2B5EF4-FFF2-40B4-BE49-F238E27FC236}">
                <a16:creationId xmlns:a16="http://schemas.microsoft.com/office/drawing/2014/main" id="{C6A1D65D-79C0-4D9E-80BA-FD2EF283E546}"/>
              </a:ext>
            </a:extLst>
          </p:cNvPr>
          <p:cNvSpPr/>
          <p:nvPr/>
        </p:nvSpPr>
        <p:spPr>
          <a:xfrm rot="10800000" flipH="1">
            <a:off x="-128746" y="1075033"/>
            <a:ext cx="3776150" cy="32553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PA_直接连接符 4">
            <a:extLst>
              <a:ext uri="{FF2B5EF4-FFF2-40B4-BE49-F238E27FC236}">
                <a16:creationId xmlns:a16="http://schemas.microsoft.com/office/drawing/2014/main" id="{75C91916-4FC7-4E09-95CC-3206AE6D87FE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H="1">
            <a:off x="3537248" y="3393985"/>
            <a:ext cx="8644459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A_直接连接符 69">
            <a:extLst>
              <a:ext uri="{FF2B5EF4-FFF2-40B4-BE49-F238E27FC236}">
                <a16:creationId xmlns:a16="http://schemas.microsoft.com/office/drawing/2014/main" id="{AA9F7FCC-DF07-4390-AFD4-EE42199C5BF8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H="1">
            <a:off x="3035301" y="2133600"/>
            <a:ext cx="9144001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A_文本框 55">
            <a:extLst>
              <a:ext uri="{FF2B5EF4-FFF2-40B4-BE49-F238E27FC236}">
                <a16:creationId xmlns:a16="http://schemas.microsoft.com/office/drawing/2014/main" id="{0721AE60-C68C-4611-B509-F1B550081A4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32481" y="2253725"/>
            <a:ext cx="87593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b="1" dirty="0">
                <a:latin typeface="微软雅黑" pitchFamily="34" charset="-122"/>
                <a:ea typeface="微软雅黑" pitchFamily="34" charset="-122"/>
              </a:rPr>
              <a:t>探討</a:t>
            </a:r>
            <a:r>
              <a:rPr lang="en-US" altLang="zh-TW" sz="6000" b="1" dirty="0">
                <a:latin typeface="微软雅黑" pitchFamily="34" charset="-122"/>
                <a:ea typeface="微软雅黑" pitchFamily="34" charset="-122"/>
              </a:rPr>
              <a:t>FIFA</a:t>
            </a:r>
            <a:r>
              <a:rPr lang="zh-TW" altLang="en-US" sz="6000" b="1" dirty="0">
                <a:latin typeface="微软雅黑" pitchFamily="34" charset="-122"/>
                <a:ea typeface="微软雅黑" pitchFamily="34" charset="-122"/>
              </a:rPr>
              <a:t>球員之相關數據</a:t>
            </a:r>
            <a:endParaRPr lang="zh-CN" altLang="en-US" sz="6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9343F3C6-F6FB-4AD0-82D2-80FA881BEDD3}"/>
              </a:ext>
            </a:extLst>
          </p:cNvPr>
          <p:cNvSpPr txBox="1"/>
          <p:nvPr/>
        </p:nvSpPr>
        <p:spPr>
          <a:xfrm>
            <a:off x="278509" y="1296893"/>
            <a:ext cx="3053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高維度資料分析</a:t>
            </a: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lvl="2"/>
            <a:endParaRPr lang="en-US" altLang="zh-CN" sz="2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en-US" altLang="zh-CN" sz="2800" b="1" spc="3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69" name="PA_文本框 53">
            <a:extLst>
              <a:ext uri="{FF2B5EF4-FFF2-40B4-BE49-F238E27FC236}">
                <a16:creationId xmlns:a16="http://schemas.microsoft.com/office/drawing/2014/main" id="{A68BE8E4-A26E-4C68-98FA-E935CF5CDAC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405774" y="3743817"/>
            <a:ext cx="3169457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67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學生：</a:t>
            </a:r>
            <a:endParaRPr lang="en-US" altLang="zh-TW" sz="1867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TW" altLang="en-US" sz="1867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TW" sz="1867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710933110 </a:t>
            </a:r>
            <a:r>
              <a:rPr lang="zh-TW" altLang="en-US" sz="1867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統碩一 陳昱嘉</a:t>
            </a:r>
            <a:endParaRPr lang="en-US" altLang="zh-TW" sz="1867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67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710933115 </a:t>
            </a:r>
            <a:r>
              <a:rPr lang="zh-TW" altLang="en-US" sz="1867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統碩一 關伃倢</a:t>
            </a:r>
            <a:endParaRPr lang="en-US" altLang="zh-TW" sz="1867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等腰三角形 74">
            <a:extLst>
              <a:ext uri="{FF2B5EF4-FFF2-40B4-BE49-F238E27FC236}">
                <a16:creationId xmlns:a16="http://schemas.microsoft.com/office/drawing/2014/main" id="{398CDAD8-53CE-4A45-BFBB-83B0AD0A4804}"/>
              </a:ext>
            </a:extLst>
          </p:cNvPr>
          <p:cNvSpPr/>
          <p:nvPr/>
        </p:nvSpPr>
        <p:spPr>
          <a:xfrm rot="21417337">
            <a:off x="-658677" y="1932754"/>
            <a:ext cx="1970843" cy="19848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等腰三角形 75">
            <a:extLst>
              <a:ext uri="{FF2B5EF4-FFF2-40B4-BE49-F238E27FC236}">
                <a16:creationId xmlns:a16="http://schemas.microsoft.com/office/drawing/2014/main" id="{4684D17D-1FAC-4182-8259-62DC0CA34C8F}"/>
              </a:ext>
            </a:extLst>
          </p:cNvPr>
          <p:cNvSpPr/>
          <p:nvPr/>
        </p:nvSpPr>
        <p:spPr>
          <a:xfrm rot="265639">
            <a:off x="1492737" y="3134468"/>
            <a:ext cx="1970843" cy="198483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等腰三角形 76">
            <a:extLst>
              <a:ext uri="{FF2B5EF4-FFF2-40B4-BE49-F238E27FC236}">
                <a16:creationId xmlns:a16="http://schemas.microsoft.com/office/drawing/2014/main" id="{9BF757B7-D21D-40FC-B0B6-BEBE4EAFD96C}"/>
              </a:ext>
            </a:extLst>
          </p:cNvPr>
          <p:cNvSpPr/>
          <p:nvPr/>
        </p:nvSpPr>
        <p:spPr>
          <a:xfrm rot="11081090">
            <a:off x="658336" y="4286246"/>
            <a:ext cx="1053440" cy="106091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等腰三角形 77">
            <a:extLst>
              <a:ext uri="{FF2B5EF4-FFF2-40B4-BE49-F238E27FC236}">
                <a16:creationId xmlns:a16="http://schemas.microsoft.com/office/drawing/2014/main" id="{1D9AD310-DEB9-46BB-B98A-61B6BDC289FE}"/>
              </a:ext>
            </a:extLst>
          </p:cNvPr>
          <p:cNvSpPr/>
          <p:nvPr/>
        </p:nvSpPr>
        <p:spPr>
          <a:xfrm rot="14961737">
            <a:off x="18389" y="4947727"/>
            <a:ext cx="1053440" cy="1060917"/>
          </a:xfrm>
          <a:prstGeom prst="triangle">
            <a:avLst/>
          </a:prstGeom>
          <a:solidFill>
            <a:schemeClr val="accent5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等腰三角形 78">
            <a:extLst>
              <a:ext uri="{FF2B5EF4-FFF2-40B4-BE49-F238E27FC236}">
                <a16:creationId xmlns:a16="http://schemas.microsoft.com/office/drawing/2014/main" id="{E8A5D973-5ACD-4663-979F-DCE23FA1D425}"/>
              </a:ext>
            </a:extLst>
          </p:cNvPr>
          <p:cNvSpPr/>
          <p:nvPr/>
        </p:nvSpPr>
        <p:spPr>
          <a:xfrm rot="11085701">
            <a:off x="1467248" y="5341894"/>
            <a:ext cx="1053440" cy="1060917"/>
          </a:xfrm>
          <a:prstGeom prst="triangl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9EC8629-6B81-45FE-B388-23757317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5391" y="6284839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1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pic>
        <p:nvPicPr>
          <p:cNvPr id="102" name="圖片 101">
            <a:extLst>
              <a:ext uri="{FF2B5EF4-FFF2-40B4-BE49-F238E27FC236}">
                <a16:creationId xmlns:a16="http://schemas.microsoft.com/office/drawing/2014/main" id="{D25EC6CB-82EB-4E25-AAA6-0526F278B6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2"/>
          <a:stretch/>
        </p:blipFill>
        <p:spPr>
          <a:xfrm>
            <a:off x="7736357" y="1590815"/>
            <a:ext cx="948460" cy="593663"/>
          </a:xfrm>
          <a:prstGeom prst="rect">
            <a:avLst/>
          </a:prstGeom>
        </p:spPr>
      </p:pic>
      <p:pic>
        <p:nvPicPr>
          <p:cNvPr id="103" name="圖片 102">
            <a:extLst>
              <a:ext uri="{FF2B5EF4-FFF2-40B4-BE49-F238E27FC236}">
                <a16:creationId xmlns:a16="http://schemas.microsoft.com/office/drawing/2014/main" id="{94B4881B-BA0C-4C16-B60B-DF9D06B796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2"/>
          <a:stretch/>
        </p:blipFill>
        <p:spPr>
          <a:xfrm>
            <a:off x="6463798" y="1588185"/>
            <a:ext cx="948110" cy="59344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2DC790B-308E-443F-860B-55033CB87D86}"/>
              </a:ext>
            </a:extLst>
          </p:cNvPr>
          <p:cNvSpPr txBox="1"/>
          <p:nvPr/>
        </p:nvSpPr>
        <p:spPr>
          <a:xfrm>
            <a:off x="978480" y="1990806"/>
            <a:ext cx="15982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300" dirty="0">
                <a:solidFill>
                  <a:schemeClr val="bg1"/>
                </a:solidFill>
                <a:latin typeface="+mj-ea"/>
                <a:ea typeface="+mj-ea"/>
              </a:rPr>
              <a:t>2020</a:t>
            </a:r>
          </a:p>
          <a:p>
            <a:pPr algn="ctr"/>
            <a:r>
              <a:rPr lang="en-US" altLang="zh-CN" sz="2800" b="1" spc="300" dirty="0">
                <a:solidFill>
                  <a:schemeClr val="bg1"/>
                </a:solidFill>
                <a:latin typeface="+mj-ea"/>
                <a:ea typeface="+mj-ea"/>
              </a:rPr>
              <a:t>12.23</a:t>
            </a:r>
            <a:endParaRPr lang="zh-CN" altLang="en-US" sz="2800" b="1" spc="300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zh-TW" altLang="en-US" sz="3200" dirty="0"/>
          </a:p>
        </p:txBody>
      </p:sp>
      <p:grpSp>
        <p:nvGrpSpPr>
          <p:cNvPr id="18" name="chenying0907 832">
            <a:extLst>
              <a:ext uri="{FF2B5EF4-FFF2-40B4-BE49-F238E27FC236}">
                <a16:creationId xmlns:a16="http://schemas.microsoft.com/office/drawing/2014/main" id="{6C6BA713-8D90-41D9-BD67-394098FF3EE0}"/>
              </a:ext>
            </a:extLst>
          </p:cNvPr>
          <p:cNvGrpSpPr/>
          <p:nvPr/>
        </p:nvGrpSpPr>
        <p:grpSpPr>
          <a:xfrm>
            <a:off x="7484969" y="1448721"/>
            <a:ext cx="535772" cy="694391"/>
            <a:chOff x="3213101" y="3067051"/>
            <a:chExt cx="541337" cy="720725"/>
          </a:xfrm>
          <a:solidFill>
            <a:schemeClr val="accent2"/>
          </a:solidFill>
        </p:grpSpPr>
        <p:sp>
          <p:nvSpPr>
            <p:cNvPr id="19" name="chenying0907 873">
              <a:extLst>
                <a:ext uri="{FF2B5EF4-FFF2-40B4-BE49-F238E27FC236}">
                  <a16:creationId xmlns:a16="http://schemas.microsoft.com/office/drawing/2014/main" id="{7B034D52-887F-4544-AA30-0673D1235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801" y="3094038"/>
              <a:ext cx="158750" cy="142875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93" y="0"/>
                </a:cxn>
                <a:cxn ang="0">
                  <a:pos x="381" y="3"/>
                </a:cxn>
                <a:cxn ang="0">
                  <a:pos x="369" y="5"/>
                </a:cxn>
                <a:cxn ang="0">
                  <a:pos x="358" y="10"/>
                </a:cxn>
                <a:cxn ang="0">
                  <a:pos x="347" y="16"/>
                </a:cxn>
                <a:cxn ang="0">
                  <a:pos x="326" y="27"/>
                </a:cxn>
                <a:cxn ang="0">
                  <a:pos x="307" y="42"/>
                </a:cxn>
                <a:cxn ang="0">
                  <a:pos x="307" y="42"/>
                </a:cxn>
                <a:cxn ang="0">
                  <a:pos x="252" y="86"/>
                </a:cxn>
                <a:cxn ang="0">
                  <a:pos x="224" y="108"/>
                </a:cxn>
                <a:cxn ang="0">
                  <a:pos x="198" y="132"/>
                </a:cxn>
                <a:cxn ang="0">
                  <a:pos x="198" y="132"/>
                </a:cxn>
                <a:cxn ang="0">
                  <a:pos x="172" y="157"/>
                </a:cxn>
                <a:cxn ang="0">
                  <a:pos x="146" y="183"/>
                </a:cxn>
                <a:cxn ang="0">
                  <a:pos x="122" y="210"/>
                </a:cxn>
                <a:cxn ang="0">
                  <a:pos x="97" y="238"/>
                </a:cxn>
                <a:cxn ang="0">
                  <a:pos x="50" y="294"/>
                </a:cxn>
                <a:cxn ang="0">
                  <a:pos x="2" y="349"/>
                </a:cxn>
                <a:cxn ang="0">
                  <a:pos x="2" y="349"/>
                </a:cxn>
                <a:cxn ang="0">
                  <a:pos x="0" y="352"/>
                </a:cxn>
                <a:cxn ang="0">
                  <a:pos x="0" y="353"/>
                </a:cxn>
                <a:cxn ang="0">
                  <a:pos x="2" y="357"/>
                </a:cxn>
                <a:cxn ang="0">
                  <a:pos x="6" y="360"/>
                </a:cxn>
                <a:cxn ang="0">
                  <a:pos x="8" y="358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55" y="306"/>
                </a:cxn>
                <a:cxn ang="0">
                  <a:pos x="99" y="254"/>
                </a:cxn>
                <a:cxn ang="0">
                  <a:pos x="144" y="203"/>
                </a:cxn>
                <a:cxn ang="0">
                  <a:pos x="167" y="178"/>
                </a:cxn>
                <a:cxn ang="0">
                  <a:pos x="190" y="154"/>
                </a:cxn>
                <a:cxn ang="0">
                  <a:pos x="190" y="154"/>
                </a:cxn>
                <a:cxn ang="0">
                  <a:pos x="215" y="131"/>
                </a:cxn>
                <a:cxn ang="0">
                  <a:pos x="240" y="110"/>
                </a:cxn>
                <a:cxn ang="0">
                  <a:pos x="266" y="89"/>
                </a:cxn>
                <a:cxn ang="0">
                  <a:pos x="292" y="68"/>
                </a:cxn>
                <a:cxn ang="0">
                  <a:pos x="292" y="68"/>
                </a:cxn>
                <a:cxn ang="0">
                  <a:pos x="316" y="50"/>
                </a:cxn>
                <a:cxn ang="0">
                  <a:pos x="341" y="33"/>
                </a:cxn>
                <a:cxn ang="0">
                  <a:pos x="354" y="25"/>
                </a:cxn>
                <a:cxn ang="0">
                  <a:pos x="367" y="20"/>
                </a:cxn>
                <a:cxn ang="0">
                  <a:pos x="381" y="14"/>
                </a:cxn>
                <a:cxn ang="0">
                  <a:pos x="395" y="10"/>
                </a:cxn>
                <a:cxn ang="0">
                  <a:pos x="395" y="10"/>
                </a:cxn>
                <a:cxn ang="0">
                  <a:pos x="398" y="9"/>
                </a:cxn>
                <a:cxn ang="0">
                  <a:pos x="399" y="8"/>
                </a:cxn>
                <a:cxn ang="0">
                  <a:pos x="399" y="6"/>
                </a:cxn>
                <a:cxn ang="0">
                  <a:pos x="399" y="4"/>
                </a:cxn>
                <a:cxn ang="0">
                  <a:pos x="397" y="0"/>
                </a:cxn>
                <a:cxn ang="0">
                  <a:pos x="395" y="0"/>
                </a:cxn>
                <a:cxn ang="0">
                  <a:pos x="393" y="0"/>
                </a:cxn>
                <a:cxn ang="0">
                  <a:pos x="393" y="0"/>
                </a:cxn>
              </a:cxnLst>
              <a:rect l="0" t="0" r="r" b="b"/>
              <a:pathLst>
                <a:path w="399" h="360">
                  <a:moveTo>
                    <a:pt x="393" y="0"/>
                  </a:moveTo>
                  <a:lnTo>
                    <a:pt x="393" y="0"/>
                  </a:lnTo>
                  <a:lnTo>
                    <a:pt x="381" y="3"/>
                  </a:lnTo>
                  <a:lnTo>
                    <a:pt x="369" y="5"/>
                  </a:lnTo>
                  <a:lnTo>
                    <a:pt x="358" y="10"/>
                  </a:lnTo>
                  <a:lnTo>
                    <a:pt x="347" y="16"/>
                  </a:lnTo>
                  <a:lnTo>
                    <a:pt x="326" y="27"/>
                  </a:lnTo>
                  <a:lnTo>
                    <a:pt x="307" y="42"/>
                  </a:lnTo>
                  <a:lnTo>
                    <a:pt x="307" y="42"/>
                  </a:lnTo>
                  <a:lnTo>
                    <a:pt x="252" y="86"/>
                  </a:lnTo>
                  <a:lnTo>
                    <a:pt x="224" y="108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72" y="157"/>
                  </a:lnTo>
                  <a:lnTo>
                    <a:pt x="146" y="183"/>
                  </a:lnTo>
                  <a:lnTo>
                    <a:pt x="122" y="210"/>
                  </a:lnTo>
                  <a:lnTo>
                    <a:pt x="97" y="238"/>
                  </a:lnTo>
                  <a:lnTo>
                    <a:pt x="50" y="294"/>
                  </a:lnTo>
                  <a:lnTo>
                    <a:pt x="2" y="349"/>
                  </a:lnTo>
                  <a:lnTo>
                    <a:pt x="2" y="349"/>
                  </a:lnTo>
                  <a:lnTo>
                    <a:pt x="0" y="352"/>
                  </a:lnTo>
                  <a:lnTo>
                    <a:pt x="0" y="353"/>
                  </a:lnTo>
                  <a:lnTo>
                    <a:pt x="2" y="357"/>
                  </a:lnTo>
                  <a:lnTo>
                    <a:pt x="6" y="360"/>
                  </a:lnTo>
                  <a:lnTo>
                    <a:pt x="8" y="358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55" y="306"/>
                  </a:lnTo>
                  <a:lnTo>
                    <a:pt x="99" y="254"/>
                  </a:lnTo>
                  <a:lnTo>
                    <a:pt x="144" y="203"/>
                  </a:lnTo>
                  <a:lnTo>
                    <a:pt x="167" y="178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215" y="131"/>
                  </a:lnTo>
                  <a:lnTo>
                    <a:pt x="240" y="110"/>
                  </a:lnTo>
                  <a:lnTo>
                    <a:pt x="266" y="89"/>
                  </a:lnTo>
                  <a:lnTo>
                    <a:pt x="292" y="68"/>
                  </a:lnTo>
                  <a:lnTo>
                    <a:pt x="292" y="68"/>
                  </a:lnTo>
                  <a:lnTo>
                    <a:pt x="316" y="50"/>
                  </a:lnTo>
                  <a:lnTo>
                    <a:pt x="341" y="33"/>
                  </a:lnTo>
                  <a:lnTo>
                    <a:pt x="354" y="25"/>
                  </a:lnTo>
                  <a:lnTo>
                    <a:pt x="367" y="20"/>
                  </a:lnTo>
                  <a:lnTo>
                    <a:pt x="381" y="14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9"/>
                  </a:lnTo>
                  <a:lnTo>
                    <a:pt x="399" y="8"/>
                  </a:lnTo>
                  <a:lnTo>
                    <a:pt x="399" y="6"/>
                  </a:lnTo>
                  <a:lnTo>
                    <a:pt x="399" y="4"/>
                  </a:lnTo>
                  <a:lnTo>
                    <a:pt x="397" y="0"/>
                  </a:lnTo>
                  <a:lnTo>
                    <a:pt x="395" y="0"/>
                  </a:lnTo>
                  <a:lnTo>
                    <a:pt x="393" y="0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chenying0907 874">
              <a:extLst>
                <a:ext uri="{FF2B5EF4-FFF2-40B4-BE49-F238E27FC236}">
                  <a16:creationId xmlns:a16="http://schemas.microsoft.com/office/drawing/2014/main" id="{E8EB8B09-5949-427E-B449-8DAA4AB61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1" y="3078163"/>
              <a:ext cx="209550" cy="179388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23" y="0"/>
                </a:cxn>
                <a:cxn ang="0">
                  <a:pos x="505" y="8"/>
                </a:cxn>
                <a:cxn ang="0">
                  <a:pos x="487" y="16"/>
                </a:cxn>
                <a:cxn ang="0">
                  <a:pos x="452" y="34"/>
                </a:cxn>
                <a:cxn ang="0">
                  <a:pos x="383" y="76"/>
                </a:cxn>
                <a:cxn ang="0">
                  <a:pos x="383" y="76"/>
                </a:cxn>
                <a:cxn ang="0">
                  <a:pos x="364" y="88"/>
                </a:cxn>
                <a:cxn ang="0">
                  <a:pos x="347" y="101"/>
                </a:cxn>
                <a:cxn ang="0">
                  <a:pos x="330" y="115"/>
                </a:cxn>
                <a:cxn ang="0">
                  <a:pos x="313" y="131"/>
                </a:cxn>
                <a:cxn ang="0">
                  <a:pos x="280" y="163"/>
                </a:cxn>
                <a:cxn ang="0">
                  <a:pos x="249" y="193"/>
                </a:cxn>
                <a:cxn ang="0">
                  <a:pos x="249" y="193"/>
                </a:cxn>
                <a:cxn ang="0">
                  <a:pos x="215" y="223"/>
                </a:cxn>
                <a:cxn ang="0">
                  <a:pos x="183" y="254"/>
                </a:cxn>
                <a:cxn ang="0">
                  <a:pos x="118" y="317"/>
                </a:cxn>
                <a:cxn ang="0">
                  <a:pos x="118" y="317"/>
                </a:cxn>
                <a:cxn ang="0">
                  <a:pos x="88" y="347"/>
                </a:cxn>
                <a:cxn ang="0">
                  <a:pos x="56" y="377"/>
                </a:cxn>
                <a:cxn ang="0">
                  <a:pos x="28" y="410"/>
                </a:cxn>
                <a:cxn ang="0">
                  <a:pos x="13" y="425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0" y="445"/>
                </a:cxn>
                <a:cxn ang="0">
                  <a:pos x="0" y="446"/>
                </a:cxn>
                <a:cxn ang="0">
                  <a:pos x="2" y="449"/>
                </a:cxn>
                <a:cxn ang="0">
                  <a:pos x="3" y="450"/>
                </a:cxn>
                <a:cxn ang="0">
                  <a:pos x="7" y="450"/>
                </a:cxn>
                <a:cxn ang="0">
                  <a:pos x="9" y="450"/>
                </a:cxn>
                <a:cxn ang="0">
                  <a:pos x="11" y="449"/>
                </a:cxn>
                <a:cxn ang="0">
                  <a:pos x="11" y="449"/>
                </a:cxn>
                <a:cxn ang="0">
                  <a:pos x="24" y="432"/>
                </a:cxn>
                <a:cxn ang="0">
                  <a:pos x="37" y="415"/>
                </a:cxn>
                <a:cxn ang="0">
                  <a:pos x="66" y="384"/>
                </a:cxn>
                <a:cxn ang="0">
                  <a:pos x="96" y="353"/>
                </a:cxn>
                <a:cxn ang="0">
                  <a:pos x="127" y="325"/>
                </a:cxn>
                <a:cxn ang="0">
                  <a:pos x="127" y="325"/>
                </a:cxn>
                <a:cxn ang="0">
                  <a:pos x="187" y="266"/>
                </a:cxn>
                <a:cxn ang="0">
                  <a:pos x="217" y="236"/>
                </a:cxn>
                <a:cxn ang="0">
                  <a:pos x="249" y="207"/>
                </a:cxn>
                <a:cxn ang="0">
                  <a:pos x="249" y="207"/>
                </a:cxn>
                <a:cxn ang="0">
                  <a:pos x="313" y="151"/>
                </a:cxn>
                <a:cxn ang="0">
                  <a:pos x="344" y="122"/>
                </a:cxn>
                <a:cxn ang="0">
                  <a:pos x="378" y="96"/>
                </a:cxn>
                <a:cxn ang="0">
                  <a:pos x="412" y="71"/>
                </a:cxn>
                <a:cxn ang="0">
                  <a:pos x="431" y="59"/>
                </a:cxn>
                <a:cxn ang="0">
                  <a:pos x="449" y="47"/>
                </a:cxn>
                <a:cxn ang="0">
                  <a:pos x="467" y="37"/>
                </a:cxn>
                <a:cxn ang="0">
                  <a:pos x="487" y="28"/>
                </a:cxn>
                <a:cxn ang="0">
                  <a:pos x="506" y="19"/>
                </a:cxn>
                <a:cxn ang="0">
                  <a:pos x="527" y="12"/>
                </a:cxn>
                <a:cxn ang="0">
                  <a:pos x="527" y="12"/>
                </a:cxn>
                <a:cxn ang="0">
                  <a:pos x="529" y="11"/>
                </a:cxn>
                <a:cxn ang="0">
                  <a:pos x="530" y="8"/>
                </a:cxn>
                <a:cxn ang="0">
                  <a:pos x="530" y="4"/>
                </a:cxn>
                <a:cxn ang="0">
                  <a:pos x="530" y="2"/>
                </a:cxn>
                <a:cxn ang="0">
                  <a:pos x="529" y="0"/>
                </a:cxn>
                <a:cxn ang="0">
                  <a:pos x="526" y="0"/>
                </a:cxn>
                <a:cxn ang="0">
                  <a:pos x="523" y="0"/>
                </a:cxn>
                <a:cxn ang="0">
                  <a:pos x="523" y="0"/>
                </a:cxn>
              </a:cxnLst>
              <a:rect l="0" t="0" r="r" b="b"/>
              <a:pathLst>
                <a:path w="530" h="450">
                  <a:moveTo>
                    <a:pt x="523" y="0"/>
                  </a:moveTo>
                  <a:lnTo>
                    <a:pt x="523" y="0"/>
                  </a:lnTo>
                  <a:lnTo>
                    <a:pt x="505" y="8"/>
                  </a:lnTo>
                  <a:lnTo>
                    <a:pt x="487" y="16"/>
                  </a:lnTo>
                  <a:lnTo>
                    <a:pt x="452" y="34"/>
                  </a:lnTo>
                  <a:lnTo>
                    <a:pt x="383" y="76"/>
                  </a:lnTo>
                  <a:lnTo>
                    <a:pt x="383" y="76"/>
                  </a:lnTo>
                  <a:lnTo>
                    <a:pt x="364" y="88"/>
                  </a:lnTo>
                  <a:lnTo>
                    <a:pt x="347" y="101"/>
                  </a:lnTo>
                  <a:lnTo>
                    <a:pt x="330" y="115"/>
                  </a:lnTo>
                  <a:lnTo>
                    <a:pt x="313" y="131"/>
                  </a:lnTo>
                  <a:lnTo>
                    <a:pt x="280" y="163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215" y="223"/>
                  </a:lnTo>
                  <a:lnTo>
                    <a:pt x="183" y="254"/>
                  </a:lnTo>
                  <a:lnTo>
                    <a:pt x="118" y="317"/>
                  </a:lnTo>
                  <a:lnTo>
                    <a:pt x="118" y="317"/>
                  </a:lnTo>
                  <a:lnTo>
                    <a:pt x="88" y="347"/>
                  </a:lnTo>
                  <a:lnTo>
                    <a:pt x="56" y="377"/>
                  </a:lnTo>
                  <a:lnTo>
                    <a:pt x="28" y="410"/>
                  </a:lnTo>
                  <a:lnTo>
                    <a:pt x="13" y="425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0" y="445"/>
                  </a:lnTo>
                  <a:lnTo>
                    <a:pt x="0" y="446"/>
                  </a:lnTo>
                  <a:lnTo>
                    <a:pt x="2" y="449"/>
                  </a:lnTo>
                  <a:lnTo>
                    <a:pt x="3" y="450"/>
                  </a:lnTo>
                  <a:lnTo>
                    <a:pt x="7" y="450"/>
                  </a:lnTo>
                  <a:lnTo>
                    <a:pt x="9" y="450"/>
                  </a:lnTo>
                  <a:lnTo>
                    <a:pt x="11" y="449"/>
                  </a:lnTo>
                  <a:lnTo>
                    <a:pt x="11" y="449"/>
                  </a:lnTo>
                  <a:lnTo>
                    <a:pt x="24" y="432"/>
                  </a:lnTo>
                  <a:lnTo>
                    <a:pt x="37" y="415"/>
                  </a:lnTo>
                  <a:lnTo>
                    <a:pt x="66" y="384"/>
                  </a:lnTo>
                  <a:lnTo>
                    <a:pt x="96" y="353"/>
                  </a:lnTo>
                  <a:lnTo>
                    <a:pt x="127" y="325"/>
                  </a:lnTo>
                  <a:lnTo>
                    <a:pt x="127" y="325"/>
                  </a:lnTo>
                  <a:lnTo>
                    <a:pt x="187" y="266"/>
                  </a:lnTo>
                  <a:lnTo>
                    <a:pt x="217" y="236"/>
                  </a:lnTo>
                  <a:lnTo>
                    <a:pt x="249" y="207"/>
                  </a:lnTo>
                  <a:lnTo>
                    <a:pt x="249" y="207"/>
                  </a:lnTo>
                  <a:lnTo>
                    <a:pt x="313" y="151"/>
                  </a:lnTo>
                  <a:lnTo>
                    <a:pt x="344" y="122"/>
                  </a:lnTo>
                  <a:lnTo>
                    <a:pt x="378" y="96"/>
                  </a:lnTo>
                  <a:lnTo>
                    <a:pt x="412" y="71"/>
                  </a:lnTo>
                  <a:lnTo>
                    <a:pt x="431" y="59"/>
                  </a:lnTo>
                  <a:lnTo>
                    <a:pt x="449" y="47"/>
                  </a:lnTo>
                  <a:lnTo>
                    <a:pt x="467" y="37"/>
                  </a:lnTo>
                  <a:lnTo>
                    <a:pt x="487" y="28"/>
                  </a:lnTo>
                  <a:lnTo>
                    <a:pt x="506" y="19"/>
                  </a:lnTo>
                  <a:lnTo>
                    <a:pt x="527" y="12"/>
                  </a:lnTo>
                  <a:lnTo>
                    <a:pt x="527" y="12"/>
                  </a:lnTo>
                  <a:lnTo>
                    <a:pt x="529" y="11"/>
                  </a:lnTo>
                  <a:lnTo>
                    <a:pt x="530" y="8"/>
                  </a:lnTo>
                  <a:lnTo>
                    <a:pt x="530" y="4"/>
                  </a:lnTo>
                  <a:lnTo>
                    <a:pt x="530" y="2"/>
                  </a:lnTo>
                  <a:lnTo>
                    <a:pt x="529" y="0"/>
                  </a:lnTo>
                  <a:lnTo>
                    <a:pt x="526" y="0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chenying0907 875">
              <a:extLst>
                <a:ext uri="{FF2B5EF4-FFF2-40B4-BE49-F238E27FC236}">
                  <a16:creationId xmlns:a16="http://schemas.microsoft.com/office/drawing/2014/main" id="{7224D0A8-D0B0-472D-AB64-4EF5066D0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1" y="3081338"/>
              <a:ext cx="225425" cy="176213"/>
            </a:xfrm>
            <a:custGeom>
              <a:avLst/>
              <a:gdLst/>
              <a:ahLst/>
              <a:cxnLst>
                <a:cxn ang="0">
                  <a:pos x="560" y="4"/>
                </a:cxn>
                <a:cxn ang="0">
                  <a:pos x="557" y="5"/>
                </a:cxn>
                <a:cxn ang="0">
                  <a:pos x="547" y="5"/>
                </a:cxn>
                <a:cxn ang="0">
                  <a:pos x="539" y="8"/>
                </a:cxn>
                <a:cxn ang="0">
                  <a:pos x="518" y="23"/>
                </a:cxn>
                <a:cxn ang="0">
                  <a:pos x="479" y="52"/>
                </a:cxn>
                <a:cxn ang="0">
                  <a:pos x="440" y="81"/>
                </a:cxn>
                <a:cxn ang="0">
                  <a:pos x="323" y="159"/>
                </a:cxn>
                <a:cxn ang="0">
                  <a:pos x="286" y="187"/>
                </a:cxn>
                <a:cxn ang="0">
                  <a:pos x="177" y="276"/>
                </a:cxn>
                <a:cxn ang="0">
                  <a:pos x="141" y="309"/>
                </a:cxn>
                <a:cxn ang="0">
                  <a:pos x="75" y="373"/>
                </a:cxn>
                <a:cxn ang="0">
                  <a:pos x="56" y="388"/>
                </a:cxn>
                <a:cxn ang="0">
                  <a:pos x="38" y="404"/>
                </a:cxn>
                <a:cxn ang="0">
                  <a:pos x="13" y="428"/>
                </a:cxn>
                <a:cxn ang="0">
                  <a:pos x="4" y="433"/>
                </a:cxn>
                <a:cxn ang="0">
                  <a:pos x="3" y="434"/>
                </a:cxn>
                <a:cxn ang="0">
                  <a:pos x="0" y="441"/>
                </a:cxn>
                <a:cxn ang="0">
                  <a:pos x="5" y="445"/>
                </a:cxn>
                <a:cxn ang="0">
                  <a:pos x="7" y="445"/>
                </a:cxn>
                <a:cxn ang="0">
                  <a:pos x="20" y="438"/>
                </a:cxn>
                <a:cxn ang="0">
                  <a:pos x="43" y="416"/>
                </a:cxn>
                <a:cxn ang="0">
                  <a:pos x="54" y="407"/>
                </a:cxn>
                <a:cxn ang="0">
                  <a:pos x="127" y="337"/>
                </a:cxn>
                <a:cxn ang="0">
                  <a:pos x="166" y="301"/>
                </a:cxn>
                <a:cxn ang="0">
                  <a:pos x="286" y="201"/>
                </a:cxn>
                <a:cxn ang="0">
                  <a:pos x="307" y="186"/>
                </a:cxn>
                <a:cxn ang="0">
                  <a:pos x="373" y="139"/>
                </a:cxn>
                <a:cxn ang="0">
                  <a:pos x="462" y="80"/>
                </a:cxn>
                <a:cxn ang="0">
                  <a:pos x="500" y="51"/>
                </a:cxn>
                <a:cxn ang="0">
                  <a:pos x="538" y="22"/>
                </a:cxn>
                <a:cxn ang="0">
                  <a:pos x="543" y="21"/>
                </a:cxn>
                <a:cxn ang="0">
                  <a:pos x="557" y="18"/>
                </a:cxn>
                <a:cxn ang="0">
                  <a:pos x="565" y="14"/>
                </a:cxn>
                <a:cxn ang="0">
                  <a:pos x="570" y="6"/>
                </a:cxn>
                <a:cxn ang="0">
                  <a:pos x="570" y="4"/>
                </a:cxn>
                <a:cxn ang="0">
                  <a:pos x="566" y="0"/>
                </a:cxn>
                <a:cxn ang="0">
                  <a:pos x="561" y="1"/>
                </a:cxn>
                <a:cxn ang="0">
                  <a:pos x="560" y="4"/>
                </a:cxn>
              </a:cxnLst>
              <a:rect l="0" t="0" r="r" b="b"/>
              <a:pathLst>
                <a:path w="570" h="445">
                  <a:moveTo>
                    <a:pt x="560" y="4"/>
                  </a:moveTo>
                  <a:lnTo>
                    <a:pt x="560" y="4"/>
                  </a:lnTo>
                  <a:lnTo>
                    <a:pt x="559" y="4"/>
                  </a:lnTo>
                  <a:lnTo>
                    <a:pt x="557" y="5"/>
                  </a:lnTo>
                  <a:lnTo>
                    <a:pt x="553" y="5"/>
                  </a:lnTo>
                  <a:lnTo>
                    <a:pt x="547" y="5"/>
                  </a:lnTo>
                  <a:lnTo>
                    <a:pt x="547" y="5"/>
                  </a:lnTo>
                  <a:lnTo>
                    <a:pt x="539" y="8"/>
                  </a:lnTo>
                  <a:lnTo>
                    <a:pt x="531" y="13"/>
                  </a:lnTo>
                  <a:lnTo>
                    <a:pt x="518" y="23"/>
                  </a:lnTo>
                  <a:lnTo>
                    <a:pt x="518" y="23"/>
                  </a:lnTo>
                  <a:lnTo>
                    <a:pt x="479" y="52"/>
                  </a:lnTo>
                  <a:lnTo>
                    <a:pt x="440" y="81"/>
                  </a:lnTo>
                  <a:lnTo>
                    <a:pt x="440" y="81"/>
                  </a:lnTo>
                  <a:lnTo>
                    <a:pt x="361" y="132"/>
                  </a:lnTo>
                  <a:lnTo>
                    <a:pt x="323" y="159"/>
                  </a:lnTo>
                  <a:lnTo>
                    <a:pt x="286" y="187"/>
                  </a:lnTo>
                  <a:lnTo>
                    <a:pt x="286" y="187"/>
                  </a:lnTo>
                  <a:lnTo>
                    <a:pt x="212" y="246"/>
                  </a:lnTo>
                  <a:lnTo>
                    <a:pt x="177" y="276"/>
                  </a:lnTo>
                  <a:lnTo>
                    <a:pt x="141" y="309"/>
                  </a:lnTo>
                  <a:lnTo>
                    <a:pt x="141" y="309"/>
                  </a:lnTo>
                  <a:lnTo>
                    <a:pt x="107" y="340"/>
                  </a:lnTo>
                  <a:lnTo>
                    <a:pt x="75" y="373"/>
                  </a:lnTo>
                  <a:lnTo>
                    <a:pt x="75" y="373"/>
                  </a:lnTo>
                  <a:lnTo>
                    <a:pt x="56" y="388"/>
                  </a:lnTo>
                  <a:lnTo>
                    <a:pt x="38" y="404"/>
                  </a:lnTo>
                  <a:lnTo>
                    <a:pt x="38" y="404"/>
                  </a:lnTo>
                  <a:lnTo>
                    <a:pt x="22" y="421"/>
                  </a:lnTo>
                  <a:lnTo>
                    <a:pt x="13" y="428"/>
                  </a:lnTo>
                  <a:lnTo>
                    <a:pt x="9" y="431"/>
                  </a:lnTo>
                  <a:lnTo>
                    <a:pt x="4" y="433"/>
                  </a:lnTo>
                  <a:lnTo>
                    <a:pt x="4" y="433"/>
                  </a:lnTo>
                  <a:lnTo>
                    <a:pt x="3" y="434"/>
                  </a:lnTo>
                  <a:lnTo>
                    <a:pt x="1" y="435"/>
                  </a:lnTo>
                  <a:lnTo>
                    <a:pt x="0" y="441"/>
                  </a:lnTo>
                  <a:lnTo>
                    <a:pt x="3" y="443"/>
                  </a:lnTo>
                  <a:lnTo>
                    <a:pt x="5" y="445"/>
                  </a:lnTo>
                  <a:lnTo>
                    <a:pt x="7" y="445"/>
                  </a:lnTo>
                  <a:lnTo>
                    <a:pt x="7" y="445"/>
                  </a:lnTo>
                  <a:lnTo>
                    <a:pt x="14" y="441"/>
                  </a:lnTo>
                  <a:lnTo>
                    <a:pt x="20" y="438"/>
                  </a:lnTo>
                  <a:lnTo>
                    <a:pt x="33" y="428"/>
                  </a:lnTo>
                  <a:lnTo>
                    <a:pt x="43" y="416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92" y="371"/>
                  </a:lnTo>
                  <a:lnTo>
                    <a:pt x="127" y="337"/>
                  </a:lnTo>
                  <a:lnTo>
                    <a:pt x="127" y="337"/>
                  </a:lnTo>
                  <a:lnTo>
                    <a:pt x="166" y="301"/>
                  </a:lnTo>
                  <a:lnTo>
                    <a:pt x="205" y="268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307" y="186"/>
                  </a:lnTo>
                  <a:lnTo>
                    <a:pt x="328" y="169"/>
                  </a:lnTo>
                  <a:lnTo>
                    <a:pt x="373" y="139"/>
                  </a:lnTo>
                  <a:lnTo>
                    <a:pt x="462" y="80"/>
                  </a:lnTo>
                  <a:lnTo>
                    <a:pt x="462" y="80"/>
                  </a:lnTo>
                  <a:lnTo>
                    <a:pt x="481" y="65"/>
                  </a:lnTo>
                  <a:lnTo>
                    <a:pt x="500" y="51"/>
                  </a:lnTo>
                  <a:lnTo>
                    <a:pt x="519" y="37"/>
                  </a:lnTo>
                  <a:lnTo>
                    <a:pt x="538" y="22"/>
                  </a:lnTo>
                  <a:lnTo>
                    <a:pt x="538" y="22"/>
                  </a:lnTo>
                  <a:lnTo>
                    <a:pt x="543" y="21"/>
                  </a:lnTo>
                  <a:lnTo>
                    <a:pt x="548" y="20"/>
                  </a:lnTo>
                  <a:lnTo>
                    <a:pt x="557" y="18"/>
                  </a:lnTo>
                  <a:lnTo>
                    <a:pt x="561" y="17"/>
                  </a:lnTo>
                  <a:lnTo>
                    <a:pt x="565" y="14"/>
                  </a:lnTo>
                  <a:lnTo>
                    <a:pt x="569" y="1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70" y="4"/>
                  </a:lnTo>
                  <a:lnTo>
                    <a:pt x="570" y="1"/>
                  </a:lnTo>
                  <a:lnTo>
                    <a:pt x="566" y="0"/>
                  </a:lnTo>
                  <a:lnTo>
                    <a:pt x="562" y="0"/>
                  </a:lnTo>
                  <a:lnTo>
                    <a:pt x="561" y="1"/>
                  </a:lnTo>
                  <a:lnTo>
                    <a:pt x="560" y="4"/>
                  </a:lnTo>
                  <a:lnTo>
                    <a:pt x="560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chenying0907 876">
              <a:extLst>
                <a:ext uri="{FF2B5EF4-FFF2-40B4-BE49-F238E27FC236}">
                  <a16:creationId xmlns:a16="http://schemas.microsoft.com/office/drawing/2014/main" id="{2CEBAC20-D770-47A8-B0FC-67D29BDC2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526" y="3082926"/>
              <a:ext cx="227013" cy="171450"/>
            </a:xfrm>
            <a:custGeom>
              <a:avLst/>
              <a:gdLst/>
              <a:ahLst/>
              <a:cxnLst>
                <a:cxn ang="0">
                  <a:pos x="567" y="0"/>
                </a:cxn>
                <a:cxn ang="0">
                  <a:pos x="551" y="4"/>
                </a:cxn>
                <a:cxn ang="0">
                  <a:pos x="524" y="20"/>
                </a:cxn>
                <a:cxn ang="0">
                  <a:pos x="510" y="29"/>
                </a:cxn>
                <a:cxn ang="0">
                  <a:pos x="424" y="96"/>
                </a:cxn>
                <a:cxn ang="0">
                  <a:pos x="275" y="213"/>
                </a:cxn>
                <a:cxn ang="0">
                  <a:pos x="224" y="251"/>
                </a:cxn>
                <a:cxn ang="0">
                  <a:pos x="100" y="343"/>
                </a:cxn>
                <a:cxn ang="0">
                  <a:pos x="57" y="372"/>
                </a:cxn>
                <a:cxn ang="0">
                  <a:pos x="29" y="389"/>
                </a:cxn>
                <a:cxn ang="0">
                  <a:pos x="11" y="403"/>
                </a:cxn>
                <a:cxn ang="0">
                  <a:pos x="2" y="416"/>
                </a:cxn>
                <a:cxn ang="0">
                  <a:pos x="0" y="426"/>
                </a:cxn>
                <a:cxn ang="0">
                  <a:pos x="2" y="430"/>
                </a:cxn>
                <a:cxn ang="0">
                  <a:pos x="7" y="433"/>
                </a:cxn>
                <a:cxn ang="0">
                  <a:pos x="13" y="433"/>
                </a:cxn>
                <a:cxn ang="0">
                  <a:pos x="17" y="432"/>
                </a:cxn>
                <a:cxn ang="0">
                  <a:pos x="17" y="424"/>
                </a:cxn>
                <a:cxn ang="0">
                  <a:pos x="13" y="423"/>
                </a:cxn>
                <a:cxn ang="0">
                  <a:pos x="11" y="421"/>
                </a:cxn>
                <a:cxn ang="0">
                  <a:pos x="12" y="419"/>
                </a:cxn>
                <a:cxn ang="0">
                  <a:pos x="21" y="411"/>
                </a:cxn>
                <a:cxn ang="0">
                  <a:pos x="49" y="391"/>
                </a:cxn>
                <a:cxn ang="0">
                  <a:pos x="88" y="364"/>
                </a:cxn>
                <a:cxn ang="0">
                  <a:pos x="131" y="335"/>
                </a:cxn>
                <a:cxn ang="0">
                  <a:pos x="257" y="242"/>
                </a:cxn>
                <a:cxn ang="0">
                  <a:pos x="333" y="183"/>
                </a:cxn>
                <a:cxn ang="0">
                  <a:pos x="407" y="124"/>
                </a:cxn>
                <a:cxn ang="0">
                  <a:pos x="484" y="63"/>
                </a:cxn>
                <a:cxn ang="0">
                  <a:pos x="522" y="32"/>
                </a:cxn>
                <a:cxn ang="0">
                  <a:pos x="544" y="18"/>
                </a:cxn>
                <a:cxn ang="0">
                  <a:pos x="567" y="11"/>
                </a:cxn>
                <a:cxn ang="0">
                  <a:pos x="569" y="11"/>
                </a:cxn>
                <a:cxn ang="0">
                  <a:pos x="572" y="5"/>
                </a:cxn>
                <a:cxn ang="0">
                  <a:pos x="571" y="1"/>
                </a:cxn>
                <a:cxn ang="0">
                  <a:pos x="567" y="0"/>
                </a:cxn>
              </a:cxnLst>
              <a:rect l="0" t="0" r="r" b="b"/>
              <a:pathLst>
                <a:path w="572" h="433">
                  <a:moveTo>
                    <a:pt x="567" y="0"/>
                  </a:moveTo>
                  <a:lnTo>
                    <a:pt x="567" y="0"/>
                  </a:lnTo>
                  <a:lnTo>
                    <a:pt x="559" y="1"/>
                  </a:lnTo>
                  <a:lnTo>
                    <a:pt x="551" y="4"/>
                  </a:lnTo>
                  <a:lnTo>
                    <a:pt x="537" y="11"/>
                  </a:lnTo>
                  <a:lnTo>
                    <a:pt x="524" y="20"/>
                  </a:lnTo>
                  <a:lnTo>
                    <a:pt x="510" y="29"/>
                  </a:lnTo>
                  <a:lnTo>
                    <a:pt x="510" y="29"/>
                  </a:lnTo>
                  <a:lnTo>
                    <a:pt x="424" y="96"/>
                  </a:lnTo>
                  <a:lnTo>
                    <a:pt x="424" y="96"/>
                  </a:lnTo>
                  <a:lnTo>
                    <a:pt x="325" y="174"/>
                  </a:lnTo>
                  <a:lnTo>
                    <a:pt x="275" y="213"/>
                  </a:lnTo>
                  <a:lnTo>
                    <a:pt x="224" y="251"/>
                  </a:lnTo>
                  <a:lnTo>
                    <a:pt x="224" y="251"/>
                  </a:lnTo>
                  <a:lnTo>
                    <a:pt x="142" y="313"/>
                  </a:lnTo>
                  <a:lnTo>
                    <a:pt x="100" y="343"/>
                  </a:lnTo>
                  <a:lnTo>
                    <a:pt x="57" y="372"/>
                  </a:lnTo>
                  <a:lnTo>
                    <a:pt x="57" y="372"/>
                  </a:lnTo>
                  <a:lnTo>
                    <a:pt x="40" y="382"/>
                  </a:lnTo>
                  <a:lnTo>
                    <a:pt x="29" y="389"/>
                  </a:lnTo>
                  <a:lnTo>
                    <a:pt x="20" y="395"/>
                  </a:lnTo>
                  <a:lnTo>
                    <a:pt x="11" y="403"/>
                  </a:lnTo>
                  <a:lnTo>
                    <a:pt x="4" y="412"/>
                  </a:lnTo>
                  <a:lnTo>
                    <a:pt x="2" y="416"/>
                  </a:lnTo>
                  <a:lnTo>
                    <a:pt x="0" y="421"/>
                  </a:lnTo>
                  <a:lnTo>
                    <a:pt x="0" y="426"/>
                  </a:lnTo>
                  <a:lnTo>
                    <a:pt x="2" y="430"/>
                  </a:lnTo>
                  <a:lnTo>
                    <a:pt x="2" y="430"/>
                  </a:lnTo>
                  <a:lnTo>
                    <a:pt x="4" y="433"/>
                  </a:lnTo>
                  <a:lnTo>
                    <a:pt x="7" y="433"/>
                  </a:lnTo>
                  <a:lnTo>
                    <a:pt x="13" y="433"/>
                  </a:lnTo>
                  <a:lnTo>
                    <a:pt x="13" y="433"/>
                  </a:lnTo>
                  <a:lnTo>
                    <a:pt x="15" y="433"/>
                  </a:lnTo>
                  <a:lnTo>
                    <a:pt x="17" y="432"/>
                  </a:lnTo>
                  <a:lnTo>
                    <a:pt x="19" y="428"/>
                  </a:lnTo>
                  <a:lnTo>
                    <a:pt x="17" y="424"/>
                  </a:lnTo>
                  <a:lnTo>
                    <a:pt x="15" y="423"/>
                  </a:lnTo>
                  <a:lnTo>
                    <a:pt x="13" y="423"/>
                  </a:lnTo>
                  <a:lnTo>
                    <a:pt x="13" y="423"/>
                  </a:lnTo>
                  <a:lnTo>
                    <a:pt x="11" y="421"/>
                  </a:lnTo>
                  <a:lnTo>
                    <a:pt x="9" y="421"/>
                  </a:lnTo>
                  <a:lnTo>
                    <a:pt x="12" y="419"/>
                  </a:lnTo>
                  <a:lnTo>
                    <a:pt x="21" y="411"/>
                  </a:lnTo>
                  <a:lnTo>
                    <a:pt x="21" y="411"/>
                  </a:lnTo>
                  <a:lnTo>
                    <a:pt x="34" y="400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88" y="364"/>
                  </a:lnTo>
                  <a:lnTo>
                    <a:pt x="88" y="364"/>
                  </a:lnTo>
                  <a:lnTo>
                    <a:pt x="131" y="335"/>
                  </a:lnTo>
                  <a:lnTo>
                    <a:pt x="173" y="304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333" y="183"/>
                  </a:lnTo>
                  <a:lnTo>
                    <a:pt x="407" y="124"/>
                  </a:lnTo>
                  <a:lnTo>
                    <a:pt x="407" y="124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503" y="49"/>
                  </a:lnTo>
                  <a:lnTo>
                    <a:pt x="522" y="32"/>
                  </a:lnTo>
                  <a:lnTo>
                    <a:pt x="534" y="24"/>
                  </a:lnTo>
                  <a:lnTo>
                    <a:pt x="544" y="18"/>
                  </a:lnTo>
                  <a:lnTo>
                    <a:pt x="555" y="13"/>
                  </a:lnTo>
                  <a:lnTo>
                    <a:pt x="567" y="11"/>
                  </a:lnTo>
                  <a:lnTo>
                    <a:pt x="567" y="11"/>
                  </a:lnTo>
                  <a:lnTo>
                    <a:pt x="569" y="11"/>
                  </a:lnTo>
                  <a:lnTo>
                    <a:pt x="571" y="9"/>
                  </a:lnTo>
                  <a:lnTo>
                    <a:pt x="572" y="5"/>
                  </a:lnTo>
                  <a:lnTo>
                    <a:pt x="572" y="3"/>
                  </a:lnTo>
                  <a:lnTo>
                    <a:pt x="571" y="1"/>
                  </a:lnTo>
                  <a:lnTo>
                    <a:pt x="569" y="0"/>
                  </a:lnTo>
                  <a:lnTo>
                    <a:pt x="567" y="0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chenying0907 877">
              <a:extLst>
                <a:ext uri="{FF2B5EF4-FFF2-40B4-BE49-F238E27FC236}">
                  <a16:creationId xmlns:a16="http://schemas.microsoft.com/office/drawing/2014/main" id="{6F3D0DF4-738A-4688-97B8-DC35000CE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851" y="3092451"/>
              <a:ext cx="185738" cy="153988"/>
            </a:xfrm>
            <a:custGeom>
              <a:avLst/>
              <a:gdLst/>
              <a:ahLst/>
              <a:cxnLst>
                <a:cxn ang="0">
                  <a:pos x="458" y="2"/>
                </a:cxn>
                <a:cxn ang="0">
                  <a:pos x="437" y="20"/>
                </a:cxn>
                <a:cxn ang="0">
                  <a:pos x="414" y="38"/>
                </a:cxn>
                <a:cxn ang="0">
                  <a:pos x="400" y="53"/>
                </a:cxn>
                <a:cxn ang="0">
                  <a:pos x="353" y="93"/>
                </a:cxn>
                <a:cxn ang="0">
                  <a:pos x="234" y="199"/>
                </a:cxn>
                <a:cxn ang="0">
                  <a:pos x="202" y="227"/>
                </a:cxn>
                <a:cxn ang="0">
                  <a:pos x="102" y="300"/>
                </a:cxn>
                <a:cxn ang="0">
                  <a:pos x="76" y="319"/>
                </a:cxn>
                <a:cxn ang="0">
                  <a:pos x="52" y="339"/>
                </a:cxn>
                <a:cxn ang="0">
                  <a:pos x="43" y="347"/>
                </a:cxn>
                <a:cxn ang="0">
                  <a:pos x="13" y="367"/>
                </a:cxn>
                <a:cxn ang="0">
                  <a:pos x="10" y="369"/>
                </a:cxn>
                <a:cxn ang="0">
                  <a:pos x="6" y="376"/>
                </a:cxn>
                <a:cxn ang="0">
                  <a:pos x="2" y="377"/>
                </a:cxn>
                <a:cxn ang="0">
                  <a:pos x="0" y="381"/>
                </a:cxn>
                <a:cxn ang="0">
                  <a:pos x="0" y="387"/>
                </a:cxn>
                <a:cxn ang="0">
                  <a:pos x="4" y="389"/>
                </a:cxn>
                <a:cxn ang="0">
                  <a:pos x="6" y="389"/>
                </a:cxn>
                <a:cxn ang="0">
                  <a:pos x="21" y="378"/>
                </a:cxn>
                <a:cxn ang="0">
                  <a:pos x="36" y="365"/>
                </a:cxn>
                <a:cxn ang="0">
                  <a:pos x="52" y="353"/>
                </a:cxn>
                <a:cxn ang="0">
                  <a:pos x="99" y="317"/>
                </a:cxn>
                <a:cxn ang="0">
                  <a:pos x="132" y="293"/>
                </a:cxn>
                <a:cxn ang="0">
                  <a:pos x="196" y="246"/>
                </a:cxn>
                <a:cxn ang="0">
                  <a:pos x="227" y="220"/>
                </a:cxn>
                <a:cxn ang="0">
                  <a:pos x="353" y="108"/>
                </a:cxn>
                <a:cxn ang="0">
                  <a:pos x="409" y="59"/>
                </a:cxn>
                <a:cxn ang="0">
                  <a:pos x="465" y="11"/>
                </a:cxn>
                <a:cxn ang="0">
                  <a:pos x="467" y="8"/>
                </a:cxn>
                <a:cxn ang="0">
                  <a:pos x="465" y="3"/>
                </a:cxn>
                <a:cxn ang="0">
                  <a:pos x="459" y="0"/>
                </a:cxn>
                <a:cxn ang="0">
                  <a:pos x="458" y="2"/>
                </a:cxn>
              </a:cxnLst>
              <a:rect l="0" t="0" r="r" b="b"/>
              <a:pathLst>
                <a:path w="467" h="389">
                  <a:moveTo>
                    <a:pt x="458" y="2"/>
                  </a:moveTo>
                  <a:lnTo>
                    <a:pt x="458" y="2"/>
                  </a:lnTo>
                  <a:lnTo>
                    <a:pt x="447" y="12"/>
                  </a:lnTo>
                  <a:lnTo>
                    <a:pt x="437" y="20"/>
                  </a:lnTo>
                  <a:lnTo>
                    <a:pt x="425" y="29"/>
                  </a:lnTo>
                  <a:lnTo>
                    <a:pt x="414" y="38"/>
                  </a:lnTo>
                  <a:lnTo>
                    <a:pt x="414" y="38"/>
                  </a:lnTo>
                  <a:lnTo>
                    <a:pt x="400" y="53"/>
                  </a:lnTo>
                  <a:lnTo>
                    <a:pt x="384" y="66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02" y="227"/>
                  </a:lnTo>
                  <a:lnTo>
                    <a:pt x="168" y="251"/>
                  </a:lnTo>
                  <a:lnTo>
                    <a:pt x="102" y="300"/>
                  </a:lnTo>
                  <a:lnTo>
                    <a:pt x="102" y="300"/>
                  </a:lnTo>
                  <a:lnTo>
                    <a:pt x="76" y="319"/>
                  </a:lnTo>
                  <a:lnTo>
                    <a:pt x="64" y="32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43" y="347"/>
                  </a:lnTo>
                  <a:lnTo>
                    <a:pt x="32" y="353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10" y="369"/>
                  </a:lnTo>
                  <a:lnTo>
                    <a:pt x="9" y="372"/>
                  </a:lnTo>
                  <a:lnTo>
                    <a:pt x="6" y="376"/>
                  </a:lnTo>
                  <a:lnTo>
                    <a:pt x="2" y="377"/>
                  </a:lnTo>
                  <a:lnTo>
                    <a:pt x="2" y="377"/>
                  </a:lnTo>
                  <a:lnTo>
                    <a:pt x="1" y="378"/>
                  </a:lnTo>
                  <a:lnTo>
                    <a:pt x="0" y="381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2" y="389"/>
                  </a:lnTo>
                  <a:lnTo>
                    <a:pt x="4" y="389"/>
                  </a:lnTo>
                  <a:lnTo>
                    <a:pt x="6" y="389"/>
                  </a:lnTo>
                  <a:lnTo>
                    <a:pt x="6" y="389"/>
                  </a:lnTo>
                  <a:lnTo>
                    <a:pt x="14" y="384"/>
                  </a:lnTo>
                  <a:lnTo>
                    <a:pt x="21" y="378"/>
                  </a:lnTo>
                  <a:lnTo>
                    <a:pt x="28" y="370"/>
                  </a:lnTo>
                  <a:lnTo>
                    <a:pt x="36" y="365"/>
                  </a:lnTo>
                  <a:lnTo>
                    <a:pt x="36" y="365"/>
                  </a:lnTo>
                  <a:lnTo>
                    <a:pt x="52" y="353"/>
                  </a:lnTo>
                  <a:lnTo>
                    <a:pt x="68" y="340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132" y="293"/>
                  </a:lnTo>
                  <a:lnTo>
                    <a:pt x="165" y="270"/>
                  </a:lnTo>
                  <a:lnTo>
                    <a:pt x="196" y="246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80" y="84"/>
                  </a:lnTo>
                  <a:lnTo>
                    <a:pt x="409" y="59"/>
                  </a:lnTo>
                  <a:lnTo>
                    <a:pt x="438" y="36"/>
                  </a:lnTo>
                  <a:lnTo>
                    <a:pt x="465" y="11"/>
                  </a:lnTo>
                  <a:lnTo>
                    <a:pt x="465" y="11"/>
                  </a:lnTo>
                  <a:lnTo>
                    <a:pt x="467" y="8"/>
                  </a:lnTo>
                  <a:lnTo>
                    <a:pt x="467" y="6"/>
                  </a:lnTo>
                  <a:lnTo>
                    <a:pt x="465" y="3"/>
                  </a:lnTo>
                  <a:lnTo>
                    <a:pt x="461" y="0"/>
                  </a:lnTo>
                  <a:lnTo>
                    <a:pt x="459" y="0"/>
                  </a:lnTo>
                  <a:lnTo>
                    <a:pt x="458" y="2"/>
                  </a:lnTo>
                  <a:lnTo>
                    <a:pt x="458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chenying0907 878">
              <a:extLst>
                <a:ext uri="{FF2B5EF4-FFF2-40B4-BE49-F238E27FC236}">
                  <a16:creationId xmlns:a16="http://schemas.microsoft.com/office/drawing/2014/main" id="{A0649AF0-A954-4F34-B3F2-F3FC95B89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076" y="3098801"/>
              <a:ext cx="65088" cy="63500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58" y="0"/>
                </a:cxn>
                <a:cxn ang="0">
                  <a:pos x="145" y="7"/>
                </a:cxn>
                <a:cxn ang="0">
                  <a:pos x="134" y="15"/>
                </a:cxn>
                <a:cxn ang="0">
                  <a:pos x="122" y="24"/>
                </a:cxn>
                <a:cxn ang="0">
                  <a:pos x="111" y="34"/>
                </a:cxn>
                <a:cxn ang="0">
                  <a:pos x="90" y="55"/>
                </a:cxn>
                <a:cxn ang="0">
                  <a:pos x="71" y="76"/>
                </a:cxn>
                <a:cxn ang="0">
                  <a:pos x="71" y="76"/>
                </a:cxn>
                <a:cxn ang="0">
                  <a:pos x="62" y="85"/>
                </a:cxn>
                <a:cxn ang="0">
                  <a:pos x="51" y="95"/>
                </a:cxn>
                <a:cxn ang="0">
                  <a:pos x="30" y="110"/>
                </a:cxn>
                <a:cxn ang="0">
                  <a:pos x="21" y="119"/>
                </a:cxn>
                <a:cxn ang="0">
                  <a:pos x="12" y="129"/>
                </a:cxn>
                <a:cxn ang="0">
                  <a:pos x="5" y="140"/>
                </a:cxn>
                <a:cxn ang="0">
                  <a:pos x="1" y="153"/>
                </a:cxn>
                <a:cxn ang="0">
                  <a:pos x="1" y="153"/>
                </a:cxn>
                <a:cxn ang="0">
                  <a:pos x="0" y="156"/>
                </a:cxn>
                <a:cxn ang="0">
                  <a:pos x="1" y="157"/>
                </a:cxn>
                <a:cxn ang="0">
                  <a:pos x="5" y="160"/>
                </a:cxn>
                <a:cxn ang="0">
                  <a:pos x="9" y="160"/>
                </a:cxn>
                <a:cxn ang="0">
                  <a:pos x="11" y="159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6" y="146"/>
                </a:cxn>
                <a:cxn ang="0">
                  <a:pos x="21" y="135"/>
                </a:cxn>
                <a:cxn ang="0">
                  <a:pos x="29" y="126"/>
                </a:cxn>
                <a:cxn ang="0">
                  <a:pos x="38" y="118"/>
                </a:cxn>
                <a:cxn ang="0">
                  <a:pos x="56" y="102"/>
                </a:cxn>
                <a:cxn ang="0">
                  <a:pos x="75" y="88"/>
                </a:cxn>
                <a:cxn ang="0">
                  <a:pos x="75" y="88"/>
                </a:cxn>
                <a:cxn ang="0">
                  <a:pos x="86" y="79"/>
                </a:cxn>
                <a:cxn ang="0">
                  <a:pos x="96" y="68"/>
                </a:cxn>
                <a:cxn ang="0">
                  <a:pos x="115" y="46"/>
                </a:cxn>
                <a:cxn ang="0">
                  <a:pos x="126" y="36"/>
                </a:cxn>
                <a:cxn ang="0">
                  <a:pos x="136" y="27"/>
                </a:cxn>
                <a:cxn ang="0">
                  <a:pos x="148" y="19"/>
                </a:cxn>
                <a:cxn ang="0">
                  <a:pos x="162" y="12"/>
                </a:cxn>
                <a:cxn ang="0">
                  <a:pos x="162" y="12"/>
                </a:cxn>
                <a:cxn ang="0">
                  <a:pos x="164" y="11"/>
                </a:cxn>
                <a:cxn ang="0">
                  <a:pos x="165" y="8"/>
                </a:cxn>
                <a:cxn ang="0">
                  <a:pos x="165" y="4"/>
                </a:cxn>
                <a:cxn ang="0">
                  <a:pos x="165" y="3"/>
                </a:cxn>
                <a:cxn ang="0">
                  <a:pos x="164" y="2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165" h="160">
                  <a:moveTo>
                    <a:pt x="158" y="0"/>
                  </a:moveTo>
                  <a:lnTo>
                    <a:pt x="158" y="0"/>
                  </a:lnTo>
                  <a:lnTo>
                    <a:pt x="145" y="7"/>
                  </a:lnTo>
                  <a:lnTo>
                    <a:pt x="134" y="15"/>
                  </a:lnTo>
                  <a:lnTo>
                    <a:pt x="122" y="24"/>
                  </a:lnTo>
                  <a:lnTo>
                    <a:pt x="111" y="34"/>
                  </a:lnTo>
                  <a:lnTo>
                    <a:pt x="90" y="55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2" y="85"/>
                  </a:lnTo>
                  <a:lnTo>
                    <a:pt x="51" y="95"/>
                  </a:lnTo>
                  <a:lnTo>
                    <a:pt x="30" y="110"/>
                  </a:lnTo>
                  <a:lnTo>
                    <a:pt x="21" y="119"/>
                  </a:lnTo>
                  <a:lnTo>
                    <a:pt x="12" y="129"/>
                  </a:lnTo>
                  <a:lnTo>
                    <a:pt x="5" y="140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0" y="156"/>
                  </a:lnTo>
                  <a:lnTo>
                    <a:pt x="1" y="157"/>
                  </a:lnTo>
                  <a:lnTo>
                    <a:pt x="5" y="160"/>
                  </a:lnTo>
                  <a:lnTo>
                    <a:pt x="9" y="160"/>
                  </a:lnTo>
                  <a:lnTo>
                    <a:pt x="11" y="159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6" y="146"/>
                  </a:lnTo>
                  <a:lnTo>
                    <a:pt x="21" y="135"/>
                  </a:lnTo>
                  <a:lnTo>
                    <a:pt x="29" y="126"/>
                  </a:lnTo>
                  <a:lnTo>
                    <a:pt x="38" y="118"/>
                  </a:lnTo>
                  <a:lnTo>
                    <a:pt x="56" y="102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86" y="79"/>
                  </a:lnTo>
                  <a:lnTo>
                    <a:pt x="96" y="68"/>
                  </a:lnTo>
                  <a:lnTo>
                    <a:pt x="115" y="46"/>
                  </a:lnTo>
                  <a:lnTo>
                    <a:pt x="126" y="36"/>
                  </a:lnTo>
                  <a:lnTo>
                    <a:pt x="136" y="27"/>
                  </a:lnTo>
                  <a:lnTo>
                    <a:pt x="148" y="19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4" y="11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5" y="3"/>
                  </a:lnTo>
                  <a:lnTo>
                    <a:pt x="164" y="2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chenying0907 879">
              <a:extLst>
                <a:ext uri="{FF2B5EF4-FFF2-40B4-BE49-F238E27FC236}">
                  <a16:creationId xmlns:a16="http://schemas.microsoft.com/office/drawing/2014/main" id="{3347F75F-2DE3-4721-AA6A-B91C27AAF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8" y="3103563"/>
              <a:ext cx="90488" cy="82550"/>
            </a:xfrm>
            <a:custGeom>
              <a:avLst/>
              <a:gdLst/>
              <a:ahLst/>
              <a:cxnLst>
                <a:cxn ang="0">
                  <a:pos x="220" y="1"/>
                </a:cxn>
                <a:cxn ang="0">
                  <a:pos x="220" y="1"/>
                </a:cxn>
                <a:cxn ang="0">
                  <a:pos x="191" y="20"/>
                </a:cxn>
                <a:cxn ang="0">
                  <a:pos x="163" y="39"/>
                </a:cxn>
                <a:cxn ang="0">
                  <a:pos x="150" y="50"/>
                </a:cxn>
                <a:cxn ang="0">
                  <a:pos x="139" y="62"/>
                </a:cxn>
                <a:cxn ang="0">
                  <a:pos x="127" y="73"/>
                </a:cxn>
                <a:cxn ang="0">
                  <a:pos x="115" y="86"/>
                </a:cxn>
                <a:cxn ang="0">
                  <a:pos x="115" y="86"/>
                </a:cxn>
                <a:cxn ang="0">
                  <a:pos x="102" y="101"/>
                </a:cxn>
                <a:cxn ang="0">
                  <a:pos x="88" y="114"/>
                </a:cxn>
                <a:cxn ang="0">
                  <a:pos x="73" y="126"/>
                </a:cxn>
                <a:cxn ang="0">
                  <a:pos x="60" y="139"/>
                </a:cxn>
                <a:cxn ang="0">
                  <a:pos x="60" y="139"/>
                </a:cxn>
                <a:cxn ang="0">
                  <a:pos x="31" y="170"/>
                </a:cxn>
                <a:cxn ang="0">
                  <a:pos x="1" y="202"/>
                </a:cxn>
                <a:cxn ang="0">
                  <a:pos x="1" y="202"/>
                </a:cxn>
                <a:cxn ang="0">
                  <a:pos x="0" y="204"/>
                </a:cxn>
                <a:cxn ang="0">
                  <a:pos x="0" y="205"/>
                </a:cxn>
                <a:cxn ang="0">
                  <a:pos x="3" y="209"/>
                </a:cxn>
                <a:cxn ang="0">
                  <a:pos x="5" y="211"/>
                </a:cxn>
                <a:cxn ang="0">
                  <a:pos x="8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37" y="182"/>
                </a:cxn>
                <a:cxn ang="0">
                  <a:pos x="61" y="153"/>
                </a:cxn>
                <a:cxn ang="0">
                  <a:pos x="89" y="127"/>
                </a:cxn>
                <a:cxn ang="0">
                  <a:pos x="102" y="114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27" y="93"/>
                </a:cxn>
                <a:cxn ang="0">
                  <a:pos x="136" y="83"/>
                </a:cxn>
                <a:cxn ang="0">
                  <a:pos x="145" y="71"/>
                </a:cxn>
                <a:cxn ang="0">
                  <a:pos x="154" y="62"/>
                </a:cxn>
                <a:cxn ang="0">
                  <a:pos x="154" y="62"/>
                </a:cxn>
                <a:cxn ang="0">
                  <a:pos x="171" y="47"/>
                </a:cxn>
                <a:cxn ang="0">
                  <a:pos x="188" y="34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9"/>
                </a:cxn>
                <a:cxn ang="0">
                  <a:pos x="229" y="7"/>
                </a:cxn>
                <a:cxn ang="0">
                  <a:pos x="228" y="3"/>
                </a:cxn>
                <a:cxn ang="0">
                  <a:pos x="226" y="1"/>
                </a:cxn>
                <a:cxn ang="0">
                  <a:pos x="225" y="0"/>
                </a:cxn>
                <a:cxn ang="0">
                  <a:pos x="222" y="0"/>
                </a:cxn>
                <a:cxn ang="0">
                  <a:pos x="220" y="1"/>
                </a:cxn>
                <a:cxn ang="0">
                  <a:pos x="220" y="1"/>
                </a:cxn>
              </a:cxnLst>
              <a:rect l="0" t="0" r="r" b="b"/>
              <a:pathLst>
                <a:path w="229" h="211">
                  <a:moveTo>
                    <a:pt x="220" y="1"/>
                  </a:moveTo>
                  <a:lnTo>
                    <a:pt x="220" y="1"/>
                  </a:lnTo>
                  <a:lnTo>
                    <a:pt x="191" y="20"/>
                  </a:lnTo>
                  <a:lnTo>
                    <a:pt x="163" y="39"/>
                  </a:lnTo>
                  <a:lnTo>
                    <a:pt x="150" y="50"/>
                  </a:lnTo>
                  <a:lnTo>
                    <a:pt x="139" y="62"/>
                  </a:lnTo>
                  <a:lnTo>
                    <a:pt x="127" y="73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02" y="101"/>
                  </a:lnTo>
                  <a:lnTo>
                    <a:pt x="88" y="114"/>
                  </a:lnTo>
                  <a:lnTo>
                    <a:pt x="73" y="126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31" y="170"/>
                  </a:lnTo>
                  <a:lnTo>
                    <a:pt x="1" y="202"/>
                  </a:lnTo>
                  <a:lnTo>
                    <a:pt x="1" y="202"/>
                  </a:lnTo>
                  <a:lnTo>
                    <a:pt x="0" y="204"/>
                  </a:lnTo>
                  <a:lnTo>
                    <a:pt x="0" y="205"/>
                  </a:lnTo>
                  <a:lnTo>
                    <a:pt x="3" y="209"/>
                  </a:lnTo>
                  <a:lnTo>
                    <a:pt x="5" y="211"/>
                  </a:lnTo>
                  <a:lnTo>
                    <a:pt x="8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37" y="182"/>
                  </a:lnTo>
                  <a:lnTo>
                    <a:pt x="61" y="153"/>
                  </a:lnTo>
                  <a:lnTo>
                    <a:pt x="89" y="127"/>
                  </a:lnTo>
                  <a:lnTo>
                    <a:pt x="102" y="114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27" y="93"/>
                  </a:lnTo>
                  <a:lnTo>
                    <a:pt x="136" y="83"/>
                  </a:lnTo>
                  <a:lnTo>
                    <a:pt x="145" y="71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71" y="47"/>
                  </a:lnTo>
                  <a:lnTo>
                    <a:pt x="188" y="34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9"/>
                  </a:lnTo>
                  <a:lnTo>
                    <a:pt x="229" y="7"/>
                  </a:lnTo>
                  <a:lnTo>
                    <a:pt x="228" y="3"/>
                  </a:lnTo>
                  <a:lnTo>
                    <a:pt x="226" y="1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20" y="1"/>
                  </a:lnTo>
                  <a:lnTo>
                    <a:pt x="220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chenying0907 880">
              <a:extLst>
                <a:ext uri="{FF2B5EF4-FFF2-40B4-BE49-F238E27FC236}">
                  <a16:creationId xmlns:a16="http://schemas.microsoft.com/office/drawing/2014/main" id="{94207D22-A053-455D-B119-0D0B2DB7D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176" y="3119438"/>
              <a:ext cx="95250" cy="85725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30" y="0"/>
                </a:cxn>
                <a:cxn ang="0">
                  <a:pos x="217" y="8"/>
                </a:cxn>
                <a:cxn ang="0">
                  <a:pos x="206" y="17"/>
                </a:cxn>
                <a:cxn ang="0">
                  <a:pos x="194" y="27"/>
                </a:cxn>
                <a:cxn ang="0">
                  <a:pos x="182" y="39"/>
                </a:cxn>
                <a:cxn ang="0">
                  <a:pos x="161" y="61"/>
                </a:cxn>
                <a:cxn ang="0">
                  <a:pos x="140" y="85"/>
                </a:cxn>
                <a:cxn ang="0">
                  <a:pos x="140" y="85"/>
                </a:cxn>
                <a:cxn ang="0">
                  <a:pos x="110" y="115"/>
                </a:cxn>
                <a:cxn ang="0">
                  <a:pos x="77" y="145"/>
                </a:cxn>
                <a:cxn ang="0">
                  <a:pos x="45" y="172"/>
                </a:cxn>
                <a:cxn ang="0">
                  <a:pos x="11" y="200"/>
                </a:cxn>
                <a:cxn ang="0">
                  <a:pos x="11" y="200"/>
                </a:cxn>
                <a:cxn ang="0">
                  <a:pos x="8" y="200"/>
                </a:cxn>
                <a:cxn ang="0">
                  <a:pos x="5" y="202"/>
                </a:cxn>
                <a:cxn ang="0">
                  <a:pos x="5" y="202"/>
                </a:cxn>
                <a:cxn ang="0">
                  <a:pos x="3" y="205"/>
                </a:cxn>
                <a:cxn ang="0">
                  <a:pos x="3" y="205"/>
                </a:cxn>
                <a:cxn ang="0">
                  <a:pos x="0" y="209"/>
                </a:cxn>
                <a:cxn ang="0">
                  <a:pos x="0" y="212"/>
                </a:cxn>
                <a:cxn ang="0">
                  <a:pos x="2" y="215"/>
                </a:cxn>
                <a:cxn ang="0">
                  <a:pos x="3" y="215"/>
                </a:cxn>
                <a:cxn ang="0">
                  <a:pos x="5" y="215"/>
                </a:cxn>
                <a:cxn ang="0">
                  <a:pos x="5" y="215"/>
                </a:cxn>
                <a:cxn ang="0">
                  <a:pos x="9" y="215"/>
                </a:cxn>
                <a:cxn ang="0">
                  <a:pos x="13" y="214"/>
                </a:cxn>
                <a:cxn ang="0">
                  <a:pos x="15" y="212"/>
                </a:cxn>
                <a:cxn ang="0">
                  <a:pos x="16" y="209"/>
                </a:cxn>
                <a:cxn ang="0">
                  <a:pos x="16" y="209"/>
                </a:cxn>
                <a:cxn ang="0">
                  <a:pos x="45" y="187"/>
                </a:cxn>
                <a:cxn ang="0">
                  <a:pos x="72" y="163"/>
                </a:cxn>
                <a:cxn ang="0">
                  <a:pos x="100" y="140"/>
                </a:cxn>
                <a:cxn ang="0">
                  <a:pos x="126" y="115"/>
                </a:cxn>
                <a:cxn ang="0">
                  <a:pos x="126" y="115"/>
                </a:cxn>
                <a:cxn ang="0">
                  <a:pos x="155" y="86"/>
                </a:cxn>
                <a:cxn ang="0">
                  <a:pos x="182" y="56"/>
                </a:cxn>
                <a:cxn ang="0">
                  <a:pos x="182" y="56"/>
                </a:cxn>
                <a:cxn ang="0">
                  <a:pos x="195" y="43"/>
                </a:cxn>
                <a:cxn ang="0">
                  <a:pos x="208" y="31"/>
                </a:cxn>
                <a:cxn ang="0">
                  <a:pos x="221" y="19"/>
                </a:cxn>
                <a:cxn ang="0">
                  <a:pos x="237" y="10"/>
                </a:cxn>
                <a:cxn ang="0">
                  <a:pos x="237" y="10"/>
                </a:cxn>
                <a:cxn ang="0">
                  <a:pos x="238" y="8"/>
                </a:cxn>
                <a:cxn ang="0">
                  <a:pos x="240" y="6"/>
                </a:cxn>
                <a:cxn ang="0">
                  <a:pos x="238" y="2"/>
                </a:cxn>
                <a:cxn ang="0">
                  <a:pos x="236" y="0"/>
                </a:cxn>
                <a:cxn ang="0">
                  <a:pos x="233" y="0"/>
                </a:cxn>
                <a:cxn ang="0">
                  <a:pos x="230" y="0"/>
                </a:cxn>
                <a:cxn ang="0">
                  <a:pos x="230" y="0"/>
                </a:cxn>
              </a:cxnLst>
              <a:rect l="0" t="0" r="r" b="b"/>
              <a:pathLst>
                <a:path w="240" h="215">
                  <a:moveTo>
                    <a:pt x="230" y="0"/>
                  </a:moveTo>
                  <a:lnTo>
                    <a:pt x="230" y="0"/>
                  </a:lnTo>
                  <a:lnTo>
                    <a:pt x="217" y="8"/>
                  </a:lnTo>
                  <a:lnTo>
                    <a:pt x="206" y="17"/>
                  </a:lnTo>
                  <a:lnTo>
                    <a:pt x="194" y="27"/>
                  </a:lnTo>
                  <a:lnTo>
                    <a:pt x="182" y="39"/>
                  </a:lnTo>
                  <a:lnTo>
                    <a:pt x="161" y="61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10" y="115"/>
                  </a:lnTo>
                  <a:lnTo>
                    <a:pt x="77" y="145"/>
                  </a:lnTo>
                  <a:lnTo>
                    <a:pt x="45" y="172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8" y="200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0" y="209"/>
                  </a:lnTo>
                  <a:lnTo>
                    <a:pt x="0" y="212"/>
                  </a:lnTo>
                  <a:lnTo>
                    <a:pt x="2" y="215"/>
                  </a:lnTo>
                  <a:lnTo>
                    <a:pt x="3" y="215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9" y="215"/>
                  </a:lnTo>
                  <a:lnTo>
                    <a:pt x="13" y="214"/>
                  </a:lnTo>
                  <a:lnTo>
                    <a:pt x="15" y="212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45" y="187"/>
                  </a:lnTo>
                  <a:lnTo>
                    <a:pt x="72" y="163"/>
                  </a:lnTo>
                  <a:lnTo>
                    <a:pt x="100" y="140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55" y="86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95" y="43"/>
                  </a:lnTo>
                  <a:lnTo>
                    <a:pt x="208" y="31"/>
                  </a:lnTo>
                  <a:lnTo>
                    <a:pt x="221" y="19"/>
                  </a:lnTo>
                  <a:lnTo>
                    <a:pt x="237" y="10"/>
                  </a:lnTo>
                  <a:lnTo>
                    <a:pt x="237" y="10"/>
                  </a:lnTo>
                  <a:lnTo>
                    <a:pt x="238" y="8"/>
                  </a:lnTo>
                  <a:lnTo>
                    <a:pt x="240" y="6"/>
                  </a:lnTo>
                  <a:lnTo>
                    <a:pt x="238" y="2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chenying0907 881">
              <a:extLst>
                <a:ext uri="{FF2B5EF4-FFF2-40B4-BE49-F238E27FC236}">
                  <a16:creationId xmlns:a16="http://schemas.microsoft.com/office/drawing/2014/main" id="{D6F00579-0610-4EA4-95D5-25F57DC70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338" y="3135313"/>
              <a:ext cx="92075" cy="92075"/>
            </a:xfrm>
            <a:custGeom>
              <a:avLst/>
              <a:gdLst/>
              <a:ahLst/>
              <a:cxnLst>
                <a:cxn ang="0">
                  <a:pos x="225" y="1"/>
                </a:cxn>
                <a:cxn ang="0">
                  <a:pos x="225" y="1"/>
                </a:cxn>
                <a:cxn ang="0">
                  <a:pos x="205" y="22"/>
                </a:cxn>
                <a:cxn ang="0">
                  <a:pos x="194" y="31"/>
                </a:cxn>
                <a:cxn ang="0">
                  <a:pos x="185" y="43"/>
                </a:cxn>
                <a:cxn ang="0">
                  <a:pos x="185" y="43"/>
                </a:cxn>
                <a:cxn ang="0">
                  <a:pos x="171" y="59"/>
                </a:cxn>
                <a:cxn ang="0">
                  <a:pos x="155" y="74"/>
                </a:cxn>
                <a:cxn ang="0">
                  <a:pos x="140" y="89"/>
                </a:cxn>
                <a:cxn ang="0">
                  <a:pos x="127" y="106"/>
                </a:cxn>
                <a:cxn ang="0">
                  <a:pos x="127" y="106"/>
                </a:cxn>
                <a:cxn ang="0">
                  <a:pos x="114" y="123"/>
                </a:cxn>
                <a:cxn ang="0">
                  <a:pos x="100" y="139"/>
                </a:cxn>
                <a:cxn ang="0">
                  <a:pos x="86" y="154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53" y="184"/>
                </a:cxn>
                <a:cxn ang="0">
                  <a:pos x="36" y="197"/>
                </a:cxn>
                <a:cxn ang="0">
                  <a:pos x="19" y="210"/>
                </a:cxn>
                <a:cxn ang="0">
                  <a:pos x="3" y="225"/>
                </a:cxn>
                <a:cxn ang="0">
                  <a:pos x="3" y="225"/>
                </a:cxn>
                <a:cxn ang="0">
                  <a:pos x="0" y="226"/>
                </a:cxn>
                <a:cxn ang="0">
                  <a:pos x="0" y="229"/>
                </a:cxn>
                <a:cxn ang="0">
                  <a:pos x="3" y="233"/>
                </a:cxn>
                <a:cxn ang="0">
                  <a:pos x="6" y="234"/>
                </a:cxn>
                <a:cxn ang="0">
                  <a:pos x="8" y="234"/>
                </a:cxn>
                <a:cxn ang="0">
                  <a:pos x="11" y="233"/>
                </a:cxn>
                <a:cxn ang="0">
                  <a:pos x="11" y="233"/>
                </a:cxn>
                <a:cxn ang="0">
                  <a:pos x="25" y="220"/>
                </a:cxn>
                <a:cxn ang="0">
                  <a:pos x="41" y="208"/>
                </a:cxn>
                <a:cxn ang="0">
                  <a:pos x="55" y="197"/>
                </a:cxn>
                <a:cxn ang="0">
                  <a:pos x="71" y="184"/>
                </a:cxn>
                <a:cxn ang="0">
                  <a:pos x="71" y="184"/>
                </a:cxn>
                <a:cxn ang="0">
                  <a:pos x="99" y="157"/>
                </a:cxn>
                <a:cxn ang="0">
                  <a:pos x="113" y="142"/>
                </a:cxn>
                <a:cxn ang="0">
                  <a:pos x="125" y="128"/>
                </a:cxn>
                <a:cxn ang="0">
                  <a:pos x="125" y="128"/>
                </a:cxn>
                <a:cxn ang="0">
                  <a:pos x="151" y="97"/>
                </a:cxn>
                <a:cxn ang="0">
                  <a:pos x="177" y="67"/>
                </a:cxn>
                <a:cxn ang="0">
                  <a:pos x="205" y="38"/>
                </a:cxn>
                <a:cxn ang="0">
                  <a:pos x="233" y="10"/>
                </a:cxn>
                <a:cxn ang="0">
                  <a:pos x="233" y="10"/>
                </a:cxn>
                <a:cxn ang="0">
                  <a:pos x="235" y="8"/>
                </a:cxn>
                <a:cxn ang="0">
                  <a:pos x="235" y="5"/>
                </a:cxn>
                <a:cxn ang="0">
                  <a:pos x="233" y="1"/>
                </a:cxn>
                <a:cxn ang="0">
                  <a:pos x="229" y="0"/>
                </a:cxn>
                <a:cxn ang="0">
                  <a:pos x="227" y="0"/>
                </a:cxn>
                <a:cxn ang="0">
                  <a:pos x="225" y="1"/>
                </a:cxn>
                <a:cxn ang="0">
                  <a:pos x="225" y="1"/>
                </a:cxn>
              </a:cxnLst>
              <a:rect l="0" t="0" r="r" b="b"/>
              <a:pathLst>
                <a:path w="235" h="234">
                  <a:moveTo>
                    <a:pt x="225" y="1"/>
                  </a:moveTo>
                  <a:lnTo>
                    <a:pt x="225" y="1"/>
                  </a:lnTo>
                  <a:lnTo>
                    <a:pt x="205" y="22"/>
                  </a:lnTo>
                  <a:lnTo>
                    <a:pt x="194" y="31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71" y="59"/>
                  </a:lnTo>
                  <a:lnTo>
                    <a:pt x="155" y="74"/>
                  </a:lnTo>
                  <a:lnTo>
                    <a:pt x="140" y="89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14" y="123"/>
                  </a:lnTo>
                  <a:lnTo>
                    <a:pt x="100" y="139"/>
                  </a:lnTo>
                  <a:lnTo>
                    <a:pt x="86" y="154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53" y="184"/>
                  </a:lnTo>
                  <a:lnTo>
                    <a:pt x="36" y="197"/>
                  </a:lnTo>
                  <a:lnTo>
                    <a:pt x="19" y="210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3" y="233"/>
                  </a:lnTo>
                  <a:lnTo>
                    <a:pt x="6" y="234"/>
                  </a:lnTo>
                  <a:lnTo>
                    <a:pt x="8" y="234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25" y="220"/>
                  </a:lnTo>
                  <a:lnTo>
                    <a:pt x="41" y="208"/>
                  </a:lnTo>
                  <a:lnTo>
                    <a:pt x="55" y="197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99" y="157"/>
                  </a:lnTo>
                  <a:lnTo>
                    <a:pt x="113" y="142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51" y="97"/>
                  </a:lnTo>
                  <a:lnTo>
                    <a:pt x="177" y="67"/>
                  </a:lnTo>
                  <a:lnTo>
                    <a:pt x="205" y="38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5" y="8"/>
                  </a:lnTo>
                  <a:lnTo>
                    <a:pt x="235" y="5"/>
                  </a:lnTo>
                  <a:lnTo>
                    <a:pt x="233" y="1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chenying0907 882">
              <a:extLst>
                <a:ext uri="{FF2B5EF4-FFF2-40B4-BE49-F238E27FC236}">
                  <a16:creationId xmlns:a16="http://schemas.microsoft.com/office/drawing/2014/main" id="{3C2AF244-62F7-41B0-8EAB-BF00C0E4F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026" y="3171826"/>
              <a:ext cx="68263" cy="60325"/>
            </a:xfrm>
            <a:custGeom>
              <a:avLst/>
              <a:gdLst/>
              <a:ahLst/>
              <a:cxnLst>
                <a:cxn ang="0">
                  <a:pos x="161" y="2"/>
                </a:cxn>
                <a:cxn ang="0">
                  <a:pos x="161" y="2"/>
                </a:cxn>
                <a:cxn ang="0">
                  <a:pos x="120" y="36"/>
                </a:cxn>
                <a:cxn ang="0">
                  <a:pos x="80" y="71"/>
                </a:cxn>
                <a:cxn ang="0">
                  <a:pos x="40" y="108"/>
                </a:cxn>
                <a:cxn ang="0">
                  <a:pos x="1" y="144"/>
                </a:cxn>
                <a:cxn ang="0">
                  <a:pos x="1" y="144"/>
                </a:cxn>
                <a:cxn ang="0">
                  <a:pos x="0" y="147"/>
                </a:cxn>
                <a:cxn ang="0">
                  <a:pos x="0" y="148"/>
                </a:cxn>
                <a:cxn ang="0">
                  <a:pos x="1" y="152"/>
                </a:cxn>
                <a:cxn ang="0">
                  <a:pos x="5" y="155"/>
                </a:cxn>
                <a:cxn ang="0">
                  <a:pos x="8" y="153"/>
                </a:cxn>
                <a:cxn ang="0">
                  <a:pos x="9" y="152"/>
                </a:cxn>
                <a:cxn ang="0">
                  <a:pos x="9" y="152"/>
                </a:cxn>
                <a:cxn ang="0">
                  <a:pos x="48" y="116"/>
                </a:cxn>
                <a:cxn ang="0">
                  <a:pos x="87" y="79"/>
                </a:cxn>
                <a:cxn ang="0">
                  <a:pos x="128" y="44"/>
                </a:cxn>
                <a:cxn ang="0">
                  <a:pos x="170" y="10"/>
                </a:cxn>
                <a:cxn ang="0">
                  <a:pos x="170" y="10"/>
                </a:cxn>
                <a:cxn ang="0">
                  <a:pos x="171" y="8"/>
                </a:cxn>
                <a:cxn ang="0">
                  <a:pos x="171" y="6"/>
                </a:cxn>
                <a:cxn ang="0">
                  <a:pos x="171" y="4"/>
                </a:cxn>
                <a:cxn ang="0">
                  <a:pos x="170" y="3"/>
                </a:cxn>
                <a:cxn ang="0">
                  <a:pos x="166" y="0"/>
                </a:cxn>
                <a:cxn ang="0">
                  <a:pos x="163" y="0"/>
                </a:cxn>
                <a:cxn ang="0">
                  <a:pos x="161" y="2"/>
                </a:cxn>
                <a:cxn ang="0">
                  <a:pos x="161" y="2"/>
                </a:cxn>
              </a:cxnLst>
              <a:rect l="0" t="0" r="r" b="b"/>
              <a:pathLst>
                <a:path w="171" h="155">
                  <a:moveTo>
                    <a:pt x="161" y="2"/>
                  </a:moveTo>
                  <a:lnTo>
                    <a:pt x="161" y="2"/>
                  </a:lnTo>
                  <a:lnTo>
                    <a:pt x="120" y="36"/>
                  </a:lnTo>
                  <a:lnTo>
                    <a:pt x="80" y="71"/>
                  </a:lnTo>
                  <a:lnTo>
                    <a:pt x="40" y="108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1" y="152"/>
                  </a:lnTo>
                  <a:lnTo>
                    <a:pt x="5" y="155"/>
                  </a:lnTo>
                  <a:lnTo>
                    <a:pt x="8" y="153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48" y="116"/>
                  </a:lnTo>
                  <a:lnTo>
                    <a:pt x="87" y="79"/>
                  </a:lnTo>
                  <a:lnTo>
                    <a:pt x="128" y="44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1" y="8"/>
                  </a:lnTo>
                  <a:lnTo>
                    <a:pt x="171" y="6"/>
                  </a:lnTo>
                  <a:lnTo>
                    <a:pt x="171" y="4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1" y="2"/>
                  </a:lnTo>
                  <a:lnTo>
                    <a:pt x="161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chenying0907 883">
              <a:extLst>
                <a:ext uri="{FF2B5EF4-FFF2-40B4-BE49-F238E27FC236}">
                  <a16:creationId xmlns:a16="http://schemas.microsoft.com/office/drawing/2014/main" id="{BE282E9D-51CA-4EED-93E3-14B8B52B2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901" y="3186113"/>
              <a:ext cx="73025" cy="68263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174" y="2"/>
                </a:cxn>
                <a:cxn ang="0">
                  <a:pos x="157" y="22"/>
                </a:cxn>
                <a:cxn ang="0">
                  <a:pos x="149" y="31"/>
                </a:cxn>
                <a:cxn ang="0">
                  <a:pos x="140" y="40"/>
                </a:cxn>
                <a:cxn ang="0">
                  <a:pos x="140" y="40"/>
                </a:cxn>
                <a:cxn ang="0">
                  <a:pos x="128" y="49"/>
                </a:cxn>
                <a:cxn ang="0">
                  <a:pos x="115" y="59"/>
                </a:cxn>
                <a:cxn ang="0">
                  <a:pos x="103" y="68"/>
                </a:cxn>
                <a:cxn ang="0">
                  <a:pos x="92" y="78"/>
                </a:cxn>
                <a:cxn ang="0">
                  <a:pos x="92" y="78"/>
                </a:cxn>
                <a:cxn ang="0">
                  <a:pos x="68" y="98"/>
                </a:cxn>
                <a:cxn ang="0">
                  <a:pos x="45" y="119"/>
                </a:cxn>
                <a:cxn ang="0">
                  <a:pos x="31" y="129"/>
                </a:cxn>
                <a:cxn ang="0">
                  <a:pos x="21" y="140"/>
                </a:cxn>
                <a:cxn ang="0">
                  <a:pos x="11" y="151"/>
                </a:cxn>
                <a:cxn ang="0">
                  <a:pos x="1" y="163"/>
                </a:cxn>
                <a:cxn ang="0">
                  <a:pos x="1" y="163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3" y="171"/>
                </a:cxn>
                <a:cxn ang="0">
                  <a:pos x="8" y="171"/>
                </a:cxn>
                <a:cxn ang="0">
                  <a:pos x="9" y="171"/>
                </a:cxn>
                <a:cxn ang="0">
                  <a:pos x="12" y="168"/>
                </a:cxn>
                <a:cxn ang="0">
                  <a:pos x="12" y="168"/>
                </a:cxn>
                <a:cxn ang="0">
                  <a:pos x="18" y="159"/>
                </a:cxn>
                <a:cxn ang="0">
                  <a:pos x="28" y="150"/>
                </a:cxn>
                <a:cxn ang="0">
                  <a:pos x="47" y="134"/>
                </a:cxn>
                <a:cxn ang="0">
                  <a:pos x="47" y="134"/>
                </a:cxn>
                <a:cxn ang="0">
                  <a:pos x="73" y="110"/>
                </a:cxn>
                <a:cxn ang="0">
                  <a:pos x="99" y="86"/>
                </a:cxn>
                <a:cxn ang="0">
                  <a:pos x="99" y="86"/>
                </a:cxn>
                <a:cxn ang="0">
                  <a:pos x="111" y="76"/>
                </a:cxn>
                <a:cxn ang="0">
                  <a:pos x="124" y="66"/>
                </a:cxn>
                <a:cxn ang="0">
                  <a:pos x="148" y="48"/>
                </a:cxn>
                <a:cxn ang="0">
                  <a:pos x="148" y="48"/>
                </a:cxn>
                <a:cxn ang="0">
                  <a:pos x="157" y="39"/>
                </a:cxn>
                <a:cxn ang="0">
                  <a:pos x="166" y="30"/>
                </a:cxn>
                <a:cxn ang="0">
                  <a:pos x="182" y="10"/>
                </a:cxn>
                <a:cxn ang="0">
                  <a:pos x="182" y="10"/>
                </a:cxn>
                <a:cxn ang="0">
                  <a:pos x="183" y="8"/>
                </a:cxn>
                <a:cxn ang="0">
                  <a:pos x="183" y="6"/>
                </a:cxn>
                <a:cxn ang="0">
                  <a:pos x="181" y="2"/>
                </a:cxn>
                <a:cxn ang="0">
                  <a:pos x="179" y="1"/>
                </a:cxn>
                <a:cxn ang="0">
                  <a:pos x="178" y="0"/>
                </a:cxn>
                <a:cxn ang="0">
                  <a:pos x="175" y="1"/>
                </a:cxn>
                <a:cxn ang="0">
                  <a:pos x="174" y="2"/>
                </a:cxn>
                <a:cxn ang="0">
                  <a:pos x="174" y="2"/>
                </a:cxn>
              </a:cxnLst>
              <a:rect l="0" t="0" r="r" b="b"/>
              <a:pathLst>
                <a:path w="183" h="171">
                  <a:moveTo>
                    <a:pt x="174" y="2"/>
                  </a:moveTo>
                  <a:lnTo>
                    <a:pt x="174" y="2"/>
                  </a:lnTo>
                  <a:lnTo>
                    <a:pt x="157" y="22"/>
                  </a:lnTo>
                  <a:lnTo>
                    <a:pt x="149" y="31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28" y="49"/>
                  </a:lnTo>
                  <a:lnTo>
                    <a:pt x="115" y="59"/>
                  </a:lnTo>
                  <a:lnTo>
                    <a:pt x="103" y="6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68" y="98"/>
                  </a:lnTo>
                  <a:lnTo>
                    <a:pt x="45" y="119"/>
                  </a:lnTo>
                  <a:lnTo>
                    <a:pt x="31" y="129"/>
                  </a:lnTo>
                  <a:lnTo>
                    <a:pt x="21" y="140"/>
                  </a:lnTo>
                  <a:lnTo>
                    <a:pt x="11" y="151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3" y="171"/>
                  </a:lnTo>
                  <a:lnTo>
                    <a:pt x="8" y="171"/>
                  </a:lnTo>
                  <a:lnTo>
                    <a:pt x="9" y="171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59"/>
                  </a:lnTo>
                  <a:lnTo>
                    <a:pt x="28" y="150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73" y="110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111" y="76"/>
                  </a:lnTo>
                  <a:lnTo>
                    <a:pt x="124" y="66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7" y="39"/>
                  </a:lnTo>
                  <a:lnTo>
                    <a:pt x="166" y="3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1" y="2"/>
                  </a:lnTo>
                  <a:lnTo>
                    <a:pt x="179" y="1"/>
                  </a:lnTo>
                  <a:lnTo>
                    <a:pt x="178" y="0"/>
                  </a:lnTo>
                  <a:lnTo>
                    <a:pt x="175" y="1"/>
                  </a:lnTo>
                  <a:lnTo>
                    <a:pt x="174" y="2"/>
                  </a:lnTo>
                  <a:lnTo>
                    <a:pt x="174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chenying0907 884">
              <a:extLst>
                <a:ext uri="{FF2B5EF4-FFF2-40B4-BE49-F238E27FC236}">
                  <a16:creationId xmlns:a16="http://schemas.microsoft.com/office/drawing/2014/main" id="{DD4C1041-2436-4B90-B58C-BB5D22374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476" y="3219451"/>
              <a:ext cx="49213" cy="42863"/>
            </a:xfrm>
            <a:custGeom>
              <a:avLst/>
              <a:gdLst/>
              <a:ahLst/>
              <a:cxnLst>
                <a:cxn ang="0">
                  <a:pos x="116" y="1"/>
                </a:cxn>
                <a:cxn ang="0">
                  <a:pos x="116" y="1"/>
                </a:cxn>
                <a:cxn ang="0">
                  <a:pos x="110" y="5"/>
                </a:cxn>
                <a:cxn ang="0">
                  <a:pos x="102" y="8"/>
                </a:cxn>
                <a:cxn ang="0">
                  <a:pos x="96" y="10"/>
                </a:cxn>
                <a:cxn ang="0">
                  <a:pos x="91" y="15"/>
                </a:cxn>
                <a:cxn ang="0">
                  <a:pos x="91" y="15"/>
                </a:cxn>
                <a:cxn ang="0">
                  <a:pos x="76" y="30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45" y="55"/>
                </a:cxn>
                <a:cxn ang="0">
                  <a:pos x="29" y="68"/>
                </a:cxn>
                <a:cxn ang="0">
                  <a:pos x="15" y="82"/>
                </a:cxn>
                <a:cxn ang="0">
                  <a:pos x="2" y="98"/>
                </a:cxn>
                <a:cxn ang="0">
                  <a:pos x="2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4" y="107"/>
                </a:cxn>
                <a:cxn ang="0">
                  <a:pos x="6" y="108"/>
                </a:cxn>
                <a:cxn ang="0">
                  <a:pos x="8" y="107"/>
                </a:cxn>
                <a:cxn ang="0">
                  <a:pos x="10" y="106"/>
                </a:cxn>
                <a:cxn ang="0">
                  <a:pos x="10" y="106"/>
                </a:cxn>
                <a:cxn ang="0">
                  <a:pos x="25" y="89"/>
                </a:cxn>
                <a:cxn ang="0">
                  <a:pos x="41" y="73"/>
                </a:cxn>
                <a:cxn ang="0">
                  <a:pos x="59" y="59"/>
                </a:cxn>
                <a:cxn ang="0">
                  <a:pos x="78" y="44"/>
                </a:cxn>
                <a:cxn ang="0">
                  <a:pos x="78" y="44"/>
                </a:cxn>
                <a:cxn ang="0">
                  <a:pos x="88" y="34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104" y="19"/>
                </a:cxn>
                <a:cxn ang="0">
                  <a:pos x="110" y="15"/>
                </a:cxn>
                <a:cxn ang="0">
                  <a:pos x="118" y="13"/>
                </a:cxn>
                <a:cxn ang="0">
                  <a:pos x="125" y="9"/>
                </a:cxn>
                <a:cxn ang="0">
                  <a:pos x="125" y="9"/>
                </a:cxn>
                <a:cxn ang="0">
                  <a:pos x="126" y="8"/>
                </a:cxn>
                <a:cxn ang="0">
                  <a:pos x="126" y="5"/>
                </a:cxn>
                <a:cxn ang="0">
                  <a:pos x="126" y="4"/>
                </a:cxn>
                <a:cxn ang="0">
                  <a:pos x="125" y="1"/>
                </a:cxn>
                <a:cxn ang="0">
                  <a:pos x="121" y="0"/>
                </a:cxn>
                <a:cxn ang="0">
                  <a:pos x="118" y="0"/>
                </a:cxn>
                <a:cxn ang="0">
                  <a:pos x="116" y="1"/>
                </a:cxn>
                <a:cxn ang="0">
                  <a:pos x="116" y="1"/>
                </a:cxn>
              </a:cxnLst>
              <a:rect l="0" t="0" r="r" b="b"/>
              <a:pathLst>
                <a:path w="126" h="108">
                  <a:moveTo>
                    <a:pt x="116" y="1"/>
                  </a:moveTo>
                  <a:lnTo>
                    <a:pt x="116" y="1"/>
                  </a:lnTo>
                  <a:lnTo>
                    <a:pt x="110" y="5"/>
                  </a:lnTo>
                  <a:lnTo>
                    <a:pt x="102" y="8"/>
                  </a:lnTo>
                  <a:lnTo>
                    <a:pt x="96" y="10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76" y="30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45" y="55"/>
                  </a:lnTo>
                  <a:lnTo>
                    <a:pt x="29" y="68"/>
                  </a:lnTo>
                  <a:lnTo>
                    <a:pt x="15" y="8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4" y="107"/>
                  </a:lnTo>
                  <a:lnTo>
                    <a:pt x="6" y="108"/>
                  </a:lnTo>
                  <a:lnTo>
                    <a:pt x="8" y="107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25" y="89"/>
                  </a:lnTo>
                  <a:lnTo>
                    <a:pt x="41" y="73"/>
                  </a:lnTo>
                  <a:lnTo>
                    <a:pt x="59" y="59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8" y="3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104" y="19"/>
                  </a:lnTo>
                  <a:lnTo>
                    <a:pt x="110" y="15"/>
                  </a:lnTo>
                  <a:lnTo>
                    <a:pt x="118" y="13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6" y="8"/>
                  </a:lnTo>
                  <a:lnTo>
                    <a:pt x="126" y="5"/>
                  </a:lnTo>
                  <a:lnTo>
                    <a:pt x="126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chenying0907 885">
              <a:extLst>
                <a:ext uri="{FF2B5EF4-FFF2-40B4-BE49-F238E27FC236}">
                  <a16:creationId xmlns:a16="http://schemas.microsoft.com/office/drawing/2014/main" id="{F3CFDEF8-A4BB-4729-807F-8809BEFE5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301" y="3514726"/>
              <a:ext cx="87313" cy="93663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12" y="0"/>
                </a:cxn>
                <a:cxn ang="0">
                  <a:pos x="204" y="1"/>
                </a:cxn>
                <a:cxn ang="0">
                  <a:pos x="196" y="3"/>
                </a:cxn>
                <a:cxn ang="0">
                  <a:pos x="190" y="6"/>
                </a:cxn>
                <a:cxn ang="0">
                  <a:pos x="184" y="10"/>
                </a:cxn>
                <a:cxn ang="0">
                  <a:pos x="173" y="19"/>
                </a:cxn>
                <a:cxn ang="0">
                  <a:pos x="162" y="30"/>
                </a:cxn>
                <a:cxn ang="0">
                  <a:pos x="162" y="30"/>
                </a:cxn>
                <a:cxn ang="0">
                  <a:pos x="145" y="47"/>
                </a:cxn>
                <a:cxn ang="0">
                  <a:pos x="127" y="62"/>
                </a:cxn>
                <a:cxn ang="0">
                  <a:pos x="110" y="79"/>
                </a:cxn>
                <a:cxn ang="0">
                  <a:pos x="93" y="96"/>
                </a:cxn>
                <a:cxn ang="0">
                  <a:pos x="93" y="96"/>
                </a:cxn>
                <a:cxn ang="0">
                  <a:pos x="65" y="129"/>
                </a:cxn>
                <a:cxn ang="0">
                  <a:pos x="39" y="163"/>
                </a:cxn>
                <a:cxn ang="0">
                  <a:pos x="39" y="163"/>
                </a:cxn>
                <a:cxn ang="0">
                  <a:pos x="17" y="194"/>
                </a:cxn>
                <a:cxn ang="0">
                  <a:pos x="8" y="210"/>
                </a:cxn>
                <a:cxn ang="0">
                  <a:pos x="0" y="227"/>
                </a:cxn>
                <a:cxn ang="0">
                  <a:pos x="0" y="227"/>
                </a:cxn>
                <a:cxn ang="0">
                  <a:pos x="0" y="230"/>
                </a:cxn>
                <a:cxn ang="0">
                  <a:pos x="1" y="231"/>
                </a:cxn>
                <a:cxn ang="0">
                  <a:pos x="3" y="232"/>
                </a:cxn>
                <a:cxn ang="0">
                  <a:pos x="4" y="234"/>
                </a:cxn>
                <a:cxn ang="0">
                  <a:pos x="8" y="234"/>
                </a:cxn>
                <a:cxn ang="0">
                  <a:pos x="10" y="232"/>
                </a:cxn>
                <a:cxn ang="0">
                  <a:pos x="12" y="230"/>
                </a:cxn>
                <a:cxn ang="0">
                  <a:pos x="12" y="230"/>
                </a:cxn>
                <a:cxn ang="0">
                  <a:pos x="18" y="214"/>
                </a:cxn>
                <a:cxn ang="0">
                  <a:pos x="27" y="198"/>
                </a:cxn>
                <a:cxn ang="0">
                  <a:pos x="38" y="183"/>
                </a:cxn>
                <a:cxn ang="0">
                  <a:pos x="48" y="168"/>
                </a:cxn>
                <a:cxn ang="0">
                  <a:pos x="72" y="139"/>
                </a:cxn>
                <a:cxn ang="0">
                  <a:pos x="96" y="111"/>
                </a:cxn>
                <a:cxn ang="0">
                  <a:pos x="96" y="111"/>
                </a:cxn>
                <a:cxn ang="0">
                  <a:pos x="106" y="99"/>
                </a:cxn>
                <a:cxn ang="0">
                  <a:pos x="118" y="86"/>
                </a:cxn>
                <a:cxn ang="0">
                  <a:pos x="143" y="64"/>
                </a:cxn>
                <a:cxn ang="0">
                  <a:pos x="143" y="64"/>
                </a:cxn>
                <a:cxn ang="0">
                  <a:pos x="157" y="48"/>
                </a:cxn>
                <a:cxn ang="0">
                  <a:pos x="174" y="32"/>
                </a:cxn>
                <a:cxn ang="0">
                  <a:pos x="183" y="24"/>
                </a:cxn>
                <a:cxn ang="0">
                  <a:pos x="192" y="18"/>
                </a:cxn>
                <a:cxn ang="0">
                  <a:pos x="201" y="14"/>
                </a:cxn>
                <a:cxn ang="0">
                  <a:pos x="212" y="11"/>
                </a:cxn>
                <a:cxn ang="0">
                  <a:pos x="212" y="11"/>
                </a:cxn>
                <a:cxn ang="0">
                  <a:pos x="213" y="10"/>
                </a:cxn>
                <a:cxn ang="0">
                  <a:pos x="216" y="9"/>
                </a:cxn>
                <a:cxn ang="0">
                  <a:pos x="217" y="5"/>
                </a:cxn>
                <a:cxn ang="0">
                  <a:pos x="217" y="3"/>
                </a:cxn>
                <a:cxn ang="0">
                  <a:pos x="216" y="1"/>
                </a:cxn>
                <a:cxn ang="0">
                  <a:pos x="213" y="0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7" h="234">
                  <a:moveTo>
                    <a:pt x="212" y="0"/>
                  </a:moveTo>
                  <a:lnTo>
                    <a:pt x="212" y="0"/>
                  </a:lnTo>
                  <a:lnTo>
                    <a:pt x="204" y="1"/>
                  </a:lnTo>
                  <a:lnTo>
                    <a:pt x="196" y="3"/>
                  </a:lnTo>
                  <a:lnTo>
                    <a:pt x="190" y="6"/>
                  </a:lnTo>
                  <a:lnTo>
                    <a:pt x="184" y="10"/>
                  </a:lnTo>
                  <a:lnTo>
                    <a:pt x="173" y="19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45" y="47"/>
                  </a:lnTo>
                  <a:lnTo>
                    <a:pt x="127" y="62"/>
                  </a:lnTo>
                  <a:lnTo>
                    <a:pt x="110" y="79"/>
                  </a:lnTo>
                  <a:lnTo>
                    <a:pt x="93" y="96"/>
                  </a:lnTo>
                  <a:lnTo>
                    <a:pt x="93" y="96"/>
                  </a:lnTo>
                  <a:lnTo>
                    <a:pt x="65" y="129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17" y="194"/>
                  </a:lnTo>
                  <a:lnTo>
                    <a:pt x="8" y="210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3" y="232"/>
                  </a:lnTo>
                  <a:lnTo>
                    <a:pt x="4" y="234"/>
                  </a:lnTo>
                  <a:lnTo>
                    <a:pt x="8" y="234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8" y="214"/>
                  </a:lnTo>
                  <a:lnTo>
                    <a:pt x="27" y="198"/>
                  </a:lnTo>
                  <a:lnTo>
                    <a:pt x="38" y="183"/>
                  </a:lnTo>
                  <a:lnTo>
                    <a:pt x="48" y="168"/>
                  </a:lnTo>
                  <a:lnTo>
                    <a:pt x="72" y="139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106" y="99"/>
                  </a:lnTo>
                  <a:lnTo>
                    <a:pt x="118" y="86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57" y="48"/>
                  </a:lnTo>
                  <a:lnTo>
                    <a:pt x="174" y="32"/>
                  </a:lnTo>
                  <a:lnTo>
                    <a:pt x="183" y="24"/>
                  </a:lnTo>
                  <a:lnTo>
                    <a:pt x="192" y="18"/>
                  </a:lnTo>
                  <a:lnTo>
                    <a:pt x="201" y="14"/>
                  </a:lnTo>
                  <a:lnTo>
                    <a:pt x="212" y="11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6" y="9"/>
                  </a:lnTo>
                  <a:lnTo>
                    <a:pt x="217" y="5"/>
                  </a:lnTo>
                  <a:lnTo>
                    <a:pt x="217" y="3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chenying0907 886">
              <a:extLst>
                <a:ext uri="{FF2B5EF4-FFF2-40B4-BE49-F238E27FC236}">
                  <a16:creationId xmlns:a16="http://schemas.microsoft.com/office/drawing/2014/main" id="{0CF8366D-6E6F-48AF-B755-27676D401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3548063"/>
              <a:ext cx="125413" cy="130175"/>
            </a:xfrm>
            <a:custGeom>
              <a:avLst/>
              <a:gdLst/>
              <a:ahLst/>
              <a:cxnLst>
                <a:cxn ang="0">
                  <a:pos x="305" y="1"/>
                </a:cxn>
                <a:cxn ang="0">
                  <a:pos x="305" y="1"/>
                </a:cxn>
                <a:cxn ang="0">
                  <a:pos x="296" y="6"/>
                </a:cxn>
                <a:cxn ang="0">
                  <a:pos x="287" y="13"/>
                </a:cxn>
                <a:cxn ang="0">
                  <a:pos x="278" y="18"/>
                </a:cxn>
                <a:cxn ang="0">
                  <a:pos x="270" y="24"/>
                </a:cxn>
                <a:cxn ang="0">
                  <a:pos x="270" y="24"/>
                </a:cxn>
                <a:cxn ang="0">
                  <a:pos x="249" y="45"/>
                </a:cxn>
                <a:cxn ang="0">
                  <a:pos x="227" y="65"/>
                </a:cxn>
                <a:cxn ang="0">
                  <a:pos x="227" y="65"/>
                </a:cxn>
                <a:cxn ang="0">
                  <a:pos x="181" y="107"/>
                </a:cxn>
                <a:cxn ang="0">
                  <a:pos x="159" y="129"/>
                </a:cxn>
                <a:cxn ang="0">
                  <a:pos x="138" y="151"/>
                </a:cxn>
                <a:cxn ang="0">
                  <a:pos x="138" y="151"/>
                </a:cxn>
                <a:cxn ang="0">
                  <a:pos x="95" y="200"/>
                </a:cxn>
                <a:cxn ang="0">
                  <a:pos x="50" y="247"/>
                </a:cxn>
                <a:cxn ang="0">
                  <a:pos x="50" y="247"/>
                </a:cxn>
                <a:cxn ang="0">
                  <a:pos x="36" y="264"/>
                </a:cxn>
                <a:cxn ang="0">
                  <a:pos x="21" y="282"/>
                </a:cxn>
                <a:cxn ang="0">
                  <a:pos x="10" y="302"/>
                </a:cxn>
                <a:cxn ang="0">
                  <a:pos x="4" y="312"/>
                </a:cxn>
                <a:cxn ang="0">
                  <a:pos x="0" y="323"/>
                </a:cxn>
                <a:cxn ang="0">
                  <a:pos x="0" y="323"/>
                </a:cxn>
                <a:cxn ang="0">
                  <a:pos x="0" y="325"/>
                </a:cxn>
                <a:cxn ang="0">
                  <a:pos x="2" y="327"/>
                </a:cxn>
                <a:cxn ang="0">
                  <a:pos x="4" y="329"/>
                </a:cxn>
                <a:cxn ang="0">
                  <a:pos x="10" y="329"/>
                </a:cxn>
                <a:cxn ang="0">
                  <a:pos x="11" y="328"/>
                </a:cxn>
                <a:cxn ang="0">
                  <a:pos x="12" y="325"/>
                </a:cxn>
                <a:cxn ang="0">
                  <a:pos x="12" y="325"/>
                </a:cxn>
                <a:cxn ang="0">
                  <a:pos x="17" y="313"/>
                </a:cxn>
                <a:cxn ang="0">
                  <a:pos x="23" y="302"/>
                </a:cxn>
                <a:cxn ang="0">
                  <a:pos x="31" y="290"/>
                </a:cxn>
                <a:cxn ang="0">
                  <a:pos x="38" y="279"/>
                </a:cxn>
                <a:cxn ang="0">
                  <a:pos x="55" y="259"/>
                </a:cxn>
                <a:cxn ang="0">
                  <a:pos x="74" y="239"/>
                </a:cxn>
                <a:cxn ang="0">
                  <a:pos x="74" y="239"/>
                </a:cxn>
                <a:cxn ang="0">
                  <a:pos x="113" y="196"/>
                </a:cxn>
                <a:cxn ang="0">
                  <a:pos x="154" y="151"/>
                </a:cxn>
                <a:cxn ang="0">
                  <a:pos x="154" y="151"/>
                </a:cxn>
                <a:cxn ang="0">
                  <a:pos x="172" y="130"/>
                </a:cxn>
                <a:cxn ang="0">
                  <a:pos x="193" y="111"/>
                </a:cxn>
                <a:cxn ang="0">
                  <a:pos x="235" y="73"/>
                </a:cxn>
                <a:cxn ang="0">
                  <a:pos x="235" y="73"/>
                </a:cxn>
                <a:cxn ang="0">
                  <a:pos x="271" y="39"/>
                </a:cxn>
                <a:cxn ang="0">
                  <a:pos x="271" y="39"/>
                </a:cxn>
                <a:cxn ang="0">
                  <a:pos x="280" y="31"/>
                </a:cxn>
                <a:cxn ang="0">
                  <a:pos x="292" y="23"/>
                </a:cxn>
                <a:cxn ang="0">
                  <a:pos x="303" y="17"/>
                </a:cxn>
                <a:cxn ang="0">
                  <a:pos x="313" y="9"/>
                </a:cxn>
                <a:cxn ang="0">
                  <a:pos x="313" y="9"/>
                </a:cxn>
                <a:cxn ang="0">
                  <a:pos x="314" y="6"/>
                </a:cxn>
                <a:cxn ang="0">
                  <a:pos x="316" y="5"/>
                </a:cxn>
                <a:cxn ang="0">
                  <a:pos x="314" y="2"/>
                </a:cxn>
                <a:cxn ang="0">
                  <a:pos x="313" y="1"/>
                </a:cxn>
                <a:cxn ang="0">
                  <a:pos x="309" y="0"/>
                </a:cxn>
                <a:cxn ang="0">
                  <a:pos x="308" y="0"/>
                </a:cxn>
                <a:cxn ang="0">
                  <a:pos x="305" y="1"/>
                </a:cxn>
                <a:cxn ang="0">
                  <a:pos x="305" y="1"/>
                </a:cxn>
              </a:cxnLst>
              <a:rect l="0" t="0" r="r" b="b"/>
              <a:pathLst>
                <a:path w="316" h="329">
                  <a:moveTo>
                    <a:pt x="305" y="1"/>
                  </a:moveTo>
                  <a:lnTo>
                    <a:pt x="305" y="1"/>
                  </a:lnTo>
                  <a:lnTo>
                    <a:pt x="296" y="6"/>
                  </a:lnTo>
                  <a:lnTo>
                    <a:pt x="287" y="13"/>
                  </a:lnTo>
                  <a:lnTo>
                    <a:pt x="278" y="18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49" y="45"/>
                  </a:lnTo>
                  <a:lnTo>
                    <a:pt x="227" y="65"/>
                  </a:lnTo>
                  <a:lnTo>
                    <a:pt x="227" y="65"/>
                  </a:lnTo>
                  <a:lnTo>
                    <a:pt x="181" y="107"/>
                  </a:lnTo>
                  <a:lnTo>
                    <a:pt x="159" y="129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95" y="200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36" y="264"/>
                  </a:lnTo>
                  <a:lnTo>
                    <a:pt x="21" y="282"/>
                  </a:lnTo>
                  <a:lnTo>
                    <a:pt x="10" y="302"/>
                  </a:lnTo>
                  <a:lnTo>
                    <a:pt x="4" y="312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2" y="327"/>
                  </a:lnTo>
                  <a:lnTo>
                    <a:pt x="4" y="329"/>
                  </a:lnTo>
                  <a:lnTo>
                    <a:pt x="10" y="329"/>
                  </a:lnTo>
                  <a:lnTo>
                    <a:pt x="11" y="328"/>
                  </a:lnTo>
                  <a:lnTo>
                    <a:pt x="12" y="325"/>
                  </a:lnTo>
                  <a:lnTo>
                    <a:pt x="12" y="325"/>
                  </a:lnTo>
                  <a:lnTo>
                    <a:pt x="17" y="313"/>
                  </a:lnTo>
                  <a:lnTo>
                    <a:pt x="23" y="302"/>
                  </a:lnTo>
                  <a:lnTo>
                    <a:pt x="31" y="290"/>
                  </a:lnTo>
                  <a:lnTo>
                    <a:pt x="38" y="279"/>
                  </a:lnTo>
                  <a:lnTo>
                    <a:pt x="55" y="259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113" y="196"/>
                  </a:lnTo>
                  <a:lnTo>
                    <a:pt x="154" y="151"/>
                  </a:lnTo>
                  <a:lnTo>
                    <a:pt x="154" y="151"/>
                  </a:lnTo>
                  <a:lnTo>
                    <a:pt x="172" y="130"/>
                  </a:lnTo>
                  <a:lnTo>
                    <a:pt x="193" y="11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71" y="39"/>
                  </a:lnTo>
                  <a:lnTo>
                    <a:pt x="271" y="39"/>
                  </a:lnTo>
                  <a:lnTo>
                    <a:pt x="280" y="31"/>
                  </a:lnTo>
                  <a:lnTo>
                    <a:pt x="292" y="23"/>
                  </a:lnTo>
                  <a:lnTo>
                    <a:pt x="303" y="17"/>
                  </a:lnTo>
                  <a:lnTo>
                    <a:pt x="313" y="9"/>
                  </a:lnTo>
                  <a:lnTo>
                    <a:pt x="313" y="9"/>
                  </a:lnTo>
                  <a:lnTo>
                    <a:pt x="314" y="6"/>
                  </a:lnTo>
                  <a:lnTo>
                    <a:pt x="316" y="5"/>
                  </a:lnTo>
                  <a:lnTo>
                    <a:pt x="314" y="2"/>
                  </a:lnTo>
                  <a:lnTo>
                    <a:pt x="313" y="1"/>
                  </a:lnTo>
                  <a:lnTo>
                    <a:pt x="309" y="0"/>
                  </a:lnTo>
                  <a:lnTo>
                    <a:pt x="308" y="0"/>
                  </a:lnTo>
                  <a:lnTo>
                    <a:pt x="305" y="1"/>
                  </a:lnTo>
                  <a:lnTo>
                    <a:pt x="305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chenying0907 887">
              <a:extLst>
                <a:ext uri="{FF2B5EF4-FFF2-40B4-BE49-F238E27FC236}">
                  <a16:creationId xmlns:a16="http://schemas.microsoft.com/office/drawing/2014/main" id="{56546E18-8131-4F4E-9B9A-2804610F6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963" y="3578226"/>
              <a:ext cx="133350" cy="146050"/>
            </a:xfrm>
            <a:custGeom>
              <a:avLst/>
              <a:gdLst/>
              <a:ahLst/>
              <a:cxnLst>
                <a:cxn ang="0">
                  <a:pos x="328" y="1"/>
                </a:cxn>
                <a:cxn ang="0">
                  <a:pos x="277" y="42"/>
                </a:cxn>
                <a:cxn ang="0">
                  <a:pos x="230" y="86"/>
                </a:cxn>
                <a:cxn ang="0">
                  <a:pos x="186" y="136"/>
                </a:cxn>
                <a:cxn ang="0">
                  <a:pos x="144" y="184"/>
                </a:cxn>
                <a:cxn ang="0">
                  <a:pos x="122" y="208"/>
                </a:cxn>
                <a:cxn ang="0">
                  <a:pos x="73" y="252"/>
                </a:cxn>
                <a:cxn ang="0">
                  <a:pos x="50" y="275"/>
                </a:cxn>
                <a:cxn ang="0">
                  <a:pos x="26" y="303"/>
                </a:cxn>
                <a:cxn ang="0">
                  <a:pos x="12" y="324"/>
                </a:cxn>
                <a:cxn ang="0">
                  <a:pos x="3" y="348"/>
                </a:cxn>
                <a:cxn ang="0">
                  <a:pos x="0" y="360"/>
                </a:cxn>
                <a:cxn ang="0">
                  <a:pos x="3" y="365"/>
                </a:cxn>
                <a:cxn ang="0">
                  <a:pos x="9" y="365"/>
                </a:cxn>
                <a:cxn ang="0">
                  <a:pos x="16" y="358"/>
                </a:cxn>
                <a:cxn ang="0">
                  <a:pos x="17" y="353"/>
                </a:cxn>
                <a:cxn ang="0">
                  <a:pos x="13" y="349"/>
                </a:cxn>
                <a:cxn ang="0">
                  <a:pos x="17" y="337"/>
                </a:cxn>
                <a:cxn ang="0">
                  <a:pos x="30" y="315"/>
                </a:cxn>
                <a:cxn ang="0">
                  <a:pos x="55" y="285"/>
                </a:cxn>
                <a:cxn ang="0">
                  <a:pos x="72" y="268"/>
                </a:cxn>
                <a:cxn ang="0">
                  <a:pos x="116" y="228"/>
                </a:cxn>
                <a:cxn ang="0">
                  <a:pos x="149" y="196"/>
                </a:cxn>
                <a:cxn ang="0">
                  <a:pos x="158" y="186"/>
                </a:cxn>
                <a:cxn ang="0">
                  <a:pos x="220" y="115"/>
                </a:cxn>
                <a:cxn ang="0">
                  <a:pos x="263" y="71"/>
                </a:cxn>
                <a:cxn ang="0">
                  <a:pos x="309" y="30"/>
                </a:cxn>
                <a:cxn ang="0">
                  <a:pos x="334" y="12"/>
                </a:cxn>
                <a:cxn ang="0">
                  <a:pos x="336" y="8"/>
                </a:cxn>
                <a:cxn ang="0">
                  <a:pos x="334" y="1"/>
                </a:cxn>
                <a:cxn ang="0">
                  <a:pos x="330" y="0"/>
                </a:cxn>
                <a:cxn ang="0">
                  <a:pos x="328" y="1"/>
                </a:cxn>
              </a:cxnLst>
              <a:rect l="0" t="0" r="r" b="b"/>
              <a:pathLst>
                <a:path w="336" h="366">
                  <a:moveTo>
                    <a:pt x="328" y="1"/>
                  </a:moveTo>
                  <a:lnTo>
                    <a:pt x="328" y="1"/>
                  </a:lnTo>
                  <a:lnTo>
                    <a:pt x="302" y="21"/>
                  </a:lnTo>
                  <a:lnTo>
                    <a:pt x="277" y="42"/>
                  </a:lnTo>
                  <a:lnTo>
                    <a:pt x="252" y="64"/>
                  </a:lnTo>
                  <a:lnTo>
                    <a:pt x="230" y="86"/>
                  </a:lnTo>
                  <a:lnTo>
                    <a:pt x="208" y="111"/>
                  </a:lnTo>
                  <a:lnTo>
                    <a:pt x="186" y="136"/>
                  </a:lnTo>
                  <a:lnTo>
                    <a:pt x="144" y="184"/>
                  </a:lnTo>
                  <a:lnTo>
                    <a:pt x="144" y="184"/>
                  </a:lnTo>
                  <a:lnTo>
                    <a:pt x="133" y="198"/>
                  </a:lnTo>
                  <a:lnTo>
                    <a:pt x="122" y="208"/>
                  </a:lnTo>
                  <a:lnTo>
                    <a:pt x="98" y="230"/>
                  </a:lnTo>
                  <a:lnTo>
                    <a:pt x="73" y="252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34" y="293"/>
                  </a:lnTo>
                  <a:lnTo>
                    <a:pt x="26" y="303"/>
                  </a:lnTo>
                  <a:lnTo>
                    <a:pt x="18" y="314"/>
                  </a:lnTo>
                  <a:lnTo>
                    <a:pt x="12" y="324"/>
                  </a:lnTo>
                  <a:lnTo>
                    <a:pt x="7" y="336"/>
                  </a:lnTo>
                  <a:lnTo>
                    <a:pt x="3" y="348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4"/>
                  </a:lnTo>
                  <a:lnTo>
                    <a:pt x="3" y="365"/>
                  </a:lnTo>
                  <a:lnTo>
                    <a:pt x="7" y="366"/>
                  </a:lnTo>
                  <a:lnTo>
                    <a:pt x="9" y="365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17" y="356"/>
                  </a:lnTo>
                  <a:lnTo>
                    <a:pt x="17" y="353"/>
                  </a:lnTo>
                  <a:lnTo>
                    <a:pt x="16" y="352"/>
                  </a:lnTo>
                  <a:lnTo>
                    <a:pt x="13" y="349"/>
                  </a:lnTo>
                  <a:lnTo>
                    <a:pt x="13" y="349"/>
                  </a:lnTo>
                  <a:lnTo>
                    <a:pt x="17" y="337"/>
                  </a:lnTo>
                  <a:lnTo>
                    <a:pt x="24" y="327"/>
                  </a:lnTo>
                  <a:lnTo>
                    <a:pt x="30" y="315"/>
                  </a:lnTo>
                  <a:lnTo>
                    <a:pt x="38" y="305"/>
                  </a:lnTo>
                  <a:lnTo>
                    <a:pt x="55" y="285"/>
                  </a:lnTo>
                  <a:lnTo>
                    <a:pt x="72" y="268"/>
                  </a:lnTo>
                  <a:lnTo>
                    <a:pt x="72" y="268"/>
                  </a:lnTo>
                  <a:lnTo>
                    <a:pt x="94" y="247"/>
                  </a:lnTo>
                  <a:lnTo>
                    <a:pt x="116" y="228"/>
                  </a:lnTo>
                  <a:lnTo>
                    <a:pt x="139" y="207"/>
                  </a:lnTo>
                  <a:lnTo>
                    <a:pt x="149" y="196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99" y="139"/>
                  </a:lnTo>
                  <a:lnTo>
                    <a:pt x="220" y="115"/>
                  </a:lnTo>
                  <a:lnTo>
                    <a:pt x="241" y="93"/>
                  </a:lnTo>
                  <a:lnTo>
                    <a:pt x="263" y="71"/>
                  </a:lnTo>
                  <a:lnTo>
                    <a:pt x="285" y="50"/>
                  </a:lnTo>
                  <a:lnTo>
                    <a:pt x="309" y="30"/>
                  </a:lnTo>
                  <a:lnTo>
                    <a:pt x="334" y="12"/>
                  </a:lnTo>
                  <a:lnTo>
                    <a:pt x="334" y="12"/>
                  </a:lnTo>
                  <a:lnTo>
                    <a:pt x="335" y="9"/>
                  </a:lnTo>
                  <a:lnTo>
                    <a:pt x="336" y="8"/>
                  </a:lnTo>
                  <a:lnTo>
                    <a:pt x="335" y="3"/>
                  </a:lnTo>
                  <a:lnTo>
                    <a:pt x="334" y="1"/>
                  </a:lnTo>
                  <a:lnTo>
                    <a:pt x="332" y="0"/>
                  </a:lnTo>
                  <a:lnTo>
                    <a:pt x="330" y="0"/>
                  </a:lnTo>
                  <a:lnTo>
                    <a:pt x="328" y="1"/>
                  </a:lnTo>
                  <a:lnTo>
                    <a:pt x="328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chenying0907 888">
              <a:extLst>
                <a:ext uri="{FF2B5EF4-FFF2-40B4-BE49-F238E27FC236}">
                  <a16:creationId xmlns:a16="http://schemas.microsoft.com/office/drawing/2014/main" id="{9647D1BC-36BD-4076-B6C4-C5BEF3FBC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6" y="3592513"/>
              <a:ext cx="152400" cy="169863"/>
            </a:xfrm>
            <a:custGeom>
              <a:avLst/>
              <a:gdLst/>
              <a:ahLst/>
              <a:cxnLst>
                <a:cxn ang="0">
                  <a:pos x="371" y="2"/>
                </a:cxn>
                <a:cxn ang="0">
                  <a:pos x="371" y="2"/>
                </a:cxn>
                <a:cxn ang="0">
                  <a:pos x="319" y="51"/>
                </a:cxn>
                <a:cxn ang="0">
                  <a:pos x="293" y="76"/>
                </a:cxn>
                <a:cxn ang="0">
                  <a:pos x="267" y="100"/>
                </a:cxn>
                <a:cxn ang="0">
                  <a:pos x="267" y="100"/>
                </a:cxn>
                <a:cxn ang="0">
                  <a:pos x="212" y="147"/>
                </a:cxn>
                <a:cxn ang="0">
                  <a:pos x="186" y="172"/>
                </a:cxn>
                <a:cxn ang="0">
                  <a:pos x="161" y="199"/>
                </a:cxn>
                <a:cxn ang="0">
                  <a:pos x="161" y="199"/>
                </a:cxn>
                <a:cxn ang="0">
                  <a:pos x="149" y="212"/>
                </a:cxn>
                <a:cxn ang="0">
                  <a:pos x="138" y="228"/>
                </a:cxn>
                <a:cxn ang="0">
                  <a:pos x="119" y="258"/>
                </a:cxn>
                <a:cxn ang="0">
                  <a:pos x="99" y="289"/>
                </a:cxn>
                <a:cxn ang="0">
                  <a:pos x="81" y="321"/>
                </a:cxn>
                <a:cxn ang="0">
                  <a:pos x="81" y="321"/>
                </a:cxn>
                <a:cxn ang="0">
                  <a:pos x="63" y="346"/>
                </a:cxn>
                <a:cxn ang="0">
                  <a:pos x="46" y="372"/>
                </a:cxn>
                <a:cxn ang="0">
                  <a:pos x="46" y="372"/>
                </a:cxn>
                <a:cxn ang="0">
                  <a:pos x="38" y="385"/>
                </a:cxn>
                <a:cxn ang="0">
                  <a:pos x="29" y="399"/>
                </a:cxn>
                <a:cxn ang="0">
                  <a:pos x="22" y="406"/>
                </a:cxn>
                <a:cxn ang="0">
                  <a:pos x="17" y="411"/>
                </a:cxn>
                <a:cxn ang="0">
                  <a:pos x="10" y="415"/>
                </a:cxn>
                <a:cxn ang="0">
                  <a:pos x="4" y="416"/>
                </a:cxn>
                <a:cxn ang="0">
                  <a:pos x="4" y="416"/>
                </a:cxn>
                <a:cxn ang="0">
                  <a:pos x="1" y="418"/>
                </a:cxn>
                <a:cxn ang="0">
                  <a:pos x="0" y="419"/>
                </a:cxn>
                <a:cxn ang="0">
                  <a:pos x="0" y="421"/>
                </a:cxn>
                <a:cxn ang="0">
                  <a:pos x="0" y="423"/>
                </a:cxn>
                <a:cxn ang="0">
                  <a:pos x="2" y="427"/>
                </a:cxn>
                <a:cxn ang="0">
                  <a:pos x="4" y="428"/>
                </a:cxn>
                <a:cxn ang="0">
                  <a:pos x="6" y="428"/>
                </a:cxn>
                <a:cxn ang="0">
                  <a:pos x="6" y="428"/>
                </a:cxn>
                <a:cxn ang="0">
                  <a:pos x="15" y="425"/>
                </a:cxn>
                <a:cxn ang="0">
                  <a:pos x="25" y="419"/>
                </a:cxn>
                <a:cxn ang="0">
                  <a:pos x="31" y="412"/>
                </a:cxn>
                <a:cxn ang="0">
                  <a:pos x="39" y="403"/>
                </a:cxn>
                <a:cxn ang="0">
                  <a:pos x="51" y="385"/>
                </a:cxn>
                <a:cxn ang="0">
                  <a:pos x="61" y="368"/>
                </a:cxn>
                <a:cxn ang="0">
                  <a:pos x="61" y="368"/>
                </a:cxn>
                <a:cxn ang="0">
                  <a:pos x="153" y="229"/>
                </a:cxn>
                <a:cxn ang="0">
                  <a:pos x="153" y="229"/>
                </a:cxn>
                <a:cxn ang="0">
                  <a:pos x="163" y="212"/>
                </a:cxn>
                <a:cxn ang="0">
                  <a:pos x="176" y="197"/>
                </a:cxn>
                <a:cxn ang="0">
                  <a:pos x="191" y="182"/>
                </a:cxn>
                <a:cxn ang="0">
                  <a:pos x="205" y="168"/>
                </a:cxn>
                <a:cxn ang="0">
                  <a:pos x="235" y="140"/>
                </a:cxn>
                <a:cxn ang="0">
                  <a:pos x="267" y="114"/>
                </a:cxn>
                <a:cxn ang="0">
                  <a:pos x="267" y="114"/>
                </a:cxn>
                <a:cxn ang="0">
                  <a:pos x="295" y="89"/>
                </a:cxn>
                <a:cxn ang="0">
                  <a:pos x="324" y="63"/>
                </a:cxn>
                <a:cxn ang="0">
                  <a:pos x="380" y="10"/>
                </a:cxn>
                <a:cxn ang="0">
                  <a:pos x="380" y="10"/>
                </a:cxn>
                <a:cxn ang="0">
                  <a:pos x="382" y="8"/>
                </a:cxn>
                <a:cxn ang="0">
                  <a:pos x="382" y="6"/>
                </a:cxn>
                <a:cxn ang="0">
                  <a:pos x="380" y="2"/>
                </a:cxn>
                <a:cxn ang="0">
                  <a:pos x="377" y="0"/>
                </a:cxn>
                <a:cxn ang="0">
                  <a:pos x="374" y="0"/>
                </a:cxn>
                <a:cxn ang="0">
                  <a:pos x="371" y="2"/>
                </a:cxn>
                <a:cxn ang="0">
                  <a:pos x="371" y="2"/>
                </a:cxn>
              </a:cxnLst>
              <a:rect l="0" t="0" r="r" b="b"/>
              <a:pathLst>
                <a:path w="382" h="428">
                  <a:moveTo>
                    <a:pt x="371" y="2"/>
                  </a:moveTo>
                  <a:lnTo>
                    <a:pt x="371" y="2"/>
                  </a:lnTo>
                  <a:lnTo>
                    <a:pt x="319" y="51"/>
                  </a:lnTo>
                  <a:lnTo>
                    <a:pt x="293" y="76"/>
                  </a:lnTo>
                  <a:lnTo>
                    <a:pt x="267" y="100"/>
                  </a:lnTo>
                  <a:lnTo>
                    <a:pt x="267" y="100"/>
                  </a:lnTo>
                  <a:lnTo>
                    <a:pt x="212" y="147"/>
                  </a:lnTo>
                  <a:lnTo>
                    <a:pt x="186" y="172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49" y="212"/>
                  </a:lnTo>
                  <a:lnTo>
                    <a:pt x="138" y="228"/>
                  </a:lnTo>
                  <a:lnTo>
                    <a:pt x="119" y="258"/>
                  </a:lnTo>
                  <a:lnTo>
                    <a:pt x="99" y="289"/>
                  </a:lnTo>
                  <a:lnTo>
                    <a:pt x="81" y="321"/>
                  </a:lnTo>
                  <a:lnTo>
                    <a:pt x="81" y="321"/>
                  </a:lnTo>
                  <a:lnTo>
                    <a:pt x="63" y="346"/>
                  </a:lnTo>
                  <a:lnTo>
                    <a:pt x="46" y="372"/>
                  </a:lnTo>
                  <a:lnTo>
                    <a:pt x="46" y="372"/>
                  </a:lnTo>
                  <a:lnTo>
                    <a:pt x="38" y="385"/>
                  </a:lnTo>
                  <a:lnTo>
                    <a:pt x="29" y="399"/>
                  </a:lnTo>
                  <a:lnTo>
                    <a:pt x="22" y="406"/>
                  </a:lnTo>
                  <a:lnTo>
                    <a:pt x="17" y="411"/>
                  </a:lnTo>
                  <a:lnTo>
                    <a:pt x="10" y="415"/>
                  </a:lnTo>
                  <a:lnTo>
                    <a:pt x="4" y="416"/>
                  </a:lnTo>
                  <a:lnTo>
                    <a:pt x="4" y="416"/>
                  </a:lnTo>
                  <a:lnTo>
                    <a:pt x="1" y="418"/>
                  </a:lnTo>
                  <a:lnTo>
                    <a:pt x="0" y="419"/>
                  </a:lnTo>
                  <a:lnTo>
                    <a:pt x="0" y="421"/>
                  </a:lnTo>
                  <a:lnTo>
                    <a:pt x="0" y="423"/>
                  </a:lnTo>
                  <a:lnTo>
                    <a:pt x="2" y="427"/>
                  </a:lnTo>
                  <a:lnTo>
                    <a:pt x="4" y="428"/>
                  </a:lnTo>
                  <a:lnTo>
                    <a:pt x="6" y="428"/>
                  </a:lnTo>
                  <a:lnTo>
                    <a:pt x="6" y="428"/>
                  </a:lnTo>
                  <a:lnTo>
                    <a:pt x="15" y="425"/>
                  </a:lnTo>
                  <a:lnTo>
                    <a:pt x="25" y="419"/>
                  </a:lnTo>
                  <a:lnTo>
                    <a:pt x="31" y="412"/>
                  </a:lnTo>
                  <a:lnTo>
                    <a:pt x="39" y="403"/>
                  </a:lnTo>
                  <a:lnTo>
                    <a:pt x="51" y="385"/>
                  </a:lnTo>
                  <a:lnTo>
                    <a:pt x="61" y="368"/>
                  </a:lnTo>
                  <a:lnTo>
                    <a:pt x="61" y="368"/>
                  </a:lnTo>
                  <a:lnTo>
                    <a:pt x="153" y="229"/>
                  </a:lnTo>
                  <a:lnTo>
                    <a:pt x="153" y="229"/>
                  </a:lnTo>
                  <a:lnTo>
                    <a:pt x="163" y="212"/>
                  </a:lnTo>
                  <a:lnTo>
                    <a:pt x="176" y="197"/>
                  </a:lnTo>
                  <a:lnTo>
                    <a:pt x="191" y="182"/>
                  </a:lnTo>
                  <a:lnTo>
                    <a:pt x="205" y="168"/>
                  </a:lnTo>
                  <a:lnTo>
                    <a:pt x="235" y="140"/>
                  </a:lnTo>
                  <a:lnTo>
                    <a:pt x="267" y="114"/>
                  </a:lnTo>
                  <a:lnTo>
                    <a:pt x="267" y="114"/>
                  </a:lnTo>
                  <a:lnTo>
                    <a:pt x="295" y="89"/>
                  </a:lnTo>
                  <a:lnTo>
                    <a:pt x="324" y="63"/>
                  </a:lnTo>
                  <a:lnTo>
                    <a:pt x="380" y="10"/>
                  </a:lnTo>
                  <a:lnTo>
                    <a:pt x="380" y="10"/>
                  </a:lnTo>
                  <a:lnTo>
                    <a:pt x="382" y="8"/>
                  </a:lnTo>
                  <a:lnTo>
                    <a:pt x="382" y="6"/>
                  </a:lnTo>
                  <a:lnTo>
                    <a:pt x="380" y="2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2"/>
                  </a:lnTo>
                  <a:lnTo>
                    <a:pt x="371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chenying0907 889">
              <a:extLst>
                <a:ext uri="{FF2B5EF4-FFF2-40B4-BE49-F238E27FC236}">
                  <a16:creationId xmlns:a16="http://schemas.microsoft.com/office/drawing/2014/main" id="{FF903220-7D60-414C-BD42-E509749C3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401" y="3587751"/>
              <a:ext cx="139700" cy="176213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23" y="15"/>
                </a:cxn>
                <a:cxn ang="0">
                  <a:pos x="310" y="34"/>
                </a:cxn>
                <a:cxn ang="0">
                  <a:pos x="298" y="49"/>
                </a:cxn>
                <a:cxn ang="0">
                  <a:pos x="264" y="94"/>
                </a:cxn>
                <a:cxn ang="0">
                  <a:pos x="214" y="162"/>
                </a:cxn>
                <a:cxn ang="0">
                  <a:pos x="161" y="227"/>
                </a:cxn>
                <a:cxn ang="0">
                  <a:pos x="110" y="285"/>
                </a:cxn>
                <a:cxn ang="0">
                  <a:pos x="74" y="329"/>
                </a:cxn>
                <a:cxn ang="0">
                  <a:pos x="64" y="345"/>
                </a:cxn>
                <a:cxn ang="0">
                  <a:pos x="25" y="405"/>
                </a:cxn>
                <a:cxn ang="0">
                  <a:pos x="9" y="421"/>
                </a:cxn>
                <a:cxn ang="0">
                  <a:pos x="2" y="429"/>
                </a:cxn>
                <a:cxn ang="0">
                  <a:pos x="0" y="439"/>
                </a:cxn>
                <a:cxn ang="0">
                  <a:pos x="1" y="442"/>
                </a:cxn>
                <a:cxn ang="0">
                  <a:pos x="6" y="444"/>
                </a:cxn>
                <a:cxn ang="0">
                  <a:pos x="12" y="442"/>
                </a:cxn>
                <a:cxn ang="0">
                  <a:pos x="12" y="439"/>
                </a:cxn>
                <a:cxn ang="0">
                  <a:pos x="16" y="431"/>
                </a:cxn>
                <a:cxn ang="0">
                  <a:pos x="33" y="412"/>
                </a:cxn>
                <a:cxn ang="0">
                  <a:pos x="40" y="402"/>
                </a:cxn>
                <a:cxn ang="0">
                  <a:pos x="65" y="363"/>
                </a:cxn>
                <a:cxn ang="0">
                  <a:pos x="74" y="350"/>
                </a:cxn>
                <a:cxn ang="0">
                  <a:pos x="123" y="289"/>
                </a:cxn>
                <a:cxn ang="0">
                  <a:pos x="175" y="227"/>
                </a:cxn>
                <a:cxn ang="0">
                  <a:pos x="217" y="176"/>
                </a:cxn>
                <a:cxn ang="0">
                  <a:pos x="256" y="124"/>
                </a:cxn>
                <a:cxn ang="0">
                  <a:pos x="301" y="65"/>
                </a:cxn>
                <a:cxn ang="0">
                  <a:pos x="311" y="51"/>
                </a:cxn>
                <a:cxn ang="0">
                  <a:pos x="327" y="28"/>
                </a:cxn>
                <a:cxn ang="0">
                  <a:pos x="339" y="15"/>
                </a:cxn>
                <a:cxn ang="0">
                  <a:pos x="345" y="10"/>
                </a:cxn>
                <a:cxn ang="0">
                  <a:pos x="349" y="6"/>
                </a:cxn>
                <a:cxn ang="0">
                  <a:pos x="344" y="0"/>
                </a:cxn>
                <a:cxn ang="0">
                  <a:pos x="340" y="1"/>
                </a:cxn>
              </a:cxnLst>
              <a:rect l="0" t="0" r="r" b="b"/>
              <a:pathLst>
                <a:path w="349" h="444">
                  <a:moveTo>
                    <a:pt x="340" y="1"/>
                  </a:moveTo>
                  <a:lnTo>
                    <a:pt x="340" y="1"/>
                  </a:lnTo>
                  <a:lnTo>
                    <a:pt x="329" y="7"/>
                  </a:lnTo>
                  <a:lnTo>
                    <a:pt x="323" y="15"/>
                  </a:lnTo>
                  <a:lnTo>
                    <a:pt x="316" y="23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298" y="49"/>
                  </a:lnTo>
                  <a:lnTo>
                    <a:pt x="286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14" y="162"/>
                  </a:lnTo>
                  <a:lnTo>
                    <a:pt x="188" y="194"/>
                  </a:lnTo>
                  <a:lnTo>
                    <a:pt x="161" y="227"/>
                  </a:lnTo>
                  <a:lnTo>
                    <a:pt x="161" y="227"/>
                  </a:lnTo>
                  <a:lnTo>
                    <a:pt x="110" y="285"/>
                  </a:lnTo>
                  <a:lnTo>
                    <a:pt x="86" y="313"/>
                  </a:lnTo>
                  <a:lnTo>
                    <a:pt x="74" y="329"/>
                  </a:lnTo>
                  <a:lnTo>
                    <a:pt x="64" y="345"/>
                  </a:lnTo>
                  <a:lnTo>
                    <a:pt x="64" y="345"/>
                  </a:lnTo>
                  <a:lnTo>
                    <a:pt x="25" y="405"/>
                  </a:lnTo>
                  <a:lnTo>
                    <a:pt x="25" y="405"/>
                  </a:lnTo>
                  <a:lnTo>
                    <a:pt x="18" y="413"/>
                  </a:lnTo>
                  <a:lnTo>
                    <a:pt x="9" y="421"/>
                  </a:lnTo>
                  <a:lnTo>
                    <a:pt x="6" y="425"/>
                  </a:lnTo>
                  <a:lnTo>
                    <a:pt x="2" y="429"/>
                  </a:lnTo>
                  <a:lnTo>
                    <a:pt x="1" y="43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" y="442"/>
                  </a:lnTo>
                  <a:lnTo>
                    <a:pt x="2" y="443"/>
                  </a:lnTo>
                  <a:lnTo>
                    <a:pt x="6" y="444"/>
                  </a:lnTo>
                  <a:lnTo>
                    <a:pt x="10" y="443"/>
                  </a:lnTo>
                  <a:lnTo>
                    <a:pt x="12" y="442"/>
                  </a:lnTo>
                  <a:lnTo>
                    <a:pt x="12" y="439"/>
                  </a:lnTo>
                  <a:lnTo>
                    <a:pt x="12" y="439"/>
                  </a:lnTo>
                  <a:lnTo>
                    <a:pt x="13" y="435"/>
                  </a:lnTo>
                  <a:lnTo>
                    <a:pt x="16" y="431"/>
                  </a:lnTo>
                  <a:lnTo>
                    <a:pt x="23" y="421"/>
                  </a:lnTo>
                  <a:lnTo>
                    <a:pt x="33" y="412"/>
                  </a:lnTo>
                  <a:lnTo>
                    <a:pt x="40" y="402"/>
                  </a:lnTo>
                  <a:lnTo>
                    <a:pt x="40" y="402"/>
                  </a:lnTo>
                  <a:lnTo>
                    <a:pt x="56" y="376"/>
                  </a:lnTo>
                  <a:lnTo>
                    <a:pt x="65" y="363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98" y="319"/>
                  </a:lnTo>
                  <a:lnTo>
                    <a:pt x="123" y="289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96" y="202"/>
                  </a:lnTo>
                  <a:lnTo>
                    <a:pt x="217" y="176"/>
                  </a:lnTo>
                  <a:lnTo>
                    <a:pt x="256" y="124"/>
                  </a:lnTo>
                  <a:lnTo>
                    <a:pt x="256" y="124"/>
                  </a:lnTo>
                  <a:lnTo>
                    <a:pt x="278" y="94"/>
                  </a:lnTo>
                  <a:lnTo>
                    <a:pt x="301" y="65"/>
                  </a:lnTo>
                  <a:lnTo>
                    <a:pt x="301" y="65"/>
                  </a:lnTo>
                  <a:lnTo>
                    <a:pt x="311" y="51"/>
                  </a:lnTo>
                  <a:lnTo>
                    <a:pt x="322" y="35"/>
                  </a:lnTo>
                  <a:lnTo>
                    <a:pt x="327" y="28"/>
                  </a:lnTo>
                  <a:lnTo>
                    <a:pt x="332" y="21"/>
                  </a:lnTo>
                  <a:lnTo>
                    <a:pt x="339" y="15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8" y="9"/>
                  </a:lnTo>
                  <a:lnTo>
                    <a:pt x="349" y="6"/>
                  </a:lnTo>
                  <a:lnTo>
                    <a:pt x="348" y="2"/>
                  </a:lnTo>
                  <a:lnTo>
                    <a:pt x="344" y="0"/>
                  </a:lnTo>
                  <a:lnTo>
                    <a:pt x="343" y="0"/>
                  </a:lnTo>
                  <a:lnTo>
                    <a:pt x="340" y="1"/>
                  </a:lnTo>
                  <a:lnTo>
                    <a:pt x="340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chenying0907 890">
              <a:extLst>
                <a:ext uri="{FF2B5EF4-FFF2-40B4-BE49-F238E27FC236}">
                  <a16:creationId xmlns:a16="http://schemas.microsoft.com/office/drawing/2014/main" id="{DA9C79B3-E17B-401C-AD3B-31AEB901B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326" y="3660776"/>
              <a:ext cx="88900" cy="106363"/>
            </a:xfrm>
            <a:custGeom>
              <a:avLst/>
              <a:gdLst/>
              <a:ahLst/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31"/>
                </a:cxn>
                <a:cxn ang="0">
                  <a:pos x="156" y="62"/>
                </a:cxn>
                <a:cxn ang="0">
                  <a:pos x="128" y="94"/>
                </a:cxn>
                <a:cxn ang="0">
                  <a:pos x="102" y="127"/>
                </a:cxn>
                <a:cxn ang="0">
                  <a:pos x="102" y="127"/>
                </a:cxn>
                <a:cxn ang="0">
                  <a:pos x="75" y="163"/>
                </a:cxn>
                <a:cxn ang="0">
                  <a:pos x="47" y="201"/>
                </a:cxn>
                <a:cxn ang="0">
                  <a:pos x="47" y="201"/>
                </a:cxn>
                <a:cxn ang="0">
                  <a:pos x="35" y="215"/>
                </a:cxn>
                <a:cxn ang="0">
                  <a:pos x="22" y="229"/>
                </a:cxn>
                <a:cxn ang="0">
                  <a:pos x="11" y="243"/>
                </a:cxn>
                <a:cxn ang="0">
                  <a:pos x="0" y="259"/>
                </a:cxn>
                <a:cxn ang="0">
                  <a:pos x="0" y="259"/>
                </a:cxn>
                <a:cxn ang="0">
                  <a:pos x="0" y="261"/>
                </a:cxn>
                <a:cxn ang="0">
                  <a:pos x="0" y="264"/>
                </a:cxn>
                <a:cxn ang="0">
                  <a:pos x="3" y="266"/>
                </a:cxn>
                <a:cxn ang="0">
                  <a:pos x="7" y="268"/>
                </a:cxn>
                <a:cxn ang="0">
                  <a:pos x="9" y="266"/>
                </a:cxn>
                <a:cxn ang="0">
                  <a:pos x="11" y="265"/>
                </a:cxn>
                <a:cxn ang="0">
                  <a:pos x="11" y="265"/>
                </a:cxn>
                <a:cxn ang="0">
                  <a:pos x="16" y="256"/>
                </a:cxn>
                <a:cxn ang="0">
                  <a:pos x="22" y="247"/>
                </a:cxn>
                <a:cxn ang="0">
                  <a:pos x="34" y="231"/>
                </a:cxn>
                <a:cxn ang="0">
                  <a:pos x="49" y="217"/>
                </a:cxn>
                <a:cxn ang="0">
                  <a:pos x="62" y="201"/>
                </a:cxn>
                <a:cxn ang="0">
                  <a:pos x="62" y="201"/>
                </a:cxn>
                <a:cxn ang="0">
                  <a:pos x="84" y="171"/>
                </a:cxn>
                <a:cxn ang="0">
                  <a:pos x="106" y="141"/>
                </a:cxn>
                <a:cxn ang="0">
                  <a:pos x="106" y="141"/>
                </a:cxn>
                <a:cxn ang="0">
                  <a:pos x="132" y="107"/>
                </a:cxn>
                <a:cxn ang="0">
                  <a:pos x="161" y="73"/>
                </a:cxn>
                <a:cxn ang="0">
                  <a:pos x="191" y="40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3" y="8"/>
                </a:cxn>
                <a:cxn ang="0">
                  <a:pos x="223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l="0" t="0" r="r" b="b"/>
              <a:pathLst>
                <a:path w="223" h="268">
                  <a:moveTo>
                    <a:pt x="213" y="1"/>
                  </a:moveTo>
                  <a:lnTo>
                    <a:pt x="213" y="1"/>
                  </a:lnTo>
                  <a:lnTo>
                    <a:pt x="185" y="31"/>
                  </a:lnTo>
                  <a:lnTo>
                    <a:pt x="156" y="62"/>
                  </a:lnTo>
                  <a:lnTo>
                    <a:pt x="128" y="94"/>
                  </a:lnTo>
                  <a:lnTo>
                    <a:pt x="102" y="127"/>
                  </a:lnTo>
                  <a:lnTo>
                    <a:pt x="102" y="127"/>
                  </a:lnTo>
                  <a:lnTo>
                    <a:pt x="75" y="163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35" y="215"/>
                  </a:lnTo>
                  <a:lnTo>
                    <a:pt x="22" y="229"/>
                  </a:lnTo>
                  <a:lnTo>
                    <a:pt x="11" y="243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3" y="266"/>
                  </a:lnTo>
                  <a:lnTo>
                    <a:pt x="7" y="268"/>
                  </a:lnTo>
                  <a:lnTo>
                    <a:pt x="9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6" y="256"/>
                  </a:lnTo>
                  <a:lnTo>
                    <a:pt x="22" y="247"/>
                  </a:lnTo>
                  <a:lnTo>
                    <a:pt x="34" y="231"/>
                  </a:lnTo>
                  <a:lnTo>
                    <a:pt x="49" y="217"/>
                  </a:lnTo>
                  <a:lnTo>
                    <a:pt x="62" y="201"/>
                  </a:lnTo>
                  <a:lnTo>
                    <a:pt x="62" y="201"/>
                  </a:lnTo>
                  <a:lnTo>
                    <a:pt x="84" y="17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32" y="107"/>
                  </a:lnTo>
                  <a:lnTo>
                    <a:pt x="161" y="73"/>
                  </a:lnTo>
                  <a:lnTo>
                    <a:pt x="191" y="40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3" y="8"/>
                  </a:lnTo>
                  <a:lnTo>
                    <a:pt x="223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chenying0907 891">
              <a:extLst>
                <a:ext uri="{FF2B5EF4-FFF2-40B4-BE49-F238E27FC236}">
                  <a16:creationId xmlns:a16="http://schemas.microsoft.com/office/drawing/2014/main" id="{5AFC915B-703C-4706-979D-FE45CDBE9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3705226"/>
              <a:ext cx="47625" cy="66675"/>
            </a:xfrm>
            <a:custGeom>
              <a:avLst/>
              <a:gdLst/>
              <a:ahLst/>
              <a:cxnLst>
                <a:cxn ang="0">
                  <a:pos x="108" y="4"/>
                </a:cxn>
                <a:cxn ang="0">
                  <a:pos x="108" y="4"/>
                </a:cxn>
                <a:cxn ang="0">
                  <a:pos x="106" y="14"/>
                </a:cxn>
                <a:cxn ang="0">
                  <a:pos x="102" y="21"/>
                </a:cxn>
                <a:cxn ang="0">
                  <a:pos x="97" y="29"/>
                </a:cxn>
                <a:cxn ang="0">
                  <a:pos x="90" y="37"/>
                </a:cxn>
                <a:cxn ang="0">
                  <a:pos x="76" y="53"/>
                </a:cxn>
                <a:cxn ang="0">
                  <a:pos x="64" y="67"/>
                </a:cxn>
                <a:cxn ang="0">
                  <a:pos x="64" y="67"/>
                </a:cxn>
                <a:cxn ang="0">
                  <a:pos x="48" y="89"/>
                </a:cxn>
                <a:cxn ang="0">
                  <a:pos x="34" y="113"/>
                </a:cxn>
                <a:cxn ang="0">
                  <a:pos x="18" y="135"/>
                </a:cxn>
                <a:cxn ang="0">
                  <a:pos x="10" y="146"/>
                </a:cxn>
                <a:cxn ang="0">
                  <a:pos x="1" y="156"/>
                </a:cxn>
                <a:cxn ang="0">
                  <a:pos x="1" y="156"/>
                </a:cxn>
                <a:cxn ang="0">
                  <a:pos x="0" y="159"/>
                </a:cxn>
                <a:cxn ang="0">
                  <a:pos x="0" y="160"/>
                </a:cxn>
                <a:cxn ang="0">
                  <a:pos x="1" y="164"/>
                </a:cxn>
                <a:cxn ang="0">
                  <a:pos x="5" y="167"/>
                </a:cxn>
                <a:cxn ang="0">
                  <a:pos x="8" y="165"/>
                </a:cxn>
                <a:cxn ang="0">
                  <a:pos x="9" y="164"/>
                </a:cxn>
                <a:cxn ang="0">
                  <a:pos x="9" y="164"/>
                </a:cxn>
                <a:cxn ang="0">
                  <a:pos x="26" y="144"/>
                </a:cxn>
                <a:cxn ang="0">
                  <a:pos x="40" y="123"/>
                </a:cxn>
                <a:cxn ang="0">
                  <a:pos x="68" y="80"/>
                </a:cxn>
                <a:cxn ang="0">
                  <a:pos x="68" y="80"/>
                </a:cxn>
                <a:cxn ang="0">
                  <a:pos x="74" y="71"/>
                </a:cxn>
                <a:cxn ang="0">
                  <a:pos x="82" y="63"/>
                </a:cxn>
                <a:cxn ang="0">
                  <a:pos x="98" y="46"/>
                </a:cxn>
                <a:cxn ang="0">
                  <a:pos x="104" y="37"/>
                </a:cxn>
                <a:cxn ang="0">
                  <a:pos x="111" y="28"/>
                </a:cxn>
                <a:cxn ang="0">
                  <a:pos x="116" y="17"/>
                </a:cxn>
                <a:cxn ang="0">
                  <a:pos x="119" y="7"/>
                </a:cxn>
                <a:cxn ang="0">
                  <a:pos x="119" y="7"/>
                </a:cxn>
                <a:cxn ang="0">
                  <a:pos x="119" y="6"/>
                </a:cxn>
                <a:cxn ang="0">
                  <a:pos x="117" y="3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1" y="0"/>
                </a:cxn>
                <a:cxn ang="0">
                  <a:pos x="108" y="2"/>
                </a:cxn>
                <a:cxn ang="0">
                  <a:pos x="108" y="4"/>
                </a:cxn>
                <a:cxn ang="0">
                  <a:pos x="108" y="4"/>
                </a:cxn>
              </a:cxnLst>
              <a:rect l="0" t="0" r="r" b="b"/>
              <a:pathLst>
                <a:path w="119" h="167">
                  <a:moveTo>
                    <a:pt x="108" y="4"/>
                  </a:moveTo>
                  <a:lnTo>
                    <a:pt x="108" y="4"/>
                  </a:lnTo>
                  <a:lnTo>
                    <a:pt x="106" y="14"/>
                  </a:lnTo>
                  <a:lnTo>
                    <a:pt x="102" y="21"/>
                  </a:lnTo>
                  <a:lnTo>
                    <a:pt x="97" y="29"/>
                  </a:lnTo>
                  <a:lnTo>
                    <a:pt x="90" y="37"/>
                  </a:lnTo>
                  <a:lnTo>
                    <a:pt x="76" y="5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48" y="89"/>
                  </a:lnTo>
                  <a:lnTo>
                    <a:pt x="34" y="113"/>
                  </a:lnTo>
                  <a:lnTo>
                    <a:pt x="18" y="135"/>
                  </a:lnTo>
                  <a:lnTo>
                    <a:pt x="10" y="14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5" y="167"/>
                  </a:lnTo>
                  <a:lnTo>
                    <a:pt x="8" y="165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26" y="144"/>
                  </a:lnTo>
                  <a:lnTo>
                    <a:pt x="40" y="123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74" y="71"/>
                  </a:lnTo>
                  <a:lnTo>
                    <a:pt x="82" y="63"/>
                  </a:lnTo>
                  <a:lnTo>
                    <a:pt x="98" y="46"/>
                  </a:lnTo>
                  <a:lnTo>
                    <a:pt x="104" y="37"/>
                  </a:lnTo>
                  <a:lnTo>
                    <a:pt x="111" y="28"/>
                  </a:lnTo>
                  <a:lnTo>
                    <a:pt x="116" y="1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7" y="3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8" y="2"/>
                  </a:lnTo>
                  <a:lnTo>
                    <a:pt x="108" y="4"/>
                  </a:lnTo>
                  <a:lnTo>
                    <a:pt x="108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chenying0907 892">
              <a:extLst>
                <a:ext uri="{FF2B5EF4-FFF2-40B4-BE49-F238E27FC236}">
                  <a16:creationId xmlns:a16="http://schemas.microsoft.com/office/drawing/2014/main" id="{68B5EBD2-4375-4338-8D66-F3B9D20E2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6" y="3724276"/>
              <a:ext cx="47625" cy="53975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110" y="2"/>
                </a:cxn>
                <a:cxn ang="0">
                  <a:pos x="74" y="38"/>
                </a:cxn>
                <a:cxn ang="0">
                  <a:pos x="57" y="56"/>
                </a:cxn>
                <a:cxn ang="0">
                  <a:pos x="42" y="76"/>
                </a:cxn>
                <a:cxn ang="0">
                  <a:pos x="42" y="76"/>
                </a:cxn>
                <a:cxn ang="0">
                  <a:pos x="30" y="89"/>
                </a:cxn>
                <a:cxn ang="0">
                  <a:pos x="18" y="101"/>
                </a:cxn>
                <a:cxn ang="0">
                  <a:pos x="13" y="107"/>
                </a:cxn>
                <a:cxn ang="0">
                  <a:pos x="8" y="114"/>
                </a:cxn>
                <a:cxn ang="0">
                  <a:pos x="4" y="122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4" y="136"/>
                </a:cxn>
                <a:cxn ang="0">
                  <a:pos x="8" y="136"/>
                </a:cxn>
                <a:cxn ang="0">
                  <a:pos x="10" y="135"/>
                </a:cxn>
                <a:cxn ang="0">
                  <a:pos x="12" y="132"/>
                </a:cxn>
                <a:cxn ang="0">
                  <a:pos x="12" y="132"/>
                </a:cxn>
                <a:cxn ang="0">
                  <a:pos x="14" y="124"/>
                </a:cxn>
                <a:cxn ang="0">
                  <a:pos x="19" y="117"/>
                </a:cxn>
                <a:cxn ang="0">
                  <a:pos x="25" y="109"/>
                </a:cxn>
                <a:cxn ang="0">
                  <a:pos x="31" y="102"/>
                </a:cxn>
                <a:cxn ang="0">
                  <a:pos x="43" y="89"/>
                </a:cxn>
                <a:cxn ang="0">
                  <a:pos x="56" y="76"/>
                </a:cxn>
                <a:cxn ang="0">
                  <a:pos x="56" y="76"/>
                </a:cxn>
                <a:cxn ang="0">
                  <a:pos x="70" y="59"/>
                </a:cxn>
                <a:cxn ang="0">
                  <a:pos x="86" y="42"/>
                </a:cxn>
                <a:cxn ang="0">
                  <a:pos x="119" y="9"/>
                </a:cxn>
                <a:cxn ang="0">
                  <a:pos x="119" y="9"/>
                </a:cxn>
                <a:cxn ang="0">
                  <a:pos x="120" y="8"/>
                </a:cxn>
                <a:cxn ang="0">
                  <a:pos x="120" y="5"/>
                </a:cxn>
                <a:cxn ang="0">
                  <a:pos x="117" y="2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10" y="2"/>
                </a:cxn>
              </a:cxnLst>
              <a:rect l="0" t="0" r="r" b="b"/>
              <a:pathLst>
                <a:path w="120" h="136">
                  <a:moveTo>
                    <a:pt x="110" y="2"/>
                  </a:moveTo>
                  <a:lnTo>
                    <a:pt x="110" y="2"/>
                  </a:lnTo>
                  <a:lnTo>
                    <a:pt x="74" y="38"/>
                  </a:lnTo>
                  <a:lnTo>
                    <a:pt x="57" y="5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30" y="89"/>
                  </a:lnTo>
                  <a:lnTo>
                    <a:pt x="18" y="101"/>
                  </a:lnTo>
                  <a:lnTo>
                    <a:pt x="13" y="107"/>
                  </a:lnTo>
                  <a:lnTo>
                    <a:pt x="8" y="114"/>
                  </a:lnTo>
                  <a:lnTo>
                    <a:pt x="4" y="12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4" y="136"/>
                  </a:lnTo>
                  <a:lnTo>
                    <a:pt x="8" y="136"/>
                  </a:lnTo>
                  <a:lnTo>
                    <a:pt x="10" y="135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4"/>
                  </a:lnTo>
                  <a:lnTo>
                    <a:pt x="19" y="117"/>
                  </a:lnTo>
                  <a:lnTo>
                    <a:pt x="25" y="109"/>
                  </a:lnTo>
                  <a:lnTo>
                    <a:pt x="31" y="102"/>
                  </a:lnTo>
                  <a:lnTo>
                    <a:pt x="43" y="89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0" y="59"/>
                  </a:lnTo>
                  <a:lnTo>
                    <a:pt x="86" y="4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20" y="8"/>
                  </a:lnTo>
                  <a:lnTo>
                    <a:pt x="120" y="5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10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chenying0907 893">
              <a:extLst>
                <a:ext uri="{FF2B5EF4-FFF2-40B4-BE49-F238E27FC236}">
                  <a16:creationId xmlns:a16="http://schemas.microsoft.com/office/drawing/2014/main" id="{D24BC33C-8896-4CF2-A16B-F2442C328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926" y="3732213"/>
              <a:ext cx="38100" cy="47625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86" y="3"/>
                </a:cxn>
                <a:cxn ang="0">
                  <a:pos x="74" y="23"/>
                </a:cxn>
                <a:cxn ang="0">
                  <a:pos x="60" y="41"/>
                </a:cxn>
                <a:cxn ang="0">
                  <a:pos x="44" y="58"/>
                </a:cxn>
                <a:cxn ang="0">
                  <a:pos x="27" y="74"/>
                </a:cxn>
                <a:cxn ang="0">
                  <a:pos x="27" y="74"/>
                </a:cxn>
                <a:cxn ang="0">
                  <a:pos x="18" y="82"/>
                </a:cxn>
                <a:cxn ang="0">
                  <a:pos x="7" y="92"/>
                </a:cxn>
                <a:cxn ang="0">
                  <a:pos x="3" y="99"/>
                </a:cxn>
                <a:cxn ang="0">
                  <a:pos x="1" y="104"/>
                </a:cxn>
                <a:cxn ang="0">
                  <a:pos x="0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1" y="118"/>
                </a:cxn>
                <a:cxn ang="0">
                  <a:pos x="3" y="119"/>
                </a:cxn>
                <a:cxn ang="0">
                  <a:pos x="7" y="121"/>
                </a:cxn>
                <a:cxn ang="0">
                  <a:pos x="10" y="118"/>
                </a:cxn>
                <a:cxn ang="0">
                  <a:pos x="11" y="116"/>
                </a:cxn>
                <a:cxn ang="0">
                  <a:pos x="11" y="113"/>
                </a:cxn>
                <a:cxn ang="0">
                  <a:pos x="11" y="113"/>
                </a:cxn>
                <a:cxn ang="0">
                  <a:pos x="11" y="109"/>
                </a:cxn>
                <a:cxn ang="0">
                  <a:pos x="14" y="102"/>
                </a:cxn>
                <a:cxn ang="0">
                  <a:pos x="18" y="97"/>
                </a:cxn>
                <a:cxn ang="0">
                  <a:pos x="23" y="92"/>
                </a:cxn>
                <a:cxn ang="0">
                  <a:pos x="35" y="82"/>
                </a:cxn>
                <a:cxn ang="0">
                  <a:pos x="44" y="74"/>
                </a:cxn>
                <a:cxn ang="0">
                  <a:pos x="44" y="74"/>
                </a:cxn>
                <a:cxn ang="0">
                  <a:pos x="58" y="59"/>
                </a:cxn>
                <a:cxn ang="0">
                  <a:pos x="73" y="44"/>
                </a:cxn>
                <a:cxn ang="0">
                  <a:pos x="86" y="27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8" y="2"/>
                </a:cxn>
                <a:cxn ang="0">
                  <a:pos x="86" y="3"/>
                </a:cxn>
                <a:cxn ang="0">
                  <a:pos x="86" y="3"/>
                </a:cxn>
              </a:cxnLst>
              <a:rect l="0" t="0" r="r" b="b"/>
              <a:pathLst>
                <a:path w="96" h="121">
                  <a:moveTo>
                    <a:pt x="86" y="3"/>
                  </a:moveTo>
                  <a:lnTo>
                    <a:pt x="86" y="3"/>
                  </a:lnTo>
                  <a:lnTo>
                    <a:pt x="74" y="23"/>
                  </a:lnTo>
                  <a:lnTo>
                    <a:pt x="60" y="41"/>
                  </a:lnTo>
                  <a:lnTo>
                    <a:pt x="44" y="58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18" y="82"/>
                  </a:lnTo>
                  <a:lnTo>
                    <a:pt x="7" y="92"/>
                  </a:lnTo>
                  <a:lnTo>
                    <a:pt x="3" y="99"/>
                  </a:lnTo>
                  <a:lnTo>
                    <a:pt x="1" y="104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8"/>
                  </a:lnTo>
                  <a:lnTo>
                    <a:pt x="3" y="119"/>
                  </a:lnTo>
                  <a:lnTo>
                    <a:pt x="7" y="121"/>
                  </a:lnTo>
                  <a:lnTo>
                    <a:pt x="10" y="118"/>
                  </a:lnTo>
                  <a:lnTo>
                    <a:pt x="11" y="116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4" y="102"/>
                  </a:lnTo>
                  <a:lnTo>
                    <a:pt x="18" y="97"/>
                  </a:lnTo>
                  <a:lnTo>
                    <a:pt x="23" y="92"/>
                  </a:lnTo>
                  <a:lnTo>
                    <a:pt x="35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58" y="59"/>
                  </a:lnTo>
                  <a:lnTo>
                    <a:pt x="73" y="44"/>
                  </a:lnTo>
                  <a:lnTo>
                    <a:pt x="86" y="27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6" y="3"/>
                  </a:lnTo>
                  <a:lnTo>
                    <a:pt x="86" y="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chenying0907 894">
              <a:extLst>
                <a:ext uri="{FF2B5EF4-FFF2-40B4-BE49-F238E27FC236}">
                  <a16:creationId xmlns:a16="http://schemas.microsoft.com/office/drawing/2014/main" id="{C4054B0A-DFAE-4FEA-8E9B-391E20317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1" y="3668713"/>
              <a:ext cx="79375" cy="104775"/>
            </a:xfrm>
            <a:custGeom>
              <a:avLst/>
              <a:gdLst/>
              <a:ahLst/>
              <a:cxnLst>
                <a:cxn ang="0">
                  <a:pos x="190" y="1"/>
                </a:cxn>
                <a:cxn ang="0">
                  <a:pos x="190" y="1"/>
                </a:cxn>
                <a:cxn ang="0">
                  <a:pos x="161" y="33"/>
                </a:cxn>
                <a:cxn ang="0">
                  <a:pos x="132" y="65"/>
                </a:cxn>
                <a:cxn ang="0">
                  <a:pos x="106" y="98"/>
                </a:cxn>
                <a:cxn ang="0">
                  <a:pos x="80" y="132"/>
                </a:cxn>
                <a:cxn ang="0">
                  <a:pos x="80" y="132"/>
                </a:cxn>
                <a:cxn ang="0">
                  <a:pos x="67" y="153"/>
                </a:cxn>
                <a:cxn ang="0">
                  <a:pos x="54" y="174"/>
                </a:cxn>
                <a:cxn ang="0">
                  <a:pos x="40" y="193"/>
                </a:cxn>
                <a:cxn ang="0">
                  <a:pos x="33" y="204"/>
                </a:cxn>
                <a:cxn ang="0">
                  <a:pos x="25" y="213"/>
                </a:cxn>
                <a:cxn ang="0">
                  <a:pos x="25" y="213"/>
                </a:cxn>
                <a:cxn ang="0">
                  <a:pos x="16" y="222"/>
                </a:cxn>
                <a:cxn ang="0">
                  <a:pos x="9" y="233"/>
                </a:cxn>
                <a:cxn ang="0">
                  <a:pos x="3" y="244"/>
                </a:cxn>
                <a:cxn ang="0">
                  <a:pos x="0" y="258"/>
                </a:cxn>
                <a:cxn ang="0">
                  <a:pos x="0" y="258"/>
                </a:cxn>
                <a:cxn ang="0">
                  <a:pos x="0" y="259"/>
                </a:cxn>
                <a:cxn ang="0">
                  <a:pos x="1" y="261"/>
                </a:cxn>
                <a:cxn ang="0">
                  <a:pos x="3" y="261"/>
                </a:cxn>
                <a:cxn ang="0">
                  <a:pos x="5" y="263"/>
                </a:cxn>
                <a:cxn ang="0">
                  <a:pos x="9" y="261"/>
                </a:cxn>
                <a:cxn ang="0">
                  <a:pos x="10" y="259"/>
                </a:cxn>
                <a:cxn ang="0">
                  <a:pos x="12" y="258"/>
                </a:cxn>
                <a:cxn ang="0">
                  <a:pos x="12" y="258"/>
                </a:cxn>
                <a:cxn ang="0">
                  <a:pos x="13" y="248"/>
                </a:cxn>
                <a:cxn ang="0">
                  <a:pos x="17" y="241"/>
                </a:cxn>
                <a:cxn ang="0">
                  <a:pos x="22" y="233"/>
                </a:cxn>
                <a:cxn ang="0">
                  <a:pos x="27" y="225"/>
                </a:cxn>
                <a:cxn ang="0">
                  <a:pos x="40" y="210"/>
                </a:cxn>
                <a:cxn ang="0">
                  <a:pos x="51" y="196"/>
                </a:cxn>
                <a:cxn ang="0">
                  <a:pos x="51" y="196"/>
                </a:cxn>
                <a:cxn ang="0">
                  <a:pos x="76" y="159"/>
                </a:cxn>
                <a:cxn ang="0">
                  <a:pos x="88" y="141"/>
                </a:cxn>
                <a:cxn ang="0">
                  <a:pos x="101" y="124"/>
                </a:cxn>
                <a:cxn ang="0">
                  <a:pos x="101" y="124"/>
                </a:cxn>
                <a:cxn ang="0">
                  <a:pos x="148" y="65"/>
                </a:cxn>
                <a:cxn ang="0">
                  <a:pos x="173" y="37"/>
                </a:cxn>
                <a:cxn ang="0">
                  <a:pos x="197" y="10"/>
                </a:cxn>
                <a:cxn ang="0">
                  <a:pos x="197" y="10"/>
                </a:cxn>
                <a:cxn ang="0">
                  <a:pos x="199" y="8"/>
                </a:cxn>
                <a:cxn ang="0">
                  <a:pos x="200" y="5"/>
                </a:cxn>
                <a:cxn ang="0">
                  <a:pos x="197" y="1"/>
                </a:cxn>
                <a:cxn ang="0">
                  <a:pos x="193" y="0"/>
                </a:cxn>
                <a:cxn ang="0">
                  <a:pos x="192" y="0"/>
                </a:cxn>
                <a:cxn ang="0">
                  <a:pos x="190" y="1"/>
                </a:cxn>
                <a:cxn ang="0">
                  <a:pos x="190" y="1"/>
                </a:cxn>
              </a:cxnLst>
              <a:rect l="0" t="0" r="r" b="b"/>
              <a:pathLst>
                <a:path w="200" h="263">
                  <a:moveTo>
                    <a:pt x="190" y="1"/>
                  </a:moveTo>
                  <a:lnTo>
                    <a:pt x="190" y="1"/>
                  </a:lnTo>
                  <a:lnTo>
                    <a:pt x="161" y="33"/>
                  </a:lnTo>
                  <a:lnTo>
                    <a:pt x="132" y="65"/>
                  </a:lnTo>
                  <a:lnTo>
                    <a:pt x="106" y="98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67" y="153"/>
                  </a:lnTo>
                  <a:lnTo>
                    <a:pt x="54" y="174"/>
                  </a:lnTo>
                  <a:lnTo>
                    <a:pt x="40" y="193"/>
                  </a:lnTo>
                  <a:lnTo>
                    <a:pt x="33" y="204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6" y="222"/>
                  </a:lnTo>
                  <a:lnTo>
                    <a:pt x="9" y="233"/>
                  </a:lnTo>
                  <a:lnTo>
                    <a:pt x="3" y="244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9"/>
                  </a:lnTo>
                  <a:lnTo>
                    <a:pt x="1" y="261"/>
                  </a:lnTo>
                  <a:lnTo>
                    <a:pt x="3" y="261"/>
                  </a:lnTo>
                  <a:lnTo>
                    <a:pt x="5" y="263"/>
                  </a:lnTo>
                  <a:lnTo>
                    <a:pt x="9" y="261"/>
                  </a:lnTo>
                  <a:lnTo>
                    <a:pt x="10" y="259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3" y="248"/>
                  </a:lnTo>
                  <a:lnTo>
                    <a:pt x="17" y="241"/>
                  </a:lnTo>
                  <a:lnTo>
                    <a:pt x="22" y="233"/>
                  </a:lnTo>
                  <a:lnTo>
                    <a:pt x="27" y="225"/>
                  </a:lnTo>
                  <a:lnTo>
                    <a:pt x="40" y="210"/>
                  </a:lnTo>
                  <a:lnTo>
                    <a:pt x="51" y="196"/>
                  </a:lnTo>
                  <a:lnTo>
                    <a:pt x="51" y="196"/>
                  </a:lnTo>
                  <a:lnTo>
                    <a:pt x="76" y="159"/>
                  </a:lnTo>
                  <a:lnTo>
                    <a:pt x="88" y="141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48" y="65"/>
                  </a:lnTo>
                  <a:lnTo>
                    <a:pt x="173" y="37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9" y="8"/>
                  </a:lnTo>
                  <a:lnTo>
                    <a:pt x="200" y="5"/>
                  </a:lnTo>
                  <a:lnTo>
                    <a:pt x="197" y="1"/>
                  </a:lnTo>
                  <a:lnTo>
                    <a:pt x="193" y="0"/>
                  </a:lnTo>
                  <a:lnTo>
                    <a:pt x="192" y="0"/>
                  </a:lnTo>
                  <a:lnTo>
                    <a:pt x="190" y="1"/>
                  </a:lnTo>
                  <a:lnTo>
                    <a:pt x="190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chenying0907 895">
              <a:extLst>
                <a:ext uri="{FF2B5EF4-FFF2-40B4-BE49-F238E27FC236}">
                  <a16:creationId xmlns:a16="http://schemas.microsoft.com/office/drawing/2014/main" id="{5CE1B44A-28A7-4FBC-B202-59DB84989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176" y="3678238"/>
              <a:ext cx="74613" cy="98425"/>
            </a:xfrm>
            <a:custGeom>
              <a:avLst/>
              <a:gdLst/>
              <a:ahLst/>
              <a:cxnLst>
                <a:cxn ang="0">
                  <a:pos x="178" y="2"/>
                </a:cxn>
                <a:cxn ang="0">
                  <a:pos x="178" y="2"/>
                </a:cxn>
                <a:cxn ang="0">
                  <a:pos x="165" y="12"/>
                </a:cxn>
                <a:cxn ang="0">
                  <a:pos x="151" y="24"/>
                </a:cxn>
                <a:cxn ang="0">
                  <a:pos x="136" y="36"/>
                </a:cxn>
                <a:cxn ang="0">
                  <a:pos x="131" y="42"/>
                </a:cxn>
                <a:cxn ang="0">
                  <a:pos x="126" y="49"/>
                </a:cxn>
                <a:cxn ang="0">
                  <a:pos x="126" y="49"/>
                </a:cxn>
                <a:cxn ang="0">
                  <a:pos x="104" y="82"/>
                </a:cxn>
                <a:cxn ang="0">
                  <a:pos x="80" y="116"/>
                </a:cxn>
                <a:cxn ang="0">
                  <a:pos x="80" y="116"/>
                </a:cxn>
                <a:cxn ang="0">
                  <a:pos x="68" y="133"/>
                </a:cxn>
                <a:cxn ang="0">
                  <a:pos x="56" y="151"/>
                </a:cxn>
                <a:cxn ang="0">
                  <a:pos x="34" y="189"/>
                </a:cxn>
                <a:cxn ang="0">
                  <a:pos x="34" y="189"/>
                </a:cxn>
                <a:cxn ang="0">
                  <a:pos x="25" y="201"/>
                </a:cxn>
                <a:cxn ang="0">
                  <a:pos x="15" y="212"/>
                </a:cxn>
                <a:cxn ang="0">
                  <a:pos x="5" y="224"/>
                </a:cxn>
                <a:cxn ang="0">
                  <a:pos x="2" y="231"/>
                </a:cxn>
                <a:cxn ang="0">
                  <a:pos x="0" y="238"/>
                </a:cxn>
                <a:cxn ang="0">
                  <a:pos x="0" y="238"/>
                </a:cxn>
                <a:cxn ang="0">
                  <a:pos x="0" y="241"/>
                </a:cxn>
                <a:cxn ang="0">
                  <a:pos x="0" y="242"/>
                </a:cxn>
                <a:cxn ang="0">
                  <a:pos x="4" y="245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3" y="235"/>
                </a:cxn>
                <a:cxn ang="0">
                  <a:pos x="17" y="228"/>
                </a:cxn>
                <a:cxn ang="0">
                  <a:pos x="29" y="219"/>
                </a:cxn>
                <a:cxn ang="0">
                  <a:pos x="29" y="219"/>
                </a:cxn>
                <a:cxn ang="0">
                  <a:pos x="33" y="214"/>
                </a:cxn>
                <a:cxn ang="0">
                  <a:pos x="37" y="207"/>
                </a:cxn>
                <a:cxn ang="0">
                  <a:pos x="45" y="195"/>
                </a:cxn>
                <a:cxn ang="0">
                  <a:pos x="45" y="195"/>
                </a:cxn>
                <a:cxn ang="0">
                  <a:pos x="84" y="129"/>
                </a:cxn>
                <a:cxn ang="0">
                  <a:pos x="84" y="129"/>
                </a:cxn>
                <a:cxn ang="0">
                  <a:pos x="94" y="114"/>
                </a:cxn>
                <a:cxn ang="0">
                  <a:pos x="104" y="100"/>
                </a:cxn>
                <a:cxn ang="0">
                  <a:pos x="124" y="72"/>
                </a:cxn>
                <a:cxn ang="0">
                  <a:pos x="124" y="72"/>
                </a:cxn>
                <a:cxn ang="0">
                  <a:pos x="131" y="63"/>
                </a:cxn>
                <a:cxn ang="0">
                  <a:pos x="138" y="54"/>
                </a:cxn>
                <a:cxn ang="0">
                  <a:pos x="153" y="40"/>
                </a:cxn>
                <a:cxn ang="0">
                  <a:pos x="186" y="10"/>
                </a:cxn>
                <a:cxn ang="0">
                  <a:pos x="186" y="10"/>
                </a:cxn>
                <a:cxn ang="0">
                  <a:pos x="187" y="7"/>
                </a:cxn>
                <a:cxn ang="0">
                  <a:pos x="189" y="6"/>
                </a:cxn>
                <a:cxn ang="0">
                  <a:pos x="186" y="2"/>
                </a:cxn>
                <a:cxn ang="0">
                  <a:pos x="182" y="0"/>
                </a:cxn>
                <a:cxn ang="0">
                  <a:pos x="181" y="0"/>
                </a:cxn>
                <a:cxn ang="0">
                  <a:pos x="178" y="2"/>
                </a:cxn>
                <a:cxn ang="0">
                  <a:pos x="178" y="2"/>
                </a:cxn>
              </a:cxnLst>
              <a:rect l="0" t="0" r="r" b="b"/>
              <a:pathLst>
                <a:path w="189" h="245">
                  <a:moveTo>
                    <a:pt x="178" y="2"/>
                  </a:moveTo>
                  <a:lnTo>
                    <a:pt x="178" y="2"/>
                  </a:lnTo>
                  <a:lnTo>
                    <a:pt x="165" y="12"/>
                  </a:lnTo>
                  <a:lnTo>
                    <a:pt x="151" y="24"/>
                  </a:lnTo>
                  <a:lnTo>
                    <a:pt x="136" y="36"/>
                  </a:lnTo>
                  <a:lnTo>
                    <a:pt x="131" y="42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04" y="82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68" y="133"/>
                  </a:lnTo>
                  <a:lnTo>
                    <a:pt x="56" y="151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5" y="201"/>
                  </a:lnTo>
                  <a:lnTo>
                    <a:pt x="15" y="212"/>
                  </a:lnTo>
                  <a:lnTo>
                    <a:pt x="5" y="224"/>
                  </a:lnTo>
                  <a:lnTo>
                    <a:pt x="2" y="231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2"/>
                  </a:lnTo>
                  <a:lnTo>
                    <a:pt x="4" y="245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3" y="235"/>
                  </a:lnTo>
                  <a:lnTo>
                    <a:pt x="17" y="228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33" y="214"/>
                  </a:lnTo>
                  <a:lnTo>
                    <a:pt x="37" y="207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84" y="129"/>
                  </a:lnTo>
                  <a:lnTo>
                    <a:pt x="84" y="129"/>
                  </a:lnTo>
                  <a:lnTo>
                    <a:pt x="94" y="114"/>
                  </a:lnTo>
                  <a:lnTo>
                    <a:pt x="104" y="100"/>
                  </a:lnTo>
                  <a:lnTo>
                    <a:pt x="124" y="72"/>
                  </a:lnTo>
                  <a:lnTo>
                    <a:pt x="124" y="72"/>
                  </a:lnTo>
                  <a:lnTo>
                    <a:pt x="131" y="63"/>
                  </a:lnTo>
                  <a:lnTo>
                    <a:pt x="138" y="54"/>
                  </a:lnTo>
                  <a:lnTo>
                    <a:pt x="153" y="40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7" y="7"/>
                  </a:lnTo>
                  <a:lnTo>
                    <a:pt x="189" y="6"/>
                  </a:lnTo>
                  <a:lnTo>
                    <a:pt x="186" y="2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8" y="2"/>
                  </a:lnTo>
                  <a:lnTo>
                    <a:pt x="178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chenying0907 896">
              <a:extLst>
                <a:ext uri="{FF2B5EF4-FFF2-40B4-BE49-F238E27FC236}">
                  <a16:creationId xmlns:a16="http://schemas.microsoft.com/office/drawing/2014/main" id="{4173CDA2-A995-41C9-80FD-204D2E2E3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3630613"/>
              <a:ext cx="122238" cy="152400"/>
            </a:xfrm>
            <a:custGeom>
              <a:avLst/>
              <a:gdLst/>
              <a:ahLst/>
              <a:cxnLst>
                <a:cxn ang="0">
                  <a:pos x="298" y="1"/>
                </a:cxn>
                <a:cxn ang="0">
                  <a:pos x="298" y="1"/>
                </a:cxn>
                <a:cxn ang="0">
                  <a:pos x="280" y="22"/>
                </a:cxn>
                <a:cxn ang="0">
                  <a:pos x="263" y="43"/>
                </a:cxn>
                <a:cxn ang="0">
                  <a:pos x="228" y="86"/>
                </a:cxn>
                <a:cxn ang="0">
                  <a:pos x="228" y="86"/>
                </a:cxn>
                <a:cxn ang="0">
                  <a:pos x="190" y="132"/>
                </a:cxn>
                <a:cxn ang="0">
                  <a:pos x="173" y="154"/>
                </a:cxn>
                <a:cxn ang="0">
                  <a:pos x="156" y="179"/>
                </a:cxn>
                <a:cxn ang="0">
                  <a:pos x="156" y="179"/>
                </a:cxn>
                <a:cxn ang="0">
                  <a:pos x="135" y="205"/>
                </a:cxn>
                <a:cxn ang="0">
                  <a:pos x="114" y="230"/>
                </a:cxn>
                <a:cxn ang="0">
                  <a:pos x="70" y="280"/>
                </a:cxn>
                <a:cxn ang="0">
                  <a:pos x="70" y="280"/>
                </a:cxn>
                <a:cxn ang="0">
                  <a:pos x="53" y="302"/>
                </a:cxn>
                <a:cxn ang="0">
                  <a:pos x="36" y="327"/>
                </a:cxn>
                <a:cxn ang="0">
                  <a:pos x="20" y="351"/>
                </a:cxn>
                <a:cxn ang="0">
                  <a:pos x="11" y="361"/>
                </a:cxn>
                <a:cxn ang="0">
                  <a:pos x="2" y="373"/>
                </a:cxn>
                <a:cxn ang="0">
                  <a:pos x="2" y="373"/>
                </a:cxn>
                <a:cxn ang="0">
                  <a:pos x="0" y="375"/>
                </a:cxn>
                <a:cxn ang="0">
                  <a:pos x="0" y="377"/>
                </a:cxn>
                <a:cxn ang="0">
                  <a:pos x="3" y="381"/>
                </a:cxn>
                <a:cxn ang="0">
                  <a:pos x="5" y="382"/>
                </a:cxn>
                <a:cxn ang="0">
                  <a:pos x="8" y="382"/>
                </a:cxn>
                <a:cxn ang="0">
                  <a:pos x="9" y="381"/>
                </a:cxn>
                <a:cxn ang="0">
                  <a:pos x="9" y="381"/>
                </a:cxn>
                <a:cxn ang="0">
                  <a:pos x="26" y="360"/>
                </a:cxn>
                <a:cxn ang="0">
                  <a:pos x="41" y="339"/>
                </a:cxn>
                <a:cxn ang="0">
                  <a:pos x="55" y="317"/>
                </a:cxn>
                <a:cxn ang="0">
                  <a:pos x="71" y="296"/>
                </a:cxn>
                <a:cxn ang="0">
                  <a:pos x="71" y="296"/>
                </a:cxn>
                <a:cxn ang="0">
                  <a:pos x="91" y="272"/>
                </a:cxn>
                <a:cxn ang="0">
                  <a:pos x="111" y="250"/>
                </a:cxn>
                <a:cxn ang="0">
                  <a:pos x="153" y="204"/>
                </a:cxn>
                <a:cxn ang="0">
                  <a:pos x="153" y="204"/>
                </a:cxn>
                <a:cxn ang="0">
                  <a:pos x="161" y="194"/>
                </a:cxn>
                <a:cxn ang="0">
                  <a:pos x="169" y="182"/>
                </a:cxn>
                <a:cxn ang="0">
                  <a:pos x="183" y="158"/>
                </a:cxn>
                <a:cxn ang="0">
                  <a:pos x="183" y="158"/>
                </a:cxn>
                <a:cxn ang="0">
                  <a:pos x="206" y="130"/>
                </a:cxn>
                <a:cxn ang="0">
                  <a:pos x="229" y="102"/>
                </a:cxn>
                <a:cxn ang="0">
                  <a:pos x="229" y="102"/>
                </a:cxn>
                <a:cxn ang="0">
                  <a:pos x="267" y="55"/>
                </a:cxn>
                <a:cxn ang="0">
                  <a:pos x="287" y="32"/>
                </a:cxn>
                <a:cxn ang="0">
                  <a:pos x="306" y="9"/>
                </a:cxn>
                <a:cxn ang="0">
                  <a:pos x="306" y="9"/>
                </a:cxn>
                <a:cxn ang="0">
                  <a:pos x="308" y="8"/>
                </a:cxn>
                <a:cxn ang="0">
                  <a:pos x="309" y="5"/>
                </a:cxn>
                <a:cxn ang="0">
                  <a:pos x="306" y="1"/>
                </a:cxn>
                <a:cxn ang="0">
                  <a:pos x="302" y="0"/>
                </a:cxn>
                <a:cxn ang="0">
                  <a:pos x="301" y="0"/>
                </a:cxn>
                <a:cxn ang="0">
                  <a:pos x="298" y="1"/>
                </a:cxn>
                <a:cxn ang="0">
                  <a:pos x="298" y="1"/>
                </a:cxn>
              </a:cxnLst>
              <a:rect l="0" t="0" r="r" b="b"/>
              <a:pathLst>
                <a:path w="309" h="382">
                  <a:moveTo>
                    <a:pt x="298" y="1"/>
                  </a:moveTo>
                  <a:lnTo>
                    <a:pt x="298" y="1"/>
                  </a:lnTo>
                  <a:lnTo>
                    <a:pt x="280" y="22"/>
                  </a:lnTo>
                  <a:lnTo>
                    <a:pt x="263" y="43"/>
                  </a:lnTo>
                  <a:lnTo>
                    <a:pt x="228" y="86"/>
                  </a:lnTo>
                  <a:lnTo>
                    <a:pt x="228" y="86"/>
                  </a:lnTo>
                  <a:lnTo>
                    <a:pt x="190" y="132"/>
                  </a:lnTo>
                  <a:lnTo>
                    <a:pt x="173" y="154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35" y="205"/>
                  </a:lnTo>
                  <a:lnTo>
                    <a:pt x="114" y="23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3" y="302"/>
                  </a:lnTo>
                  <a:lnTo>
                    <a:pt x="36" y="327"/>
                  </a:lnTo>
                  <a:lnTo>
                    <a:pt x="20" y="351"/>
                  </a:lnTo>
                  <a:lnTo>
                    <a:pt x="11" y="361"/>
                  </a:lnTo>
                  <a:lnTo>
                    <a:pt x="2" y="373"/>
                  </a:lnTo>
                  <a:lnTo>
                    <a:pt x="2" y="373"/>
                  </a:lnTo>
                  <a:lnTo>
                    <a:pt x="0" y="375"/>
                  </a:lnTo>
                  <a:lnTo>
                    <a:pt x="0" y="377"/>
                  </a:lnTo>
                  <a:lnTo>
                    <a:pt x="3" y="381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9" y="381"/>
                  </a:lnTo>
                  <a:lnTo>
                    <a:pt x="9" y="381"/>
                  </a:lnTo>
                  <a:lnTo>
                    <a:pt x="26" y="360"/>
                  </a:lnTo>
                  <a:lnTo>
                    <a:pt x="41" y="339"/>
                  </a:lnTo>
                  <a:lnTo>
                    <a:pt x="55" y="317"/>
                  </a:lnTo>
                  <a:lnTo>
                    <a:pt x="71" y="296"/>
                  </a:lnTo>
                  <a:lnTo>
                    <a:pt x="71" y="296"/>
                  </a:lnTo>
                  <a:lnTo>
                    <a:pt x="91" y="272"/>
                  </a:lnTo>
                  <a:lnTo>
                    <a:pt x="111" y="250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61" y="194"/>
                  </a:lnTo>
                  <a:lnTo>
                    <a:pt x="169" y="182"/>
                  </a:lnTo>
                  <a:lnTo>
                    <a:pt x="183" y="158"/>
                  </a:lnTo>
                  <a:lnTo>
                    <a:pt x="183" y="158"/>
                  </a:lnTo>
                  <a:lnTo>
                    <a:pt x="206" y="130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67" y="55"/>
                  </a:lnTo>
                  <a:lnTo>
                    <a:pt x="287" y="32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8" y="8"/>
                  </a:lnTo>
                  <a:lnTo>
                    <a:pt x="309" y="5"/>
                  </a:lnTo>
                  <a:lnTo>
                    <a:pt x="306" y="1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298" y="1"/>
                  </a:lnTo>
                  <a:lnTo>
                    <a:pt x="298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chenying0907 897">
              <a:extLst>
                <a:ext uri="{FF2B5EF4-FFF2-40B4-BE49-F238E27FC236}">
                  <a16:creationId xmlns:a16="http://schemas.microsoft.com/office/drawing/2014/main" id="{A3452422-AD3E-4875-B10B-99A88E4E9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026" y="3665538"/>
              <a:ext cx="88900" cy="111125"/>
            </a:xfrm>
            <a:custGeom>
              <a:avLst/>
              <a:gdLst/>
              <a:ahLst/>
              <a:cxnLst>
                <a:cxn ang="0">
                  <a:pos x="222" y="5"/>
                </a:cxn>
                <a:cxn ang="0">
                  <a:pos x="220" y="1"/>
                </a:cxn>
                <a:cxn ang="0">
                  <a:pos x="216" y="1"/>
                </a:cxn>
                <a:cxn ang="0">
                  <a:pos x="212" y="5"/>
                </a:cxn>
                <a:cxn ang="0">
                  <a:pos x="212" y="8"/>
                </a:cxn>
                <a:cxn ang="0">
                  <a:pos x="210" y="13"/>
                </a:cxn>
                <a:cxn ang="0">
                  <a:pos x="201" y="28"/>
                </a:cxn>
                <a:cxn ang="0">
                  <a:pos x="180" y="50"/>
                </a:cxn>
                <a:cxn ang="0">
                  <a:pos x="170" y="60"/>
                </a:cxn>
                <a:cxn ang="0">
                  <a:pos x="124" y="123"/>
                </a:cxn>
                <a:cxn ang="0">
                  <a:pos x="107" y="144"/>
                </a:cxn>
                <a:cxn ang="0">
                  <a:pos x="51" y="207"/>
                </a:cxn>
                <a:cxn ang="0">
                  <a:pos x="39" y="219"/>
                </a:cxn>
                <a:cxn ang="0">
                  <a:pos x="29" y="232"/>
                </a:cxn>
                <a:cxn ang="0">
                  <a:pos x="23" y="242"/>
                </a:cxn>
                <a:cxn ang="0">
                  <a:pos x="12" y="262"/>
                </a:cxn>
                <a:cxn ang="0">
                  <a:pos x="2" y="270"/>
                </a:cxn>
                <a:cxn ang="0">
                  <a:pos x="0" y="273"/>
                </a:cxn>
                <a:cxn ang="0">
                  <a:pos x="2" y="280"/>
                </a:cxn>
                <a:cxn ang="0">
                  <a:pos x="6" y="280"/>
                </a:cxn>
                <a:cxn ang="0">
                  <a:pos x="8" y="280"/>
                </a:cxn>
                <a:cxn ang="0">
                  <a:pos x="21" y="267"/>
                </a:cxn>
                <a:cxn ang="0">
                  <a:pos x="40" y="237"/>
                </a:cxn>
                <a:cxn ang="0">
                  <a:pos x="51" y="222"/>
                </a:cxn>
                <a:cxn ang="0">
                  <a:pos x="129" y="136"/>
                </a:cxn>
                <a:cxn ang="0">
                  <a:pos x="138" y="124"/>
                </a:cxn>
                <a:cxn ang="0">
                  <a:pos x="162" y="90"/>
                </a:cxn>
                <a:cxn ang="0">
                  <a:pos x="187" y="56"/>
                </a:cxn>
                <a:cxn ang="0">
                  <a:pos x="197" y="46"/>
                </a:cxn>
                <a:cxn ang="0">
                  <a:pos x="216" y="28"/>
                </a:cxn>
                <a:cxn ang="0">
                  <a:pos x="221" y="17"/>
                </a:cxn>
                <a:cxn ang="0">
                  <a:pos x="222" y="5"/>
                </a:cxn>
              </a:cxnLst>
              <a:rect l="0" t="0" r="r" b="b"/>
              <a:pathLst>
                <a:path w="222" h="280">
                  <a:moveTo>
                    <a:pt x="222" y="5"/>
                  </a:moveTo>
                  <a:lnTo>
                    <a:pt x="222" y="5"/>
                  </a:lnTo>
                  <a:lnTo>
                    <a:pt x="221" y="3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6" y="1"/>
                  </a:lnTo>
                  <a:lnTo>
                    <a:pt x="212" y="3"/>
                  </a:lnTo>
                  <a:lnTo>
                    <a:pt x="212" y="5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2" y="11"/>
                  </a:lnTo>
                  <a:lnTo>
                    <a:pt x="210" y="13"/>
                  </a:lnTo>
                  <a:lnTo>
                    <a:pt x="206" y="20"/>
                  </a:lnTo>
                  <a:lnTo>
                    <a:pt x="201" y="28"/>
                  </a:lnTo>
                  <a:lnTo>
                    <a:pt x="195" y="35"/>
                  </a:lnTo>
                  <a:lnTo>
                    <a:pt x="180" y="5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40" y="102"/>
                  </a:lnTo>
                  <a:lnTo>
                    <a:pt x="124" y="123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80" y="175"/>
                  </a:lnTo>
                  <a:lnTo>
                    <a:pt x="51" y="207"/>
                  </a:lnTo>
                  <a:lnTo>
                    <a:pt x="51" y="207"/>
                  </a:lnTo>
                  <a:lnTo>
                    <a:pt x="39" y="219"/>
                  </a:lnTo>
                  <a:lnTo>
                    <a:pt x="34" y="225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3" y="242"/>
                  </a:lnTo>
                  <a:lnTo>
                    <a:pt x="18" y="253"/>
                  </a:lnTo>
                  <a:lnTo>
                    <a:pt x="12" y="26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1" y="271"/>
                  </a:lnTo>
                  <a:lnTo>
                    <a:pt x="0" y="273"/>
                  </a:lnTo>
                  <a:lnTo>
                    <a:pt x="1" y="277"/>
                  </a:lnTo>
                  <a:lnTo>
                    <a:pt x="2" y="280"/>
                  </a:lnTo>
                  <a:lnTo>
                    <a:pt x="4" y="280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8" y="280"/>
                  </a:lnTo>
                  <a:lnTo>
                    <a:pt x="16" y="273"/>
                  </a:lnTo>
                  <a:lnTo>
                    <a:pt x="21" y="267"/>
                  </a:lnTo>
                  <a:lnTo>
                    <a:pt x="31" y="253"/>
                  </a:lnTo>
                  <a:lnTo>
                    <a:pt x="40" y="237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90" y="179"/>
                  </a:lnTo>
                  <a:lnTo>
                    <a:pt x="129" y="136"/>
                  </a:lnTo>
                  <a:lnTo>
                    <a:pt x="129" y="136"/>
                  </a:lnTo>
                  <a:lnTo>
                    <a:pt x="138" y="124"/>
                  </a:lnTo>
                  <a:lnTo>
                    <a:pt x="146" y="114"/>
                  </a:lnTo>
                  <a:lnTo>
                    <a:pt x="162" y="90"/>
                  </a:lnTo>
                  <a:lnTo>
                    <a:pt x="178" y="67"/>
                  </a:lnTo>
                  <a:lnTo>
                    <a:pt x="187" y="56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206" y="37"/>
                  </a:lnTo>
                  <a:lnTo>
                    <a:pt x="216" y="28"/>
                  </a:lnTo>
                  <a:lnTo>
                    <a:pt x="218" y="22"/>
                  </a:lnTo>
                  <a:lnTo>
                    <a:pt x="221" y="17"/>
                  </a:lnTo>
                  <a:lnTo>
                    <a:pt x="222" y="12"/>
                  </a:lnTo>
                  <a:lnTo>
                    <a:pt x="222" y="5"/>
                  </a:lnTo>
                  <a:lnTo>
                    <a:pt x="222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chenying0907 898">
              <a:extLst>
                <a:ext uri="{FF2B5EF4-FFF2-40B4-BE49-F238E27FC236}">
                  <a16:creationId xmlns:a16="http://schemas.microsoft.com/office/drawing/2014/main" id="{87DD2D67-7768-4CA4-A6D1-D0031529B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3692526"/>
              <a:ext cx="60325" cy="80963"/>
            </a:xfrm>
            <a:custGeom>
              <a:avLst/>
              <a:gdLst/>
              <a:ahLst/>
              <a:cxnLst>
                <a:cxn ang="0">
                  <a:pos x="142" y="4"/>
                </a:cxn>
                <a:cxn ang="0">
                  <a:pos x="142" y="4"/>
                </a:cxn>
                <a:cxn ang="0">
                  <a:pos x="141" y="8"/>
                </a:cxn>
                <a:cxn ang="0">
                  <a:pos x="138" y="14"/>
                </a:cxn>
                <a:cxn ang="0">
                  <a:pos x="130" y="24"/>
                </a:cxn>
                <a:cxn ang="0">
                  <a:pos x="121" y="34"/>
                </a:cxn>
                <a:cxn ang="0">
                  <a:pos x="115" y="42"/>
                </a:cxn>
                <a:cxn ang="0">
                  <a:pos x="115" y="42"/>
                </a:cxn>
                <a:cxn ang="0">
                  <a:pos x="95" y="70"/>
                </a:cxn>
                <a:cxn ang="0">
                  <a:pos x="77" y="97"/>
                </a:cxn>
                <a:cxn ang="0">
                  <a:pos x="77" y="97"/>
                </a:cxn>
                <a:cxn ang="0">
                  <a:pos x="68" y="110"/>
                </a:cxn>
                <a:cxn ang="0">
                  <a:pos x="58" y="122"/>
                </a:cxn>
                <a:cxn ang="0">
                  <a:pos x="38" y="147"/>
                </a:cxn>
                <a:cxn ang="0">
                  <a:pos x="18" y="170"/>
                </a:cxn>
                <a:cxn ang="0">
                  <a:pos x="9" y="184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0" y="202"/>
                </a:cxn>
                <a:cxn ang="0">
                  <a:pos x="2" y="204"/>
                </a:cxn>
                <a:cxn ang="0">
                  <a:pos x="6" y="206"/>
                </a:cxn>
                <a:cxn ang="0">
                  <a:pos x="9" y="204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19" y="189"/>
                </a:cxn>
                <a:cxn ang="0">
                  <a:pos x="30" y="177"/>
                </a:cxn>
                <a:cxn ang="0">
                  <a:pos x="51" y="152"/>
                </a:cxn>
                <a:cxn ang="0">
                  <a:pos x="51" y="152"/>
                </a:cxn>
                <a:cxn ang="0">
                  <a:pos x="69" y="129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33" y="38"/>
                </a:cxn>
                <a:cxn ang="0">
                  <a:pos x="141" y="29"/>
                </a:cxn>
                <a:cxn ang="0">
                  <a:pos x="149" y="19"/>
                </a:cxn>
                <a:cxn ang="0">
                  <a:pos x="151" y="14"/>
                </a:cxn>
                <a:cxn ang="0">
                  <a:pos x="154" y="7"/>
                </a:cxn>
                <a:cxn ang="0">
                  <a:pos x="154" y="7"/>
                </a:cxn>
                <a:cxn ang="0">
                  <a:pos x="154" y="4"/>
                </a:cxn>
                <a:cxn ang="0">
                  <a:pos x="153" y="3"/>
                </a:cxn>
                <a:cxn ang="0">
                  <a:pos x="149" y="0"/>
                </a:cxn>
                <a:cxn ang="0">
                  <a:pos x="145" y="0"/>
                </a:cxn>
                <a:cxn ang="0">
                  <a:pos x="144" y="2"/>
                </a:cxn>
                <a:cxn ang="0">
                  <a:pos x="142" y="4"/>
                </a:cxn>
                <a:cxn ang="0">
                  <a:pos x="142" y="4"/>
                </a:cxn>
              </a:cxnLst>
              <a:rect l="0" t="0" r="r" b="b"/>
              <a:pathLst>
                <a:path w="154" h="206">
                  <a:moveTo>
                    <a:pt x="142" y="4"/>
                  </a:moveTo>
                  <a:lnTo>
                    <a:pt x="142" y="4"/>
                  </a:lnTo>
                  <a:lnTo>
                    <a:pt x="141" y="8"/>
                  </a:lnTo>
                  <a:lnTo>
                    <a:pt x="138" y="14"/>
                  </a:lnTo>
                  <a:lnTo>
                    <a:pt x="130" y="24"/>
                  </a:lnTo>
                  <a:lnTo>
                    <a:pt x="121" y="3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5" y="7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68" y="110"/>
                  </a:lnTo>
                  <a:lnTo>
                    <a:pt x="58" y="122"/>
                  </a:lnTo>
                  <a:lnTo>
                    <a:pt x="38" y="147"/>
                  </a:lnTo>
                  <a:lnTo>
                    <a:pt x="18" y="170"/>
                  </a:lnTo>
                  <a:lnTo>
                    <a:pt x="9" y="184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2" y="204"/>
                  </a:lnTo>
                  <a:lnTo>
                    <a:pt x="6" y="206"/>
                  </a:lnTo>
                  <a:lnTo>
                    <a:pt x="9" y="204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9" y="189"/>
                  </a:lnTo>
                  <a:lnTo>
                    <a:pt x="30" y="177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69" y="129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33" y="38"/>
                  </a:lnTo>
                  <a:lnTo>
                    <a:pt x="141" y="29"/>
                  </a:lnTo>
                  <a:lnTo>
                    <a:pt x="149" y="19"/>
                  </a:lnTo>
                  <a:lnTo>
                    <a:pt x="151" y="14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3" y="3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44" y="2"/>
                  </a:lnTo>
                  <a:lnTo>
                    <a:pt x="142" y="4"/>
                  </a:lnTo>
                  <a:lnTo>
                    <a:pt x="142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chenying0907 899">
              <a:extLst>
                <a:ext uri="{FF2B5EF4-FFF2-40B4-BE49-F238E27FC236}">
                  <a16:creationId xmlns:a16="http://schemas.microsoft.com/office/drawing/2014/main" id="{855FCA63-9A30-44EC-A882-483C741B4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3721101"/>
              <a:ext cx="41275" cy="50800"/>
            </a:xfrm>
            <a:custGeom>
              <a:avLst/>
              <a:gdLst/>
              <a:ahLst/>
              <a:cxnLst>
                <a:cxn ang="0">
                  <a:pos x="93" y="2"/>
                </a:cxn>
                <a:cxn ang="0">
                  <a:pos x="93" y="2"/>
                </a:cxn>
                <a:cxn ang="0">
                  <a:pos x="80" y="15"/>
                </a:cxn>
                <a:cxn ang="0">
                  <a:pos x="68" y="30"/>
                </a:cxn>
                <a:cxn ang="0">
                  <a:pos x="46" y="59"/>
                </a:cxn>
                <a:cxn ang="0">
                  <a:pos x="24" y="87"/>
                </a:cxn>
                <a:cxn ang="0">
                  <a:pos x="1" y="116"/>
                </a:cxn>
                <a:cxn ang="0">
                  <a:pos x="1" y="116"/>
                </a:cxn>
                <a:cxn ang="0">
                  <a:pos x="0" y="119"/>
                </a:cxn>
                <a:cxn ang="0">
                  <a:pos x="0" y="120"/>
                </a:cxn>
                <a:cxn ang="0">
                  <a:pos x="1" y="124"/>
                </a:cxn>
                <a:cxn ang="0">
                  <a:pos x="4" y="125"/>
                </a:cxn>
                <a:cxn ang="0">
                  <a:pos x="5" y="127"/>
                </a:cxn>
                <a:cxn ang="0">
                  <a:pos x="8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32" y="95"/>
                </a:cxn>
                <a:cxn ang="0">
                  <a:pos x="54" y="66"/>
                </a:cxn>
                <a:cxn ang="0">
                  <a:pos x="76" y="38"/>
                </a:cxn>
                <a:cxn ang="0">
                  <a:pos x="89" y="23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8"/>
                </a:cxn>
                <a:cxn ang="0">
                  <a:pos x="102" y="6"/>
                </a:cxn>
                <a:cxn ang="0">
                  <a:pos x="101" y="2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3" y="2"/>
                </a:cxn>
                <a:cxn ang="0">
                  <a:pos x="93" y="2"/>
                </a:cxn>
              </a:cxnLst>
              <a:rect l="0" t="0" r="r" b="b"/>
              <a:pathLst>
                <a:path w="102" h="127">
                  <a:moveTo>
                    <a:pt x="93" y="2"/>
                  </a:moveTo>
                  <a:lnTo>
                    <a:pt x="93" y="2"/>
                  </a:lnTo>
                  <a:lnTo>
                    <a:pt x="80" y="15"/>
                  </a:lnTo>
                  <a:lnTo>
                    <a:pt x="68" y="30"/>
                  </a:lnTo>
                  <a:lnTo>
                    <a:pt x="46" y="59"/>
                  </a:lnTo>
                  <a:lnTo>
                    <a:pt x="24" y="87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0" y="119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4" y="125"/>
                  </a:lnTo>
                  <a:lnTo>
                    <a:pt x="5" y="127"/>
                  </a:lnTo>
                  <a:lnTo>
                    <a:pt x="8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32" y="95"/>
                  </a:lnTo>
                  <a:lnTo>
                    <a:pt x="54" y="66"/>
                  </a:lnTo>
                  <a:lnTo>
                    <a:pt x="76" y="38"/>
                  </a:lnTo>
                  <a:lnTo>
                    <a:pt x="89" y="23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1" y="2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3" y="2"/>
                  </a:lnTo>
                  <a:lnTo>
                    <a:pt x="93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chenying0907 900">
              <a:extLst>
                <a:ext uri="{FF2B5EF4-FFF2-40B4-BE49-F238E27FC236}">
                  <a16:creationId xmlns:a16="http://schemas.microsoft.com/office/drawing/2014/main" id="{FCB49FDB-FAE3-4B11-86FD-569EF103E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1" y="3597276"/>
              <a:ext cx="38100" cy="52388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68" y="35"/>
                </a:cxn>
                <a:cxn ang="0">
                  <a:pos x="48" y="65"/>
                </a:cxn>
                <a:cxn ang="0">
                  <a:pos x="26" y="95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4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5" y="132"/>
                </a:cxn>
                <a:cxn ang="0">
                  <a:pos x="8" y="132"/>
                </a:cxn>
                <a:cxn ang="0">
                  <a:pos x="9" y="131"/>
                </a:cxn>
                <a:cxn ang="0">
                  <a:pos x="9" y="131"/>
                </a:cxn>
                <a:cxn ang="0">
                  <a:pos x="35" y="102"/>
                </a:cxn>
                <a:cxn ang="0">
                  <a:pos x="57" y="73"/>
                </a:cxn>
                <a:cxn ang="0">
                  <a:pos x="78" y="42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97" y="6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0" y="0"/>
                </a:cxn>
                <a:cxn ang="0">
                  <a:pos x="88" y="1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7" h="132">
                  <a:moveTo>
                    <a:pt x="86" y="4"/>
                  </a:moveTo>
                  <a:lnTo>
                    <a:pt x="86" y="4"/>
                  </a:lnTo>
                  <a:lnTo>
                    <a:pt x="68" y="35"/>
                  </a:lnTo>
                  <a:lnTo>
                    <a:pt x="48" y="65"/>
                  </a:lnTo>
                  <a:lnTo>
                    <a:pt x="26" y="95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35" y="102"/>
                  </a:lnTo>
                  <a:lnTo>
                    <a:pt x="57" y="73"/>
                  </a:lnTo>
                  <a:lnTo>
                    <a:pt x="78" y="42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7" y="6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chenying0907 901">
              <a:extLst>
                <a:ext uri="{FF2B5EF4-FFF2-40B4-BE49-F238E27FC236}">
                  <a16:creationId xmlns:a16="http://schemas.microsoft.com/office/drawing/2014/main" id="{C8571810-30AA-4AD6-BB9D-5577B0AF4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3532188"/>
              <a:ext cx="114300" cy="157163"/>
            </a:xfrm>
            <a:custGeom>
              <a:avLst/>
              <a:gdLst/>
              <a:ahLst/>
              <a:cxnLst>
                <a:cxn ang="0">
                  <a:pos x="273" y="4"/>
                </a:cxn>
                <a:cxn ang="0">
                  <a:pos x="267" y="18"/>
                </a:cxn>
                <a:cxn ang="0">
                  <a:pos x="233" y="55"/>
                </a:cxn>
                <a:cxn ang="0">
                  <a:pos x="223" y="65"/>
                </a:cxn>
                <a:cxn ang="0">
                  <a:pos x="200" y="98"/>
                </a:cxn>
                <a:cxn ang="0">
                  <a:pos x="163" y="157"/>
                </a:cxn>
                <a:cxn ang="0">
                  <a:pos x="127" y="216"/>
                </a:cxn>
                <a:cxn ang="0">
                  <a:pos x="89" y="264"/>
                </a:cxn>
                <a:cxn ang="0">
                  <a:pos x="62" y="300"/>
                </a:cxn>
                <a:cxn ang="0">
                  <a:pos x="53" y="313"/>
                </a:cxn>
                <a:cxn ang="0">
                  <a:pos x="25" y="358"/>
                </a:cxn>
                <a:cxn ang="0">
                  <a:pos x="14" y="375"/>
                </a:cxn>
                <a:cxn ang="0">
                  <a:pos x="6" y="387"/>
                </a:cxn>
                <a:cxn ang="0">
                  <a:pos x="5" y="388"/>
                </a:cxn>
                <a:cxn ang="0">
                  <a:pos x="1" y="390"/>
                </a:cxn>
                <a:cxn ang="0">
                  <a:pos x="1" y="398"/>
                </a:cxn>
                <a:cxn ang="0">
                  <a:pos x="5" y="399"/>
                </a:cxn>
                <a:cxn ang="0">
                  <a:pos x="11" y="398"/>
                </a:cxn>
                <a:cxn ang="0">
                  <a:pos x="22" y="387"/>
                </a:cxn>
                <a:cxn ang="0">
                  <a:pos x="35" y="364"/>
                </a:cxn>
                <a:cxn ang="0">
                  <a:pos x="43" y="352"/>
                </a:cxn>
                <a:cxn ang="0">
                  <a:pos x="52" y="340"/>
                </a:cxn>
                <a:cxn ang="0">
                  <a:pos x="73" y="302"/>
                </a:cxn>
                <a:cxn ang="0">
                  <a:pos x="79" y="293"/>
                </a:cxn>
                <a:cxn ang="0">
                  <a:pos x="95" y="277"/>
                </a:cxn>
                <a:cxn ang="0">
                  <a:pos x="103" y="269"/>
                </a:cxn>
                <a:cxn ang="0">
                  <a:pos x="119" y="246"/>
                </a:cxn>
                <a:cxn ang="0">
                  <a:pos x="141" y="213"/>
                </a:cxn>
                <a:cxn ang="0">
                  <a:pos x="204" y="114"/>
                </a:cxn>
                <a:cxn ang="0">
                  <a:pos x="215" y="96"/>
                </a:cxn>
                <a:cxn ang="0">
                  <a:pos x="255" y="48"/>
                </a:cxn>
                <a:cxn ang="0">
                  <a:pos x="272" y="29"/>
                </a:cxn>
                <a:cxn ang="0">
                  <a:pos x="282" y="13"/>
                </a:cxn>
                <a:cxn ang="0">
                  <a:pos x="285" y="7"/>
                </a:cxn>
                <a:cxn ang="0">
                  <a:pos x="284" y="3"/>
                </a:cxn>
                <a:cxn ang="0">
                  <a:pos x="277" y="0"/>
                </a:cxn>
                <a:cxn ang="0">
                  <a:pos x="273" y="4"/>
                </a:cxn>
              </a:cxnLst>
              <a:rect l="0" t="0" r="r" b="b"/>
              <a:pathLst>
                <a:path w="285" h="399">
                  <a:moveTo>
                    <a:pt x="273" y="4"/>
                  </a:moveTo>
                  <a:lnTo>
                    <a:pt x="273" y="4"/>
                  </a:lnTo>
                  <a:lnTo>
                    <a:pt x="270" y="11"/>
                  </a:lnTo>
                  <a:lnTo>
                    <a:pt x="267" y="18"/>
                  </a:lnTo>
                  <a:lnTo>
                    <a:pt x="256" y="31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23" y="65"/>
                  </a:lnTo>
                  <a:lnTo>
                    <a:pt x="215" y="76"/>
                  </a:lnTo>
                  <a:lnTo>
                    <a:pt x="200" y="98"/>
                  </a:lnTo>
                  <a:lnTo>
                    <a:pt x="200" y="98"/>
                  </a:lnTo>
                  <a:lnTo>
                    <a:pt x="163" y="157"/>
                  </a:lnTo>
                  <a:lnTo>
                    <a:pt x="127" y="216"/>
                  </a:lnTo>
                  <a:lnTo>
                    <a:pt x="127" y="216"/>
                  </a:lnTo>
                  <a:lnTo>
                    <a:pt x="108" y="241"/>
                  </a:lnTo>
                  <a:lnTo>
                    <a:pt x="89" y="264"/>
                  </a:lnTo>
                  <a:lnTo>
                    <a:pt x="70" y="288"/>
                  </a:lnTo>
                  <a:lnTo>
                    <a:pt x="62" y="300"/>
                  </a:lnTo>
                  <a:lnTo>
                    <a:pt x="53" y="313"/>
                  </a:lnTo>
                  <a:lnTo>
                    <a:pt x="53" y="313"/>
                  </a:lnTo>
                  <a:lnTo>
                    <a:pt x="40" y="336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4" y="375"/>
                  </a:lnTo>
                  <a:lnTo>
                    <a:pt x="9" y="385"/>
                  </a:lnTo>
                  <a:lnTo>
                    <a:pt x="6" y="387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2" y="388"/>
                  </a:lnTo>
                  <a:lnTo>
                    <a:pt x="1" y="390"/>
                  </a:lnTo>
                  <a:lnTo>
                    <a:pt x="0" y="394"/>
                  </a:lnTo>
                  <a:lnTo>
                    <a:pt x="1" y="398"/>
                  </a:lnTo>
                  <a:lnTo>
                    <a:pt x="2" y="399"/>
                  </a:lnTo>
                  <a:lnTo>
                    <a:pt x="5" y="399"/>
                  </a:lnTo>
                  <a:lnTo>
                    <a:pt x="5" y="399"/>
                  </a:lnTo>
                  <a:lnTo>
                    <a:pt x="11" y="398"/>
                  </a:lnTo>
                  <a:lnTo>
                    <a:pt x="17" y="394"/>
                  </a:lnTo>
                  <a:lnTo>
                    <a:pt x="22" y="387"/>
                  </a:lnTo>
                  <a:lnTo>
                    <a:pt x="27" y="379"/>
                  </a:lnTo>
                  <a:lnTo>
                    <a:pt x="35" y="364"/>
                  </a:lnTo>
                  <a:lnTo>
                    <a:pt x="39" y="357"/>
                  </a:lnTo>
                  <a:lnTo>
                    <a:pt x="43" y="352"/>
                  </a:lnTo>
                  <a:lnTo>
                    <a:pt x="43" y="352"/>
                  </a:lnTo>
                  <a:lnTo>
                    <a:pt x="52" y="340"/>
                  </a:lnTo>
                  <a:lnTo>
                    <a:pt x="60" y="327"/>
                  </a:lnTo>
                  <a:lnTo>
                    <a:pt x="73" y="302"/>
                  </a:lnTo>
                  <a:lnTo>
                    <a:pt x="73" y="302"/>
                  </a:lnTo>
                  <a:lnTo>
                    <a:pt x="79" y="293"/>
                  </a:lnTo>
                  <a:lnTo>
                    <a:pt x="87" y="285"/>
                  </a:lnTo>
                  <a:lnTo>
                    <a:pt x="95" y="277"/>
                  </a:lnTo>
                  <a:lnTo>
                    <a:pt x="103" y="269"/>
                  </a:lnTo>
                  <a:lnTo>
                    <a:pt x="103" y="269"/>
                  </a:lnTo>
                  <a:lnTo>
                    <a:pt x="111" y="258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41" y="213"/>
                  </a:lnTo>
                  <a:lnTo>
                    <a:pt x="162" y="181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15" y="96"/>
                  </a:lnTo>
                  <a:lnTo>
                    <a:pt x="227" y="80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72" y="29"/>
                  </a:lnTo>
                  <a:lnTo>
                    <a:pt x="280" y="18"/>
                  </a:lnTo>
                  <a:lnTo>
                    <a:pt x="282" y="13"/>
                  </a:lnTo>
                  <a:lnTo>
                    <a:pt x="285" y="7"/>
                  </a:lnTo>
                  <a:lnTo>
                    <a:pt x="285" y="7"/>
                  </a:lnTo>
                  <a:lnTo>
                    <a:pt x="285" y="5"/>
                  </a:lnTo>
                  <a:lnTo>
                    <a:pt x="284" y="3"/>
                  </a:lnTo>
                  <a:lnTo>
                    <a:pt x="281" y="0"/>
                  </a:lnTo>
                  <a:lnTo>
                    <a:pt x="277" y="0"/>
                  </a:lnTo>
                  <a:lnTo>
                    <a:pt x="274" y="1"/>
                  </a:lnTo>
                  <a:lnTo>
                    <a:pt x="273" y="4"/>
                  </a:lnTo>
                  <a:lnTo>
                    <a:pt x="273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chenying0907 902">
              <a:extLst>
                <a:ext uri="{FF2B5EF4-FFF2-40B4-BE49-F238E27FC236}">
                  <a16:creationId xmlns:a16="http://schemas.microsoft.com/office/drawing/2014/main" id="{76DA00D6-2F9F-4904-B28C-7D2A2A819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451" y="3543301"/>
              <a:ext cx="68263" cy="95250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2" y="12"/>
                </a:cxn>
                <a:cxn ang="0">
                  <a:pos x="144" y="23"/>
                </a:cxn>
                <a:cxn ang="0">
                  <a:pos x="128" y="46"/>
                </a:cxn>
                <a:cxn ang="0">
                  <a:pos x="114" y="70"/>
                </a:cxn>
                <a:cxn ang="0">
                  <a:pos x="100" y="95"/>
                </a:cxn>
                <a:cxn ang="0">
                  <a:pos x="100" y="95"/>
                </a:cxn>
                <a:cxn ang="0">
                  <a:pos x="92" y="108"/>
                </a:cxn>
                <a:cxn ang="0">
                  <a:pos x="81" y="121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38" y="175"/>
                </a:cxn>
                <a:cxn ang="0">
                  <a:pos x="17" y="203"/>
                </a:cxn>
                <a:cxn ang="0">
                  <a:pos x="17" y="203"/>
                </a:cxn>
                <a:cxn ang="0">
                  <a:pos x="5" y="217"/>
                </a:cxn>
                <a:cxn ang="0">
                  <a:pos x="2" y="227"/>
                </a:cxn>
                <a:cxn ang="0">
                  <a:pos x="0" y="231"/>
                </a:cxn>
                <a:cxn ang="0">
                  <a:pos x="0" y="235"/>
                </a:cxn>
                <a:cxn ang="0">
                  <a:pos x="0" y="235"/>
                </a:cxn>
                <a:cxn ang="0">
                  <a:pos x="2" y="237"/>
                </a:cxn>
                <a:cxn ang="0">
                  <a:pos x="4" y="238"/>
                </a:cxn>
                <a:cxn ang="0">
                  <a:pos x="8" y="239"/>
                </a:cxn>
                <a:cxn ang="0">
                  <a:pos x="9" y="238"/>
                </a:cxn>
                <a:cxn ang="0">
                  <a:pos x="12" y="237"/>
                </a:cxn>
                <a:cxn ang="0">
                  <a:pos x="12" y="234"/>
                </a:cxn>
                <a:cxn ang="0">
                  <a:pos x="12" y="231"/>
                </a:cxn>
                <a:cxn ang="0">
                  <a:pos x="12" y="231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22" y="213"/>
                </a:cxn>
                <a:cxn ang="0">
                  <a:pos x="37" y="195"/>
                </a:cxn>
                <a:cxn ang="0">
                  <a:pos x="37" y="195"/>
                </a:cxn>
                <a:cxn ang="0">
                  <a:pos x="58" y="169"/>
                </a:cxn>
                <a:cxn ang="0">
                  <a:pos x="79" y="144"/>
                </a:cxn>
                <a:cxn ang="0">
                  <a:pos x="79" y="144"/>
                </a:cxn>
                <a:cxn ang="0">
                  <a:pos x="91" y="127"/>
                </a:cxn>
                <a:cxn ang="0">
                  <a:pos x="102" y="110"/>
                </a:cxn>
                <a:cxn ang="0">
                  <a:pos x="123" y="76"/>
                </a:cxn>
                <a:cxn ang="0">
                  <a:pos x="134" y="59"/>
                </a:cxn>
                <a:cxn ang="0">
                  <a:pos x="144" y="40"/>
                </a:cxn>
                <a:cxn ang="0">
                  <a:pos x="157" y="25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2" y="8"/>
                </a:cxn>
                <a:cxn ang="0">
                  <a:pos x="172" y="5"/>
                </a:cxn>
                <a:cxn ang="0">
                  <a:pos x="170" y="1"/>
                </a:cxn>
                <a:cxn ang="0">
                  <a:pos x="166" y="0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72" h="239">
                  <a:moveTo>
                    <a:pt x="162" y="1"/>
                  </a:moveTo>
                  <a:lnTo>
                    <a:pt x="162" y="1"/>
                  </a:lnTo>
                  <a:lnTo>
                    <a:pt x="152" y="12"/>
                  </a:lnTo>
                  <a:lnTo>
                    <a:pt x="144" y="23"/>
                  </a:lnTo>
                  <a:lnTo>
                    <a:pt x="128" y="46"/>
                  </a:lnTo>
                  <a:lnTo>
                    <a:pt x="114" y="70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92" y="108"/>
                  </a:lnTo>
                  <a:lnTo>
                    <a:pt x="81" y="121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38" y="175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5" y="217"/>
                  </a:lnTo>
                  <a:lnTo>
                    <a:pt x="2" y="227"/>
                  </a:lnTo>
                  <a:lnTo>
                    <a:pt x="0" y="231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2" y="237"/>
                  </a:lnTo>
                  <a:lnTo>
                    <a:pt x="4" y="238"/>
                  </a:lnTo>
                  <a:lnTo>
                    <a:pt x="8" y="239"/>
                  </a:lnTo>
                  <a:lnTo>
                    <a:pt x="9" y="238"/>
                  </a:lnTo>
                  <a:lnTo>
                    <a:pt x="12" y="237"/>
                  </a:lnTo>
                  <a:lnTo>
                    <a:pt x="12" y="234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22" y="213"/>
                  </a:lnTo>
                  <a:lnTo>
                    <a:pt x="37" y="195"/>
                  </a:lnTo>
                  <a:lnTo>
                    <a:pt x="37" y="195"/>
                  </a:lnTo>
                  <a:lnTo>
                    <a:pt x="58" y="169"/>
                  </a:lnTo>
                  <a:lnTo>
                    <a:pt x="79" y="144"/>
                  </a:lnTo>
                  <a:lnTo>
                    <a:pt x="79" y="144"/>
                  </a:lnTo>
                  <a:lnTo>
                    <a:pt x="91" y="127"/>
                  </a:lnTo>
                  <a:lnTo>
                    <a:pt x="102" y="110"/>
                  </a:lnTo>
                  <a:lnTo>
                    <a:pt x="123" y="76"/>
                  </a:lnTo>
                  <a:lnTo>
                    <a:pt x="134" y="59"/>
                  </a:lnTo>
                  <a:lnTo>
                    <a:pt x="144" y="40"/>
                  </a:lnTo>
                  <a:lnTo>
                    <a:pt x="157" y="25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2" y="8"/>
                  </a:lnTo>
                  <a:lnTo>
                    <a:pt x="172" y="5"/>
                  </a:lnTo>
                  <a:lnTo>
                    <a:pt x="170" y="1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chenying0907 903">
              <a:extLst>
                <a:ext uri="{FF2B5EF4-FFF2-40B4-BE49-F238E27FC236}">
                  <a16:creationId xmlns:a16="http://schemas.microsoft.com/office/drawing/2014/main" id="{6201A798-8C15-48AD-9CFA-29D999D2E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3560763"/>
              <a:ext cx="53975" cy="80963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25" y="2"/>
                </a:cxn>
                <a:cxn ang="0">
                  <a:pos x="119" y="17"/>
                </a:cxn>
                <a:cxn ang="0">
                  <a:pos x="111" y="31"/>
                </a:cxn>
                <a:cxn ang="0">
                  <a:pos x="94" y="58"/>
                </a:cxn>
                <a:cxn ang="0">
                  <a:pos x="57" y="113"/>
                </a:cxn>
                <a:cxn ang="0">
                  <a:pos x="57" y="113"/>
                </a:cxn>
                <a:cxn ang="0">
                  <a:pos x="22" y="164"/>
                </a:cxn>
                <a:cxn ang="0">
                  <a:pos x="22" y="164"/>
                </a:cxn>
                <a:cxn ang="0">
                  <a:pos x="15" y="172"/>
                </a:cxn>
                <a:cxn ang="0">
                  <a:pos x="9" y="180"/>
                </a:cxn>
                <a:cxn ang="0">
                  <a:pos x="4" y="188"/>
                </a:cxn>
                <a:cxn ang="0">
                  <a:pos x="1" y="192"/>
                </a:cxn>
                <a:cxn ang="0">
                  <a:pos x="0" y="197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4" y="204"/>
                </a:cxn>
                <a:cxn ang="0">
                  <a:pos x="6" y="205"/>
                </a:cxn>
                <a:cxn ang="0">
                  <a:pos x="7" y="204"/>
                </a:cxn>
                <a:cxn ang="0">
                  <a:pos x="9" y="202"/>
                </a:cxn>
                <a:cxn ang="0">
                  <a:pos x="10" y="201"/>
                </a:cxn>
                <a:cxn ang="0">
                  <a:pos x="10" y="201"/>
                </a:cxn>
                <a:cxn ang="0">
                  <a:pos x="11" y="196"/>
                </a:cxn>
                <a:cxn ang="0">
                  <a:pos x="14" y="192"/>
                </a:cxn>
                <a:cxn ang="0">
                  <a:pos x="22" y="180"/>
                </a:cxn>
                <a:cxn ang="0">
                  <a:pos x="31" y="171"/>
                </a:cxn>
                <a:cxn ang="0">
                  <a:pos x="38" y="162"/>
                </a:cxn>
                <a:cxn ang="0">
                  <a:pos x="38" y="162"/>
                </a:cxn>
                <a:cxn ang="0">
                  <a:pos x="56" y="136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07" y="60"/>
                </a:cxn>
                <a:cxn ang="0">
                  <a:pos x="123" y="35"/>
                </a:cxn>
                <a:cxn ang="0">
                  <a:pos x="136" y="7"/>
                </a:cxn>
                <a:cxn ang="0">
                  <a:pos x="136" y="7"/>
                </a:cxn>
                <a:cxn ang="0">
                  <a:pos x="136" y="5"/>
                </a:cxn>
                <a:cxn ang="0">
                  <a:pos x="136" y="4"/>
                </a:cxn>
                <a:cxn ang="0">
                  <a:pos x="133" y="0"/>
                </a:cxn>
                <a:cxn ang="0">
                  <a:pos x="130" y="0"/>
                </a:cxn>
                <a:cxn ang="0">
                  <a:pos x="129" y="0"/>
                </a:cxn>
                <a:cxn ang="0">
                  <a:pos x="126" y="0"/>
                </a:cxn>
                <a:cxn ang="0">
                  <a:pos x="125" y="2"/>
                </a:cxn>
                <a:cxn ang="0">
                  <a:pos x="125" y="2"/>
                </a:cxn>
              </a:cxnLst>
              <a:rect l="0" t="0" r="r" b="b"/>
              <a:pathLst>
                <a:path w="136" h="205">
                  <a:moveTo>
                    <a:pt x="125" y="2"/>
                  </a:moveTo>
                  <a:lnTo>
                    <a:pt x="125" y="2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94" y="58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15" y="172"/>
                  </a:lnTo>
                  <a:lnTo>
                    <a:pt x="9" y="180"/>
                  </a:lnTo>
                  <a:lnTo>
                    <a:pt x="4" y="188"/>
                  </a:lnTo>
                  <a:lnTo>
                    <a:pt x="1" y="192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4" y="204"/>
                  </a:lnTo>
                  <a:lnTo>
                    <a:pt x="6" y="205"/>
                  </a:lnTo>
                  <a:lnTo>
                    <a:pt x="7" y="204"/>
                  </a:lnTo>
                  <a:lnTo>
                    <a:pt x="9" y="202"/>
                  </a:lnTo>
                  <a:lnTo>
                    <a:pt x="10" y="201"/>
                  </a:lnTo>
                  <a:lnTo>
                    <a:pt x="10" y="201"/>
                  </a:lnTo>
                  <a:lnTo>
                    <a:pt x="11" y="196"/>
                  </a:lnTo>
                  <a:lnTo>
                    <a:pt x="14" y="192"/>
                  </a:lnTo>
                  <a:lnTo>
                    <a:pt x="22" y="180"/>
                  </a:lnTo>
                  <a:lnTo>
                    <a:pt x="31" y="17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56" y="136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107" y="60"/>
                  </a:lnTo>
                  <a:lnTo>
                    <a:pt x="123" y="35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5"/>
                  </a:lnTo>
                  <a:lnTo>
                    <a:pt x="136" y="4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5" y="2"/>
                  </a:lnTo>
                  <a:lnTo>
                    <a:pt x="125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chenying0907 904">
              <a:extLst>
                <a:ext uri="{FF2B5EF4-FFF2-40B4-BE49-F238E27FC236}">
                  <a16:creationId xmlns:a16="http://schemas.microsoft.com/office/drawing/2014/main" id="{2AF0AC93-E46C-4ED0-85B0-A1F5C824A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3586163"/>
              <a:ext cx="38100" cy="55563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75" y="25"/>
                </a:cxn>
                <a:cxn ang="0">
                  <a:pos x="64" y="46"/>
                </a:cxn>
                <a:cxn ang="0">
                  <a:pos x="49" y="64"/>
                </a:cxn>
                <a:cxn ang="0">
                  <a:pos x="34" y="83"/>
                </a:cxn>
                <a:cxn ang="0">
                  <a:pos x="34" y="83"/>
                </a:cxn>
                <a:cxn ang="0">
                  <a:pos x="22" y="95"/>
                </a:cxn>
                <a:cxn ang="0">
                  <a:pos x="13" y="106"/>
                </a:cxn>
                <a:cxn ang="0">
                  <a:pos x="5" y="121"/>
                </a:cxn>
                <a:cxn ang="0">
                  <a:pos x="2" y="127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0" y="138"/>
                </a:cxn>
                <a:cxn ang="0">
                  <a:pos x="1" y="140"/>
                </a:cxn>
                <a:cxn ang="0">
                  <a:pos x="4" y="142"/>
                </a:cxn>
                <a:cxn ang="0">
                  <a:pos x="9" y="142"/>
                </a:cxn>
                <a:cxn ang="0">
                  <a:pos x="10" y="140"/>
                </a:cxn>
                <a:cxn ang="0">
                  <a:pos x="11" y="139"/>
                </a:cxn>
                <a:cxn ang="0">
                  <a:pos x="11" y="139"/>
                </a:cxn>
                <a:cxn ang="0">
                  <a:pos x="14" y="129"/>
                </a:cxn>
                <a:cxn ang="0">
                  <a:pos x="19" y="118"/>
                </a:cxn>
                <a:cxn ang="0">
                  <a:pos x="24" y="110"/>
                </a:cxn>
                <a:cxn ang="0">
                  <a:pos x="31" y="101"/>
                </a:cxn>
                <a:cxn ang="0">
                  <a:pos x="45" y="87"/>
                </a:cxn>
                <a:cxn ang="0">
                  <a:pos x="61" y="71"/>
                </a:cxn>
                <a:cxn ang="0">
                  <a:pos x="61" y="71"/>
                </a:cxn>
                <a:cxn ang="0">
                  <a:pos x="72" y="57"/>
                </a:cxn>
                <a:cxn ang="0">
                  <a:pos x="81" y="41"/>
                </a:cxn>
                <a:cxn ang="0">
                  <a:pos x="90" y="24"/>
                </a:cxn>
                <a:cxn ang="0">
                  <a:pos x="96" y="7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6" y="3"/>
                </a:cxn>
                <a:cxn ang="0">
                  <a:pos x="95" y="2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7" y="2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6" h="142">
                  <a:moveTo>
                    <a:pt x="86" y="4"/>
                  </a:moveTo>
                  <a:lnTo>
                    <a:pt x="86" y="4"/>
                  </a:lnTo>
                  <a:lnTo>
                    <a:pt x="75" y="25"/>
                  </a:lnTo>
                  <a:lnTo>
                    <a:pt x="64" y="46"/>
                  </a:lnTo>
                  <a:lnTo>
                    <a:pt x="49" y="64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22" y="95"/>
                  </a:lnTo>
                  <a:lnTo>
                    <a:pt x="13" y="106"/>
                  </a:lnTo>
                  <a:lnTo>
                    <a:pt x="5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2"/>
                  </a:lnTo>
                  <a:lnTo>
                    <a:pt x="10" y="140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4" y="129"/>
                  </a:lnTo>
                  <a:lnTo>
                    <a:pt x="19" y="118"/>
                  </a:lnTo>
                  <a:lnTo>
                    <a:pt x="24" y="110"/>
                  </a:lnTo>
                  <a:lnTo>
                    <a:pt x="31" y="101"/>
                  </a:lnTo>
                  <a:lnTo>
                    <a:pt x="45" y="87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72" y="57"/>
                  </a:lnTo>
                  <a:lnTo>
                    <a:pt x="81" y="41"/>
                  </a:lnTo>
                  <a:lnTo>
                    <a:pt x="90" y="2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6" y="3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2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chenying0907 905">
              <a:extLst>
                <a:ext uri="{FF2B5EF4-FFF2-40B4-BE49-F238E27FC236}">
                  <a16:creationId xmlns:a16="http://schemas.microsoft.com/office/drawing/2014/main" id="{C6690AF5-AED6-439C-AA1E-9BD350EB5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838" y="3430588"/>
              <a:ext cx="15875" cy="174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25" y="8"/>
                </a:cxn>
                <a:cxn ang="0">
                  <a:pos x="16" y="16"/>
                </a:cxn>
                <a:cxn ang="0">
                  <a:pos x="8" y="25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3" y="41"/>
                </a:cxn>
                <a:cxn ang="0">
                  <a:pos x="7" y="42"/>
                </a:cxn>
                <a:cxn ang="0">
                  <a:pos x="9" y="42"/>
                </a:cxn>
                <a:cxn ang="0">
                  <a:pos x="11" y="40"/>
                </a:cxn>
                <a:cxn ang="0">
                  <a:pos x="11" y="40"/>
                </a:cxn>
                <a:cxn ang="0">
                  <a:pos x="17" y="32"/>
                </a:cxn>
                <a:cxn ang="0">
                  <a:pos x="24" y="24"/>
                </a:cxn>
                <a:cxn ang="0">
                  <a:pos x="32" y="17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41" y="10"/>
                </a:cxn>
                <a:cxn ang="0">
                  <a:pos x="42" y="8"/>
                </a:cxn>
                <a:cxn ang="0">
                  <a:pos x="41" y="3"/>
                </a:cxn>
                <a:cxn ang="0">
                  <a:pos x="39" y="2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2" h="42">
                  <a:moveTo>
                    <a:pt x="34" y="2"/>
                  </a:moveTo>
                  <a:lnTo>
                    <a:pt x="34" y="2"/>
                  </a:lnTo>
                  <a:lnTo>
                    <a:pt x="25" y="8"/>
                  </a:lnTo>
                  <a:lnTo>
                    <a:pt x="16" y="16"/>
                  </a:lnTo>
                  <a:lnTo>
                    <a:pt x="8" y="2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7" y="32"/>
                  </a:lnTo>
                  <a:lnTo>
                    <a:pt x="24" y="24"/>
                  </a:lnTo>
                  <a:lnTo>
                    <a:pt x="32" y="17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2" y="8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chenying0907 906">
              <a:extLst>
                <a:ext uri="{FF2B5EF4-FFF2-40B4-BE49-F238E27FC236}">
                  <a16:creationId xmlns:a16="http://schemas.microsoft.com/office/drawing/2014/main" id="{BEE7E785-DF42-45D6-A13D-3630C3923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1" y="3446463"/>
              <a:ext cx="20638" cy="2063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28" y="7"/>
                </a:cxn>
                <a:cxn ang="0">
                  <a:pos x="17" y="19"/>
                </a:cxn>
                <a:cxn ang="0">
                  <a:pos x="8" y="31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9" y="51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7" y="38"/>
                </a:cxn>
                <a:cxn ang="0">
                  <a:pos x="25" y="27"/>
                </a:cxn>
                <a:cxn ang="0">
                  <a:pos x="35" y="17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8" y="7"/>
                </a:cxn>
                <a:cxn ang="0">
                  <a:pos x="49" y="6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49" h="52">
                  <a:moveTo>
                    <a:pt x="40" y="0"/>
                  </a:moveTo>
                  <a:lnTo>
                    <a:pt x="40" y="0"/>
                  </a:lnTo>
                  <a:lnTo>
                    <a:pt x="28" y="7"/>
                  </a:lnTo>
                  <a:lnTo>
                    <a:pt x="17" y="19"/>
                  </a:lnTo>
                  <a:lnTo>
                    <a:pt x="8" y="3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9" y="51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7" y="38"/>
                  </a:lnTo>
                  <a:lnTo>
                    <a:pt x="25" y="27"/>
                  </a:lnTo>
                  <a:lnTo>
                    <a:pt x="35" y="17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chenying0907 907">
              <a:extLst>
                <a:ext uri="{FF2B5EF4-FFF2-40B4-BE49-F238E27FC236}">
                  <a16:creationId xmlns:a16="http://schemas.microsoft.com/office/drawing/2014/main" id="{62CED43C-FDB2-4F26-82D7-4AB9E873F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638" y="3460751"/>
              <a:ext cx="19050" cy="20638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1" y="7"/>
                </a:cxn>
                <a:cxn ang="0">
                  <a:pos x="27" y="13"/>
                </a:cxn>
                <a:cxn ang="0">
                  <a:pos x="18" y="22"/>
                </a:cxn>
                <a:cxn ang="0">
                  <a:pos x="8" y="32"/>
                </a:cxn>
                <a:cxn ang="0">
                  <a:pos x="4" y="3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4" y="52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9" y="52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4" y="43"/>
                </a:cxn>
                <a:cxn ang="0">
                  <a:pos x="18" y="37"/>
                </a:cxn>
                <a:cxn ang="0">
                  <a:pos x="27" y="28"/>
                </a:cxn>
                <a:cxn ang="0">
                  <a:pos x="36" y="19"/>
                </a:cxn>
                <a:cxn ang="0">
                  <a:pos x="42" y="14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6" h="52">
                  <a:moveTo>
                    <a:pt x="35" y="2"/>
                  </a:moveTo>
                  <a:lnTo>
                    <a:pt x="35" y="2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18" y="22"/>
                  </a:lnTo>
                  <a:lnTo>
                    <a:pt x="8" y="32"/>
                  </a:lnTo>
                  <a:lnTo>
                    <a:pt x="4" y="37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4" y="43"/>
                  </a:lnTo>
                  <a:lnTo>
                    <a:pt x="18" y="37"/>
                  </a:lnTo>
                  <a:lnTo>
                    <a:pt x="27" y="28"/>
                  </a:lnTo>
                  <a:lnTo>
                    <a:pt x="36" y="19"/>
                  </a:lnTo>
                  <a:lnTo>
                    <a:pt x="42" y="14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chenying0907 908">
              <a:extLst>
                <a:ext uri="{FF2B5EF4-FFF2-40B4-BE49-F238E27FC236}">
                  <a16:creationId xmlns:a16="http://schemas.microsoft.com/office/drawing/2014/main" id="{DAE658C9-349B-49EB-930D-989F84B39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3482976"/>
              <a:ext cx="23813" cy="26988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43" y="8"/>
                </a:cxn>
                <a:cxn ang="0">
                  <a:pos x="36" y="14"/>
                </a:cxn>
                <a:cxn ang="0">
                  <a:pos x="29" y="22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9" y="46"/>
                </a:cxn>
                <a:cxn ang="0">
                  <a:pos x="4" y="52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2" y="66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9" y="66"/>
                </a:cxn>
                <a:cxn ang="0">
                  <a:pos x="11" y="64"/>
                </a:cxn>
                <a:cxn ang="0">
                  <a:pos x="11" y="64"/>
                </a:cxn>
                <a:cxn ang="0">
                  <a:pos x="15" y="57"/>
                </a:cxn>
                <a:cxn ang="0">
                  <a:pos x="20" y="51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36" y="31"/>
                </a:cxn>
                <a:cxn ang="0">
                  <a:pos x="42" y="23"/>
                </a:cxn>
                <a:cxn ang="0">
                  <a:pos x="50" y="17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59" y="9"/>
                </a:cxn>
                <a:cxn ang="0">
                  <a:pos x="60" y="6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0" h="68">
                  <a:moveTo>
                    <a:pt x="53" y="1"/>
                  </a:moveTo>
                  <a:lnTo>
                    <a:pt x="53" y="1"/>
                  </a:lnTo>
                  <a:lnTo>
                    <a:pt x="43" y="8"/>
                  </a:lnTo>
                  <a:lnTo>
                    <a:pt x="36" y="14"/>
                  </a:lnTo>
                  <a:lnTo>
                    <a:pt x="29" y="2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9" y="46"/>
                  </a:lnTo>
                  <a:lnTo>
                    <a:pt x="4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20" y="5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6" y="31"/>
                  </a:lnTo>
                  <a:lnTo>
                    <a:pt x="42" y="23"/>
                  </a:lnTo>
                  <a:lnTo>
                    <a:pt x="50" y="17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9" y="9"/>
                  </a:lnTo>
                  <a:lnTo>
                    <a:pt x="60" y="6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chenying0907 909">
              <a:extLst>
                <a:ext uri="{FF2B5EF4-FFF2-40B4-BE49-F238E27FC236}">
                  <a16:creationId xmlns:a16="http://schemas.microsoft.com/office/drawing/2014/main" id="{1CC69F9B-9DEC-47A9-A5D3-760985DBA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3498851"/>
              <a:ext cx="20638" cy="30163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31" y="20"/>
                </a:cxn>
                <a:cxn ang="0">
                  <a:pos x="31" y="20"/>
                </a:cxn>
                <a:cxn ang="0">
                  <a:pos x="25" y="31"/>
                </a:cxn>
                <a:cxn ang="0">
                  <a:pos x="22" y="37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6" y="54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4" y="75"/>
                </a:cxn>
                <a:cxn ang="0">
                  <a:pos x="6" y="75"/>
                </a:cxn>
                <a:cxn ang="0">
                  <a:pos x="9" y="75"/>
                </a:cxn>
                <a:cxn ang="0">
                  <a:pos x="10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1" y="67"/>
                </a:cxn>
                <a:cxn ang="0">
                  <a:pos x="13" y="64"/>
                </a:cxn>
                <a:cxn ang="0">
                  <a:pos x="18" y="58"/>
                </a:cxn>
                <a:cxn ang="0">
                  <a:pos x="25" y="52"/>
                </a:cxn>
                <a:cxn ang="0">
                  <a:pos x="28" y="46"/>
                </a:cxn>
                <a:cxn ang="0">
                  <a:pos x="28" y="46"/>
                </a:cxn>
                <a:cxn ang="0">
                  <a:pos x="40" y="26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3" y="5"/>
                </a:cxn>
                <a:cxn ang="0">
                  <a:pos x="52" y="4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2" y="1"/>
                </a:cxn>
              </a:cxnLst>
              <a:rect l="0" t="0" r="r" b="b"/>
              <a:pathLst>
                <a:path w="53" h="75">
                  <a:moveTo>
                    <a:pt x="42" y="1"/>
                  </a:moveTo>
                  <a:lnTo>
                    <a:pt x="42" y="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5" y="31"/>
                  </a:lnTo>
                  <a:lnTo>
                    <a:pt x="22" y="37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6" y="54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1" y="67"/>
                  </a:lnTo>
                  <a:lnTo>
                    <a:pt x="13" y="64"/>
                  </a:lnTo>
                  <a:lnTo>
                    <a:pt x="18" y="58"/>
                  </a:lnTo>
                  <a:lnTo>
                    <a:pt x="25" y="52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40" y="2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chenying0907 910">
              <a:extLst>
                <a:ext uri="{FF2B5EF4-FFF2-40B4-BE49-F238E27FC236}">
                  <a16:creationId xmlns:a16="http://schemas.microsoft.com/office/drawing/2014/main" id="{CD06E12D-8366-4C13-BB48-5D152B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751" y="3505201"/>
              <a:ext cx="17463" cy="26988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6" y="2"/>
                </a:cxn>
                <a:cxn ang="0">
                  <a:pos x="30" y="8"/>
                </a:cxn>
                <a:cxn ang="0">
                  <a:pos x="27" y="16"/>
                </a:cxn>
                <a:cxn ang="0">
                  <a:pos x="17" y="30"/>
                </a:cxn>
                <a:cxn ang="0">
                  <a:pos x="11" y="46"/>
                </a:cxn>
                <a:cxn ang="0">
                  <a:pos x="2" y="61"/>
                </a:cxn>
                <a:cxn ang="0">
                  <a:pos x="2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6"/>
                </a:cxn>
                <a:cxn ang="0">
                  <a:pos x="3" y="67"/>
                </a:cxn>
                <a:cxn ang="0">
                  <a:pos x="7" y="68"/>
                </a:cxn>
                <a:cxn ang="0">
                  <a:pos x="10" y="67"/>
                </a:cxn>
                <a:cxn ang="0">
                  <a:pos x="11" y="66"/>
                </a:cxn>
                <a:cxn ang="0">
                  <a:pos x="11" y="66"/>
                </a:cxn>
                <a:cxn ang="0">
                  <a:pos x="20" y="53"/>
                </a:cxn>
                <a:cxn ang="0">
                  <a:pos x="27" y="37"/>
                </a:cxn>
                <a:cxn ang="0">
                  <a:pos x="34" y="23"/>
                </a:cxn>
                <a:cxn ang="0">
                  <a:pos x="40" y="16"/>
                </a:cxn>
                <a:cxn ang="0">
                  <a:pos x="45" y="10"/>
                </a:cxn>
                <a:cxn ang="0">
                  <a:pos x="45" y="10"/>
                </a:cxn>
                <a:cxn ang="0">
                  <a:pos x="46" y="8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6" y="2"/>
                </a:cxn>
              </a:cxnLst>
              <a:rect l="0" t="0" r="r" b="b"/>
              <a:pathLst>
                <a:path w="46" h="68">
                  <a:moveTo>
                    <a:pt x="36" y="2"/>
                  </a:moveTo>
                  <a:lnTo>
                    <a:pt x="36" y="2"/>
                  </a:lnTo>
                  <a:lnTo>
                    <a:pt x="30" y="8"/>
                  </a:lnTo>
                  <a:lnTo>
                    <a:pt x="27" y="16"/>
                  </a:lnTo>
                  <a:lnTo>
                    <a:pt x="17" y="30"/>
                  </a:lnTo>
                  <a:lnTo>
                    <a:pt x="11" y="46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3" y="67"/>
                  </a:lnTo>
                  <a:lnTo>
                    <a:pt x="7" y="68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20" y="53"/>
                  </a:lnTo>
                  <a:lnTo>
                    <a:pt x="27" y="37"/>
                  </a:lnTo>
                  <a:lnTo>
                    <a:pt x="34" y="23"/>
                  </a:lnTo>
                  <a:lnTo>
                    <a:pt x="40" y="16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chenying0907 911">
              <a:extLst>
                <a:ext uri="{FF2B5EF4-FFF2-40B4-BE49-F238E27FC236}">
                  <a16:creationId xmlns:a16="http://schemas.microsoft.com/office/drawing/2014/main" id="{FB6BB441-E279-412D-976B-E78F72712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788" y="3503613"/>
              <a:ext cx="25400" cy="31750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52" y="2"/>
                </a:cxn>
                <a:cxn ang="0">
                  <a:pos x="43" y="8"/>
                </a:cxn>
                <a:cxn ang="0">
                  <a:pos x="34" y="15"/>
                </a:cxn>
                <a:cxn ang="0">
                  <a:pos x="26" y="24"/>
                </a:cxn>
                <a:cxn ang="0">
                  <a:pos x="20" y="32"/>
                </a:cxn>
                <a:cxn ang="0">
                  <a:pos x="13" y="42"/>
                </a:cxn>
                <a:cxn ang="0">
                  <a:pos x="9" y="51"/>
                </a:cxn>
                <a:cxn ang="0">
                  <a:pos x="4" y="6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9" y="80"/>
                </a:cxn>
                <a:cxn ang="0">
                  <a:pos x="11" y="79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8" y="57"/>
                </a:cxn>
                <a:cxn ang="0">
                  <a:pos x="24" y="48"/>
                </a:cxn>
                <a:cxn ang="0">
                  <a:pos x="29" y="40"/>
                </a:cxn>
                <a:cxn ang="0">
                  <a:pos x="35" y="31"/>
                </a:cxn>
                <a:cxn ang="0">
                  <a:pos x="42" y="24"/>
                </a:cxn>
                <a:cxn ang="0">
                  <a:pos x="50" y="17"/>
                </a:cxn>
                <a:cxn ang="0">
                  <a:pos x="59" y="11"/>
                </a:cxn>
                <a:cxn ang="0">
                  <a:pos x="59" y="11"/>
                </a:cxn>
                <a:cxn ang="0">
                  <a:pos x="60" y="10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2" y="2"/>
                </a:cxn>
                <a:cxn ang="0">
                  <a:pos x="52" y="2"/>
                </a:cxn>
              </a:cxnLst>
              <a:rect l="0" t="0" r="r" b="b"/>
              <a:pathLst>
                <a:path w="62" h="80">
                  <a:moveTo>
                    <a:pt x="52" y="2"/>
                  </a:moveTo>
                  <a:lnTo>
                    <a:pt x="52" y="2"/>
                  </a:lnTo>
                  <a:lnTo>
                    <a:pt x="43" y="8"/>
                  </a:lnTo>
                  <a:lnTo>
                    <a:pt x="34" y="15"/>
                  </a:lnTo>
                  <a:lnTo>
                    <a:pt x="26" y="24"/>
                  </a:lnTo>
                  <a:lnTo>
                    <a:pt x="20" y="32"/>
                  </a:lnTo>
                  <a:lnTo>
                    <a:pt x="13" y="42"/>
                  </a:lnTo>
                  <a:lnTo>
                    <a:pt x="9" y="51"/>
                  </a:lnTo>
                  <a:lnTo>
                    <a:pt x="4" y="6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9" y="80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8" y="57"/>
                  </a:lnTo>
                  <a:lnTo>
                    <a:pt x="24" y="48"/>
                  </a:lnTo>
                  <a:lnTo>
                    <a:pt x="29" y="40"/>
                  </a:lnTo>
                  <a:lnTo>
                    <a:pt x="35" y="31"/>
                  </a:lnTo>
                  <a:lnTo>
                    <a:pt x="42" y="24"/>
                  </a:lnTo>
                  <a:lnTo>
                    <a:pt x="50" y="17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0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2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chenying0907 912">
              <a:extLst>
                <a:ext uri="{FF2B5EF4-FFF2-40B4-BE49-F238E27FC236}">
                  <a16:creationId xmlns:a16="http://schemas.microsoft.com/office/drawing/2014/main" id="{45072EA3-A17A-477F-A7B4-3DD73CED4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651" y="3498851"/>
              <a:ext cx="23813" cy="34925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6" y="14"/>
                </a:cxn>
                <a:cxn ang="0">
                  <a:pos x="41" y="23"/>
                </a:cxn>
                <a:cxn ang="0">
                  <a:pos x="34" y="32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20" y="48"/>
                </a:cxn>
                <a:cxn ang="0">
                  <a:pos x="13" y="59"/>
                </a:cxn>
                <a:cxn ang="0">
                  <a:pos x="7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3" y="87"/>
                </a:cxn>
                <a:cxn ang="0">
                  <a:pos x="7" y="87"/>
                </a:cxn>
                <a:cxn ang="0">
                  <a:pos x="10" y="87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7" y="73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33" y="52"/>
                </a:cxn>
                <a:cxn ang="0">
                  <a:pos x="38" y="47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54" y="25"/>
                </a:cxn>
                <a:cxn ang="0">
                  <a:pos x="58" y="15"/>
                </a:cxn>
                <a:cxn ang="0">
                  <a:pos x="59" y="11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5" y="0"/>
                </a:cxn>
                <a:cxn ang="0">
                  <a:pos x="51" y="2"/>
                </a:cxn>
                <a:cxn ang="0">
                  <a:pos x="50" y="4"/>
                </a:cxn>
                <a:cxn ang="0">
                  <a:pos x="49" y="6"/>
                </a:cxn>
                <a:cxn ang="0">
                  <a:pos x="49" y="6"/>
                </a:cxn>
              </a:cxnLst>
              <a:rect l="0" t="0" r="r" b="b"/>
              <a:pathLst>
                <a:path w="61" h="87">
                  <a:moveTo>
                    <a:pt x="49" y="6"/>
                  </a:moveTo>
                  <a:lnTo>
                    <a:pt x="49" y="6"/>
                  </a:lnTo>
                  <a:lnTo>
                    <a:pt x="46" y="14"/>
                  </a:lnTo>
                  <a:lnTo>
                    <a:pt x="41" y="23"/>
                  </a:lnTo>
                  <a:lnTo>
                    <a:pt x="34" y="32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0" y="48"/>
                  </a:lnTo>
                  <a:lnTo>
                    <a:pt x="13" y="59"/>
                  </a:lnTo>
                  <a:lnTo>
                    <a:pt x="7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7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33" y="52"/>
                  </a:lnTo>
                  <a:lnTo>
                    <a:pt x="38" y="47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54" y="25"/>
                  </a:lnTo>
                  <a:lnTo>
                    <a:pt x="58" y="15"/>
                  </a:lnTo>
                  <a:lnTo>
                    <a:pt x="59" y="11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1" y="2"/>
                  </a:lnTo>
                  <a:lnTo>
                    <a:pt x="50" y="4"/>
                  </a:lnTo>
                  <a:lnTo>
                    <a:pt x="49" y="6"/>
                  </a:lnTo>
                  <a:lnTo>
                    <a:pt x="49" y="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chenying0907 913">
              <a:extLst>
                <a:ext uri="{FF2B5EF4-FFF2-40B4-BE49-F238E27FC236}">
                  <a16:creationId xmlns:a16="http://schemas.microsoft.com/office/drawing/2014/main" id="{0F1F0BA8-351E-42A9-B04F-F50E8D277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3487738"/>
              <a:ext cx="28575" cy="36513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63" y="1"/>
                </a:cxn>
                <a:cxn ang="0">
                  <a:pos x="45" y="19"/>
                </a:cxn>
                <a:cxn ang="0">
                  <a:pos x="29" y="39"/>
                </a:cxn>
                <a:cxn ang="0">
                  <a:pos x="15" y="60"/>
                </a:cxn>
                <a:cxn ang="0">
                  <a:pos x="2" y="82"/>
                </a:cxn>
                <a:cxn ang="0">
                  <a:pos x="2" y="82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3" y="90"/>
                </a:cxn>
                <a:cxn ang="0">
                  <a:pos x="8" y="91"/>
                </a:cxn>
                <a:cxn ang="0">
                  <a:pos x="9" y="90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24" y="66"/>
                </a:cxn>
                <a:cxn ang="0">
                  <a:pos x="38" y="47"/>
                </a:cxn>
                <a:cxn ang="0">
                  <a:pos x="54" y="27"/>
                </a:cxn>
                <a:cxn ang="0">
                  <a:pos x="71" y="9"/>
                </a:cxn>
                <a:cxn ang="0">
                  <a:pos x="71" y="9"/>
                </a:cxn>
                <a:cxn ang="0">
                  <a:pos x="72" y="7"/>
                </a:cxn>
                <a:cxn ang="0">
                  <a:pos x="72" y="5"/>
                </a:cxn>
                <a:cxn ang="0">
                  <a:pos x="71" y="1"/>
                </a:cxn>
                <a:cxn ang="0">
                  <a:pos x="67" y="0"/>
                </a:cxn>
                <a:cxn ang="0">
                  <a:pos x="64" y="0"/>
                </a:cxn>
                <a:cxn ang="0">
                  <a:pos x="63" y="1"/>
                </a:cxn>
                <a:cxn ang="0">
                  <a:pos x="63" y="1"/>
                </a:cxn>
              </a:cxnLst>
              <a:rect l="0" t="0" r="r" b="b"/>
              <a:pathLst>
                <a:path w="72" h="91">
                  <a:moveTo>
                    <a:pt x="63" y="1"/>
                  </a:moveTo>
                  <a:lnTo>
                    <a:pt x="63" y="1"/>
                  </a:lnTo>
                  <a:lnTo>
                    <a:pt x="45" y="19"/>
                  </a:lnTo>
                  <a:lnTo>
                    <a:pt x="29" y="39"/>
                  </a:lnTo>
                  <a:lnTo>
                    <a:pt x="15" y="60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3" y="90"/>
                  </a:lnTo>
                  <a:lnTo>
                    <a:pt x="8" y="91"/>
                  </a:lnTo>
                  <a:lnTo>
                    <a:pt x="9" y="90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24" y="66"/>
                  </a:lnTo>
                  <a:lnTo>
                    <a:pt x="38" y="47"/>
                  </a:lnTo>
                  <a:lnTo>
                    <a:pt x="54" y="27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chenying0907 914">
              <a:extLst>
                <a:ext uri="{FF2B5EF4-FFF2-40B4-BE49-F238E27FC236}">
                  <a16:creationId xmlns:a16="http://schemas.microsoft.com/office/drawing/2014/main" id="{11066603-7251-4B71-A670-5C337289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726" y="3463926"/>
              <a:ext cx="25400" cy="36513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55" y="3"/>
                </a:cxn>
                <a:cxn ang="0">
                  <a:pos x="50" y="11"/>
                </a:cxn>
                <a:cxn ang="0">
                  <a:pos x="44" y="18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27" y="48"/>
                </a:cxn>
                <a:cxn ang="0">
                  <a:pos x="20" y="60"/>
                </a:cxn>
                <a:cxn ang="0">
                  <a:pos x="1" y="82"/>
                </a:cxn>
                <a:cxn ang="0">
                  <a:pos x="1" y="82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3" y="90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8" y="92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25" y="71"/>
                </a:cxn>
                <a:cxn ang="0">
                  <a:pos x="39" y="51"/>
                </a:cxn>
                <a:cxn ang="0">
                  <a:pos x="39" y="51"/>
                </a:cxn>
                <a:cxn ang="0">
                  <a:pos x="44" y="41"/>
                </a:cxn>
                <a:cxn ang="0">
                  <a:pos x="51" y="30"/>
                </a:cxn>
                <a:cxn ang="0">
                  <a:pos x="56" y="2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4" y="8"/>
                </a:cxn>
                <a:cxn ang="0">
                  <a:pos x="64" y="5"/>
                </a:cxn>
                <a:cxn ang="0">
                  <a:pos x="63" y="3"/>
                </a:cxn>
                <a:cxn ang="0">
                  <a:pos x="61" y="1"/>
                </a:cxn>
                <a:cxn ang="0">
                  <a:pos x="59" y="0"/>
                </a:cxn>
                <a:cxn ang="0">
                  <a:pos x="57" y="1"/>
                </a:cxn>
                <a:cxn ang="0">
                  <a:pos x="55" y="3"/>
                </a:cxn>
                <a:cxn ang="0">
                  <a:pos x="55" y="3"/>
                </a:cxn>
              </a:cxnLst>
              <a:rect l="0" t="0" r="r" b="b"/>
              <a:pathLst>
                <a:path w="64" h="92">
                  <a:moveTo>
                    <a:pt x="55" y="3"/>
                  </a:moveTo>
                  <a:lnTo>
                    <a:pt x="55" y="3"/>
                  </a:lnTo>
                  <a:lnTo>
                    <a:pt x="50" y="11"/>
                  </a:lnTo>
                  <a:lnTo>
                    <a:pt x="44" y="18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27" y="48"/>
                  </a:lnTo>
                  <a:lnTo>
                    <a:pt x="20" y="60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25" y="71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4" y="41"/>
                  </a:lnTo>
                  <a:lnTo>
                    <a:pt x="51" y="30"/>
                  </a:lnTo>
                  <a:lnTo>
                    <a:pt x="56" y="2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4" y="8"/>
                  </a:lnTo>
                  <a:lnTo>
                    <a:pt x="64" y="5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5" y="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chenying0907 915">
              <a:extLst>
                <a:ext uri="{FF2B5EF4-FFF2-40B4-BE49-F238E27FC236}">
                  <a16:creationId xmlns:a16="http://schemas.microsoft.com/office/drawing/2014/main" id="{3A439F15-0AEE-43ED-AFCC-ED759836A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6" y="3309938"/>
              <a:ext cx="42863" cy="4445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2" y="2"/>
                </a:cxn>
                <a:cxn ang="0">
                  <a:pos x="32" y="6"/>
                </a:cxn>
                <a:cxn ang="0">
                  <a:pos x="22" y="11"/>
                </a:cxn>
                <a:cxn ang="0">
                  <a:pos x="15" y="19"/>
                </a:cxn>
                <a:cxn ang="0">
                  <a:pos x="8" y="26"/>
                </a:cxn>
                <a:cxn ang="0">
                  <a:pos x="4" y="37"/>
                </a:cxn>
                <a:cxn ang="0">
                  <a:pos x="2" y="47"/>
                </a:cxn>
                <a:cxn ang="0">
                  <a:pos x="0" y="58"/>
                </a:cxn>
                <a:cxn ang="0">
                  <a:pos x="2" y="68"/>
                </a:cxn>
                <a:cxn ang="0">
                  <a:pos x="4" y="79"/>
                </a:cxn>
                <a:cxn ang="0">
                  <a:pos x="8" y="88"/>
                </a:cxn>
                <a:cxn ang="0">
                  <a:pos x="15" y="97"/>
                </a:cxn>
                <a:cxn ang="0">
                  <a:pos x="22" y="104"/>
                </a:cxn>
                <a:cxn ang="0">
                  <a:pos x="32" y="110"/>
                </a:cxn>
                <a:cxn ang="0">
                  <a:pos x="42" y="113"/>
                </a:cxn>
                <a:cxn ang="0">
                  <a:pos x="55" y="114"/>
                </a:cxn>
                <a:cxn ang="0">
                  <a:pos x="55" y="114"/>
                </a:cxn>
                <a:cxn ang="0">
                  <a:pos x="68" y="113"/>
                </a:cxn>
                <a:cxn ang="0">
                  <a:pos x="80" y="110"/>
                </a:cxn>
                <a:cxn ang="0">
                  <a:pos x="89" y="104"/>
                </a:cxn>
                <a:cxn ang="0">
                  <a:pos x="97" y="97"/>
                </a:cxn>
                <a:cxn ang="0">
                  <a:pos x="104" y="88"/>
                </a:cxn>
                <a:cxn ang="0">
                  <a:pos x="108" y="79"/>
                </a:cxn>
                <a:cxn ang="0">
                  <a:pos x="110" y="68"/>
                </a:cxn>
                <a:cxn ang="0">
                  <a:pos x="111" y="58"/>
                </a:cxn>
                <a:cxn ang="0">
                  <a:pos x="110" y="47"/>
                </a:cxn>
                <a:cxn ang="0">
                  <a:pos x="108" y="37"/>
                </a:cxn>
                <a:cxn ang="0">
                  <a:pos x="104" y="26"/>
                </a:cxn>
                <a:cxn ang="0">
                  <a:pos x="97" y="19"/>
                </a:cxn>
                <a:cxn ang="0">
                  <a:pos x="89" y="11"/>
                </a:cxn>
                <a:cxn ang="0">
                  <a:pos x="80" y="6"/>
                </a:cxn>
                <a:cxn ang="0">
                  <a:pos x="68" y="2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111" h="114">
                  <a:moveTo>
                    <a:pt x="55" y="0"/>
                  </a:moveTo>
                  <a:lnTo>
                    <a:pt x="55" y="0"/>
                  </a:lnTo>
                  <a:lnTo>
                    <a:pt x="42" y="2"/>
                  </a:lnTo>
                  <a:lnTo>
                    <a:pt x="32" y="6"/>
                  </a:lnTo>
                  <a:lnTo>
                    <a:pt x="22" y="11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2" y="47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4" y="79"/>
                  </a:lnTo>
                  <a:lnTo>
                    <a:pt x="8" y="88"/>
                  </a:lnTo>
                  <a:lnTo>
                    <a:pt x="15" y="97"/>
                  </a:lnTo>
                  <a:lnTo>
                    <a:pt x="22" y="104"/>
                  </a:lnTo>
                  <a:lnTo>
                    <a:pt x="32" y="110"/>
                  </a:lnTo>
                  <a:lnTo>
                    <a:pt x="42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68" y="113"/>
                  </a:lnTo>
                  <a:lnTo>
                    <a:pt x="80" y="110"/>
                  </a:lnTo>
                  <a:lnTo>
                    <a:pt x="89" y="104"/>
                  </a:lnTo>
                  <a:lnTo>
                    <a:pt x="97" y="97"/>
                  </a:lnTo>
                  <a:lnTo>
                    <a:pt x="104" y="88"/>
                  </a:lnTo>
                  <a:lnTo>
                    <a:pt x="108" y="79"/>
                  </a:lnTo>
                  <a:lnTo>
                    <a:pt x="110" y="68"/>
                  </a:lnTo>
                  <a:lnTo>
                    <a:pt x="111" y="58"/>
                  </a:lnTo>
                  <a:lnTo>
                    <a:pt x="110" y="47"/>
                  </a:lnTo>
                  <a:lnTo>
                    <a:pt x="108" y="37"/>
                  </a:lnTo>
                  <a:lnTo>
                    <a:pt x="104" y="26"/>
                  </a:lnTo>
                  <a:lnTo>
                    <a:pt x="97" y="19"/>
                  </a:lnTo>
                  <a:lnTo>
                    <a:pt x="89" y="11"/>
                  </a:lnTo>
                  <a:lnTo>
                    <a:pt x="80" y="6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chenying0907 916">
              <a:extLst>
                <a:ext uri="{FF2B5EF4-FFF2-40B4-BE49-F238E27FC236}">
                  <a16:creationId xmlns:a16="http://schemas.microsoft.com/office/drawing/2014/main" id="{A28DDB5C-ECCD-487A-A1FB-9DE7CD98A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6" y="3309938"/>
              <a:ext cx="42863" cy="444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1" y="2"/>
                </a:cxn>
                <a:cxn ang="0">
                  <a:pos x="30" y="6"/>
                </a:cxn>
                <a:cxn ang="0">
                  <a:pos x="20" y="11"/>
                </a:cxn>
                <a:cxn ang="0">
                  <a:pos x="13" y="19"/>
                </a:cxn>
                <a:cxn ang="0">
                  <a:pos x="7" y="26"/>
                </a:cxn>
                <a:cxn ang="0">
                  <a:pos x="2" y="37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2" y="79"/>
                </a:cxn>
                <a:cxn ang="0">
                  <a:pos x="7" y="88"/>
                </a:cxn>
                <a:cxn ang="0">
                  <a:pos x="13" y="97"/>
                </a:cxn>
                <a:cxn ang="0">
                  <a:pos x="20" y="104"/>
                </a:cxn>
                <a:cxn ang="0">
                  <a:pos x="30" y="110"/>
                </a:cxn>
                <a:cxn ang="0">
                  <a:pos x="41" y="113"/>
                </a:cxn>
                <a:cxn ang="0">
                  <a:pos x="54" y="114"/>
                </a:cxn>
                <a:cxn ang="0">
                  <a:pos x="54" y="114"/>
                </a:cxn>
                <a:cxn ang="0">
                  <a:pos x="68" y="113"/>
                </a:cxn>
                <a:cxn ang="0">
                  <a:pos x="78" y="110"/>
                </a:cxn>
                <a:cxn ang="0">
                  <a:pos x="88" y="104"/>
                </a:cxn>
                <a:cxn ang="0">
                  <a:pos x="95" y="97"/>
                </a:cxn>
                <a:cxn ang="0">
                  <a:pos x="102" y="88"/>
                </a:cxn>
                <a:cxn ang="0">
                  <a:pos x="105" y="79"/>
                </a:cxn>
                <a:cxn ang="0">
                  <a:pos x="108" y="68"/>
                </a:cxn>
                <a:cxn ang="0">
                  <a:pos x="109" y="58"/>
                </a:cxn>
                <a:cxn ang="0">
                  <a:pos x="108" y="47"/>
                </a:cxn>
                <a:cxn ang="0">
                  <a:pos x="105" y="37"/>
                </a:cxn>
                <a:cxn ang="0">
                  <a:pos x="102" y="26"/>
                </a:cxn>
                <a:cxn ang="0">
                  <a:pos x="95" y="19"/>
                </a:cxn>
                <a:cxn ang="0">
                  <a:pos x="88" y="11"/>
                </a:cxn>
                <a:cxn ang="0">
                  <a:pos x="78" y="6"/>
                </a:cxn>
                <a:cxn ang="0">
                  <a:pos x="68" y="2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109" h="114">
                  <a:moveTo>
                    <a:pt x="54" y="0"/>
                  </a:moveTo>
                  <a:lnTo>
                    <a:pt x="54" y="0"/>
                  </a:lnTo>
                  <a:lnTo>
                    <a:pt x="41" y="2"/>
                  </a:lnTo>
                  <a:lnTo>
                    <a:pt x="30" y="6"/>
                  </a:lnTo>
                  <a:lnTo>
                    <a:pt x="20" y="11"/>
                  </a:lnTo>
                  <a:lnTo>
                    <a:pt x="13" y="19"/>
                  </a:lnTo>
                  <a:lnTo>
                    <a:pt x="7" y="26"/>
                  </a:lnTo>
                  <a:lnTo>
                    <a:pt x="2" y="3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2" y="79"/>
                  </a:lnTo>
                  <a:lnTo>
                    <a:pt x="7" y="88"/>
                  </a:lnTo>
                  <a:lnTo>
                    <a:pt x="13" y="97"/>
                  </a:lnTo>
                  <a:lnTo>
                    <a:pt x="20" y="104"/>
                  </a:lnTo>
                  <a:lnTo>
                    <a:pt x="30" y="110"/>
                  </a:lnTo>
                  <a:lnTo>
                    <a:pt x="41" y="113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68" y="113"/>
                  </a:lnTo>
                  <a:lnTo>
                    <a:pt x="78" y="110"/>
                  </a:lnTo>
                  <a:lnTo>
                    <a:pt x="88" y="104"/>
                  </a:lnTo>
                  <a:lnTo>
                    <a:pt x="95" y="97"/>
                  </a:lnTo>
                  <a:lnTo>
                    <a:pt x="102" y="88"/>
                  </a:lnTo>
                  <a:lnTo>
                    <a:pt x="105" y="79"/>
                  </a:lnTo>
                  <a:lnTo>
                    <a:pt x="108" y="68"/>
                  </a:lnTo>
                  <a:lnTo>
                    <a:pt x="109" y="58"/>
                  </a:lnTo>
                  <a:lnTo>
                    <a:pt x="108" y="47"/>
                  </a:lnTo>
                  <a:lnTo>
                    <a:pt x="105" y="37"/>
                  </a:lnTo>
                  <a:lnTo>
                    <a:pt x="102" y="26"/>
                  </a:lnTo>
                  <a:lnTo>
                    <a:pt x="95" y="19"/>
                  </a:lnTo>
                  <a:lnTo>
                    <a:pt x="88" y="11"/>
                  </a:lnTo>
                  <a:lnTo>
                    <a:pt x="78" y="6"/>
                  </a:lnTo>
                  <a:lnTo>
                    <a:pt x="68" y="2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chenying0907 917">
              <a:extLst>
                <a:ext uri="{FF2B5EF4-FFF2-40B4-BE49-F238E27FC236}">
                  <a16:creationId xmlns:a16="http://schemas.microsoft.com/office/drawing/2014/main" id="{8257F338-96D9-4D1C-A45C-8683A0DDE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3101" y="3067051"/>
              <a:ext cx="527050" cy="474663"/>
            </a:xfrm>
            <a:custGeom>
              <a:avLst/>
              <a:gdLst/>
              <a:ahLst/>
              <a:cxnLst>
                <a:cxn ang="0">
                  <a:pos x="509" y="1190"/>
                </a:cxn>
                <a:cxn ang="0">
                  <a:pos x="373" y="1160"/>
                </a:cxn>
                <a:cxn ang="0">
                  <a:pos x="292" y="1118"/>
                </a:cxn>
                <a:cxn ang="0">
                  <a:pos x="163" y="1012"/>
                </a:cxn>
                <a:cxn ang="0">
                  <a:pos x="97" y="938"/>
                </a:cxn>
                <a:cxn ang="0">
                  <a:pos x="45" y="821"/>
                </a:cxn>
                <a:cxn ang="0">
                  <a:pos x="16" y="706"/>
                </a:cxn>
                <a:cxn ang="0">
                  <a:pos x="2" y="565"/>
                </a:cxn>
                <a:cxn ang="0">
                  <a:pos x="8" y="433"/>
                </a:cxn>
                <a:cxn ang="0">
                  <a:pos x="33" y="331"/>
                </a:cxn>
                <a:cxn ang="0">
                  <a:pos x="87" y="218"/>
                </a:cxn>
                <a:cxn ang="0">
                  <a:pos x="164" y="131"/>
                </a:cxn>
                <a:cxn ang="0">
                  <a:pos x="242" y="78"/>
                </a:cxn>
                <a:cxn ang="0">
                  <a:pos x="363" y="33"/>
                </a:cxn>
                <a:cxn ang="0">
                  <a:pos x="541" y="9"/>
                </a:cxn>
                <a:cxn ang="0">
                  <a:pos x="671" y="6"/>
                </a:cxn>
                <a:cxn ang="0">
                  <a:pos x="709" y="0"/>
                </a:cxn>
                <a:cxn ang="0">
                  <a:pos x="902" y="27"/>
                </a:cxn>
                <a:cxn ang="0">
                  <a:pos x="1042" y="78"/>
                </a:cxn>
                <a:cxn ang="0">
                  <a:pos x="1140" y="137"/>
                </a:cxn>
                <a:cxn ang="0">
                  <a:pos x="1222" y="213"/>
                </a:cxn>
                <a:cxn ang="0">
                  <a:pos x="1293" y="309"/>
                </a:cxn>
                <a:cxn ang="0">
                  <a:pos x="1318" y="379"/>
                </a:cxn>
                <a:cxn ang="0">
                  <a:pos x="1329" y="493"/>
                </a:cxn>
                <a:cxn ang="0">
                  <a:pos x="1323" y="731"/>
                </a:cxn>
                <a:cxn ang="0">
                  <a:pos x="1310" y="850"/>
                </a:cxn>
                <a:cxn ang="0">
                  <a:pos x="1286" y="926"/>
                </a:cxn>
                <a:cxn ang="0">
                  <a:pos x="1217" y="1033"/>
                </a:cxn>
                <a:cxn ang="0">
                  <a:pos x="1148" y="1095"/>
                </a:cxn>
                <a:cxn ang="0">
                  <a:pos x="1046" y="1148"/>
                </a:cxn>
                <a:cxn ang="0">
                  <a:pos x="923" y="1182"/>
                </a:cxn>
                <a:cxn ang="0">
                  <a:pos x="780" y="1195"/>
                </a:cxn>
                <a:cxn ang="0">
                  <a:pos x="648" y="1197"/>
                </a:cxn>
                <a:cxn ang="0">
                  <a:pos x="465" y="60"/>
                </a:cxn>
                <a:cxn ang="0">
                  <a:pos x="331" y="89"/>
                </a:cxn>
                <a:cxn ang="0">
                  <a:pos x="210" y="153"/>
                </a:cxn>
                <a:cxn ang="0">
                  <a:pos x="155" y="203"/>
                </a:cxn>
                <a:cxn ang="0">
                  <a:pos x="97" y="290"/>
                </a:cxn>
                <a:cxn ang="0">
                  <a:pos x="53" y="447"/>
                </a:cxn>
                <a:cxn ang="0">
                  <a:pos x="49" y="590"/>
                </a:cxn>
                <a:cxn ang="0">
                  <a:pos x="67" y="718"/>
                </a:cxn>
                <a:cxn ang="0">
                  <a:pos x="118" y="888"/>
                </a:cxn>
                <a:cxn ang="0">
                  <a:pos x="215" y="1003"/>
                </a:cxn>
                <a:cxn ang="0">
                  <a:pos x="300" y="1068"/>
                </a:cxn>
                <a:cxn ang="0">
                  <a:pos x="363" y="1105"/>
                </a:cxn>
                <a:cxn ang="0">
                  <a:pos x="463" y="1134"/>
                </a:cxn>
                <a:cxn ang="0">
                  <a:pos x="641" y="1149"/>
                </a:cxn>
                <a:cxn ang="0">
                  <a:pos x="817" y="1147"/>
                </a:cxn>
                <a:cxn ang="0">
                  <a:pos x="983" y="1121"/>
                </a:cxn>
                <a:cxn ang="0">
                  <a:pos x="1110" y="1066"/>
                </a:cxn>
                <a:cxn ang="0">
                  <a:pos x="1184" y="999"/>
                </a:cxn>
                <a:cxn ang="0">
                  <a:pos x="1256" y="866"/>
                </a:cxn>
                <a:cxn ang="0">
                  <a:pos x="1277" y="707"/>
                </a:cxn>
                <a:cxn ang="0">
                  <a:pos x="1284" y="507"/>
                </a:cxn>
                <a:cxn ang="0">
                  <a:pos x="1263" y="362"/>
                </a:cxn>
                <a:cxn ang="0">
                  <a:pos x="1237" y="305"/>
                </a:cxn>
                <a:cxn ang="0">
                  <a:pos x="1144" y="193"/>
                </a:cxn>
                <a:cxn ang="0">
                  <a:pos x="1033" y="124"/>
                </a:cxn>
                <a:cxn ang="0">
                  <a:pos x="814" y="55"/>
                </a:cxn>
                <a:cxn ang="0">
                  <a:pos x="725" y="48"/>
                </a:cxn>
                <a:cxn ang="0">
                  <a:pos x="709" y="54"/>
                </a:cxn>
              </a:cxnLst>
              <a:rect l="0" t="0" r="r" b="b"/>
              <a:pathLst>
                <a:path w="1329" h="1197">
                  <a:moveTo>
                    <a:pt x="648" y="1197"/>
                  </a:moveTo>
                  <a:lnTo>
                    <a:pt x="648" y="1197"/>
                  </a:lnTo>
                  <a:lnTo>
                    <a:pt x="602" y="1197"/>
                  </a:lnTo>
                  <a:lnTo>
                    <a:pt x="556" y="1195"/>
                  </a:lnTo>
                  <a:lnTo>
                    <a:pt x="509" y="1190"/>
                  </a:lnTo>
                  <a:lnTo>
                    <a:pt x="462" y="1183"/>
                  </a:lnTo>
                  <a:lnTo>
                    <a:pt x="440" y="1180"/>
                  </a:lnTo>
                  <a:lnTo>
                    <a:pt x="418" y="1174"/>
                  </a:lnTo>
                  <a:lnTo>
                    <a:pt x="395" y="1168"/>
                  </a:lnTo>
                  <a:lnTo>
                    <a:pt x="373" y="1160"/>
                  </a:lnTo>
                  <a:lnTo>
                    <a:pt x="352" y="1151"/>
                  </a:lnTo>
                  <a:lnTo>
                    <a:pt x="331" y="1142"/>
                  </a:lnTo>
                  <a:lnTo>
                    <a:pt x="312" y="1130"/>
                  </a:lnTo>
                  <a:lnTo>
                    <a:pt x="292" y="1118"/>
                  </a:lnTo>
                  <a:lnTo>
                    <a:pt x="292" y="1118"/>
                  </a:lnTo>
                  <a:lnTo>
                    <a:pt x="246" y="1084"/>
                  </a:lnTo>
                  <a:lnTo>
                    <a:pt x="224" y="1067"/>
                  </a:lnTo>
                  <a:lnTo>
                    <a:pt x="203" y="1049"/>
                  </a:lnTo>
                  <a:lnTo>
                    <a:pt x="182" y="1030"/>
                  </a:lnTo>
                  <a:lnTo>
                    <a:pt x="163" y="1012"/>
                  </a:lnTo>
                  <a:lnTo>
                    <a:pt x="143" y="993"/>
                  </a:lnTo>
                  <a:lnTo>
                    <a:pt x="125" y="972"/>
                  </a:lnTo>
                  <a:lnTo>
                    <a:pt x="125" y="972"/>
                  </a:lnTo>
                  <a:lnTo>
                    <a:pt x="110" y="955"/>
                  </a:lnTo>
                  <a:lnTo>
                    <a:pt x="97" y="938"/>
                  </a:lnTo>
                  <a:lnTo>
                    <a:pt x="87" y="921"/>
                  </a:lnTo>
                  <a:lnTo>
                    <a:pt x="76" y="904"/>
                  </a:lnTo>
                  <a:lnTo>
                    <a:pt x="68" y="885"/>
                  </a:lnTo>
                  <a:lnTo>
                    <a:pt x="61" y="866"/>
                  </a:lnTo>
                  <a:lnTo>
                    <a:pt x="45" y="821"/>
                  </a:lnTo>
                  <a:lnTo>
                    <a:pt x="45" y="821"/>
                  </a:lnTo>
                  <a:lnTo>
                    <a:pt x="37" y="792"/>
                  </a:lnTo>
                  <a:lnTo>
                    <a:pt x="29" y="764"/>
                  </a:lnTo>
                  <a:lnTo>
                    <a:pt x="23" y="735"/>
                  </a:lnTo>
                  <a:lnTo>
                    <a:pt x="16" y="706"/>
                  </a:lnTo>
                  <a:lnTo>
                    <a:pt x="12" y="677"/>
                  </a:lnTo>
                  <a:lnTo>
                    <a:pt x="8" y="649"/>
                  </a:lnTo>
                  <a:lnTo>
                    <a:pt x="4" y="621"/>
                  </a:lnTo>
                  <a:lnTo>
                    <a:pt x="3" y="594"/>
                  </a:lnTo>
                  <a:lnTo>
                    <a:pt x="2" y="565"/>
                  </a:lnTo>
                  <a:lnTo>
                    <a:pt x="0" y="537"/>
                  </a:lnTo>
                  <a:lnTo>
                    <a:pt x="2" y="511"/>
                  </a:lnTo>
                  <a:lnTo>
                    <a:pt x="3" y="484"/>
                  </a:lnTo>
                  <a:lnTo>
                    <a:pt x="6" y="458"/>
                  </a:lnTo>
                  <a:lnTo>
                    <a:pt x="8" y="433"/>
                  </a:lnTo>
                  <a:lnTo>
                    <a:pt x="14" y="407"/>
                  </a:lnTo>
                  <a:lnTo>
                    <a:pt x="19" y="383"/>
                  </a:lnTo>
                  <a:lnTo>
                    <a:pt x="19" y="383"/>
                  </a:lnTo>
                  <a:lnTo>
                    <a:pt x="25" y="356"/>
                  </a:lnTo>
                  <a:lnTo>
                    <a:pt x="33" y="331"/>
                  </a:lnTo>
                  <a:lnTo>
                    <a:pt x="42" y="307"/>
                  </a:lnTo>
                  <a:lnTo>
                    <a:pt x="51" y="284"/>
                  </a:lnTo>
                  <a:lnTo>
                    <a:pt x="62" y="260"/>
                  </a:lnTo>
                  <a:lnTo>
                    <a:pt x="74" y="239"/>
                  </a:lnTo>
                  <a:lnTo>
                    <a:pt x="87" y="218"/>
                  </a:lnTo>
                  <a:lnTo>
                    <a:pt x="100" y="199"/>
                  </a:lnTo>
                  <a:lnTo>
                    <a:pt x="114" y="180"/>
                  </a:lnTo>
                  <a:lnTo>
                    <a:pt x="130" y="163"/>
                  </a:lnTo>
                  <a:lnTo>
                    <a:pt x="146" y="146"/>
                  </a:lnTo>
                  <a:lnTo>
                    <a:pt x="164" y="131"/>
                  </a:lnTo>
                  <a:lnTo>
                    <a:pt x="182" y="116"/>
                  </a:lnTo>
                  <a:lnTo>
                    <a:pt x="201" y="102"/>
                  </a:lnTo>
                  <a:lnTo>
                    <a:pt x="221" y="90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66" y="67"/>
                  </a:lnTo>
                  <a:lnTo>
                    <a:pt x="290" y="56"/>
                  </a:lnTo>
                  <a:lnTo>
                    <a:pt x="313" y="47"/>
                  </a:lnTo>
                  <a:lnTo>
                    <a:pt x="338" y="39"/>
                  </a:lnTo>
                  <a:lnTo>
                    <a:pt x="363" y="33"/>
                  </a:lnTo>
                  <a:lnTo>
                    <a:pt x="388" y="27"/>
                  </a:lnTo>
                  <a:lnTo>
                    <a:pt x="412" y="22"/>
                  </a:lnTo>
                  <a:lnTo>
                    <a:pt x="437" y="18"/>
                  </a:lnTo>
                  <a:lnTo>
                    <a:pt x="488" y="13"/>
                  </a:lnTo>
                  <a:lnTo>
                    <a:pt x="541" y="9"/>
                  </a:lnTo>
                  <a:lnTo>
                    <a:pt x="594" y="8"/>
                  </a:lnTo>
                  <a:lnTo>
                    <a:pt x="649" y="8"/>
                  </a:lnTo>
                  <a:lnTo>
                    <a:pt x="670" y="8"/>
                  </a:lnTo>
                  <a:lnTo>
                    <a:pt x="671" y="6"/>
                  </a:lnTo>
                  <a:lnTo>
                    <a:pt x="671" y="6"/>
                  </a:lnTo>
                  <a:lnTo>
                    <a:pt x="678" y="3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47" y="1"/>
                  </a:lnTo>
                  <a:lnTo>
                    <a:pt x="785" y="4"/>
                  </a:lnTo>
                  <a:lnTo>
                    <a:pt x="825" y="9"/>
                  </a:lnTo>
                  <a:lnTo>
                    <a:pt x="862" y="17"/>
                  </a:lnTo>
                  <a:lnTo>
                    <a:pt x="902" y="27"/>
                  </a:lnTo>
                  <a:lnTo>
                    <a:pt x="941" y="39"/>
                  </a:lnTo>
                  <a:lnTo>
                    <a:pt x="980" y="52"/>
                  </a:lnTo>
                  <a:lnTo>
                    <a:pt x="1019" y="69"/>
                  </a:lnTo>
                  <a:lnTo>
                    <a:pt x="1019" y="69"/>
                  </a:lnTo>
                  <a:lnTo>
                    <a:pt x="1042" y="78"/>
                  </a:lnTo>
                  <a:lnTo>
                    <a:pt x="1063" y="89"/>
                  </a:lnTo>
                  <a:lnTo>
                    <a:pt x="1084" y="101"/>
                  </a:lnTo>
                  <a:lnTo>
                    <a:pt x="1102" y="111"/>
                  </a:lnTo>
                  <a:lnTo>
                    <a:pt x="1121" y="124"/>
                  </a:lnTo>
                  <a:lnTo>
                    <a:pt x="1140" y="137"/>
                  </a:lnTo>
                  <a:lnTo>
                    <a:pt x="1157" y="150"/>
                  </a:lnTo>
                  <a:lnTo>
                    <a:pt x="1174" y="165"/>
                  </a:lnTo>
                  <a:lnTo>
                    <a:pt x="1191" y="180"/>
                  </a:lnTo>
                  <a:lnTo>
                    <a:pt x="1206" y="196"/>
                  </a:lnTo>
                  <a:lnTo>
                    <a:pt x="1222" y="213"/>
                  </a:lnTo>
                  <a:lnTo>
                    <a:pt x="1237" y="230"/>
                  </a:lnTo>
                  <a:lnTo>
                    <a:pt x="1251" y="248"/>
                  </a:lnTo>
                  <a:lnTo>
                    <a:pt x="1265" y="268"/>
                  </a:lnTo>
                  <a:lnTo>
                    <a:pt x="1280" y="288"/>
                  </a:lnTo>
                  <a:lnTo>
                    <a:pt x="1293" y="309"/>
                  </a:lnTo>
                  <a:lnTo>
                    <a:pt x="1293" y="309"/>
                  </a:lnTo>
                  <a:lnTo>
                    <a:pt x="1298" y="319"/>
                  </a:lnTo>
                  <a:lnTo>
                    <a:pt x="1303" y="329"/>
                  </a:lnTo>
                  <a:lnTo>
                    <a:pt x="1312" y="354"/>
                  </a:lnTo>
                  <a:lnTo>
                    <a:pt x="1318" y="379"/>
                  </a:lnTo>
                  <a:lnTo>
                    <a:pt x="1323" y="405"/>
                  </a:lnTo>
                  <a:lnTo>
                    <a:pt x="1326" y="431"/>
                  </a:lnTo>
                  <a:lnTo>
                    <a:pt x="1328" y="455"/>
                  </a:lnTo>
                  <a:lnTo>
                    <a:pt x="1329" y="493"/>
                  </a:lnTo>
                  <a:lnTo>
                    <a:pt x="1329" y="493"/>
                  </a:lnTo>
                  <a:lnTo>
                    <a:pt x="1329" y="552"/>
                  </a:lnTo>
                  <a:lnTo>
                    <a:pt x="1329" y="612"/>
                  </a:lnTo>
                  <a:lnTo>
                    <a:pt x="1327" y="671"/>
                  </a:lnTo>
                  <a:lnTo>
                    <a:pt x="1326" y="701"/>
                  </a:lnTo>
                  <a:lnTo>
                    <a:pt x="1323" y="731"/>
                  </a:lnTo>
                  <a:lnTo>
                    <a:pt x="1323" y="731"/>
                  </a:lnTo>
                  <a:lnTo>
                    <a:pt x="1319" y="772"/>
                  </a:lnTo>
                  <a:lnTo>
                    <a:pt x="1319" y="772"/>
                  </a:lnTo>
                  <a:lnTo>
                    <a:pt x="1315" y="811"/>
                  </a:lnTo>
                  <a:lnTo>
                    <a:pt x="1310" y="850"/>
                  </a:lnTo>
                  <a:lnTo>
                    <a:pt x="1306" y="868"/>
                  </a:lnTo>
                  <a:lnTo>
                    <a:pt x="1301" y="888"/>
                  </a:lnTo>
                  <a:lnTo>
                    <a:pt x="1294" y="906"/>
                  </a:lnTo>
                  <a:lnTo>
                    <a:pt x="1286" y="926"/>
                  </a:lnTo>
                  <a:lnTo>
                    <a:pt x="1286" y="926"/>
                  </a:lnTo>
                  <a:lnTo>
                    <a:pt x="1273" y="949"/>
                  </a:lnTo>
                  <a:lnTo>
                    <a:pt x="1260" y="972"/>
                  </a:lnTo>
                  <a:lnTo>
                    <a:pt x="1247" y="994"/>
                  </a:lnTo>
                  <a:lnTo>
                    <a:pt x="1231" y="1013"/>
                  </a:lnTo>
                  <a:lnTo>
                    <a:pt x="1217" y="1033"/>
                  </a:lnTo>
                  <a:lnTo>
                    <a:pt x="1200" y="1050"/>
                  </a:lnTo>
                  <a:lnTo>
                    <a:pt x="1183" y="1067"/>
                  </a:lnTo>
                  <a:lnTo>
                    <a:pt x="1166" y="1081"/>
                  </a:lnTo>
                  <a:lnTo>
                    <a:pt x="1166" y="1081"/>
                  </a:lnTo>
                  <a:lnTo>
                    <a:pt x="1148" y="1095"/>
                  </a:lnTo>
                  <a:lnTo>
                    <a:pt x="1129" y="1106"/>
                  </a:lnTo>
                  <a:lnTo>
                    <a:pt x="1110" y="1118"/>
                  </a:lnTo>
                  <a:lnTo>
                    <a:pt x="1089" y="1129"/>
                  </a:lnTo>
                  <a:lnTo>
                    <a:pt x="1068" y="1139"/>
                  </a:lnTo>
                  <a:lnTo>
                    <a:pt x="1046" y="1148"/>
                  </a:lnTo>
                  <a:lnTo>
                    <a:pt x="1023" y="1156"/>
                  </a:lnTo>
                  <a:lnTo>
                    <a:pt x="1000" y="1164"/>
                  </a:lnTo>
                  <a:lnTo>
                    <a:pt x="975" y="1170"/>
                  </a:lnTo>
                  <a:lnTo>
                    <a:pt x="949" y="1177"/>
                  </a:lnTo>
                  <a:lnTo>
                    <a:pt x="923" y="1182"/>
                  </a:lnTo>
                  <a:lnTo>
                    <a:pt x="896" y="1186"/>
                  </a:lnTo>
                  <a:lnTo>
                    <a:pt x="868" y="1189"/>
                  </a:lnTo>
                  <a:lnTo>
                    <a:pt x="840" y="1193"/>
                  </a:lnTo>
                  <a:lnTo>
                    <a:pt x="810" y="1194"/>
                  </a:lnTo>
                  <a:lnTo>
                    <a:pt x="780" y="1195"/>
                  </a:lnTo>
                  <a:lnTo>
                    <a:pt x="780" y="1195"/>
                  </a:lnTo>
                  <a:lnTo>
                    <a:pt x="743" y="1195"/>
                  </a:lnTo>
                  <a:lnTo>
                    <a:pt x="743" y="1195"/>
                  </a:lnTo>
                  <a:lnTo>
                    <a:pt x="648" y="1197"/>
                  </a:lnTo>
                  <a:lnTo>
                    <a:pt x="648" y="1197"/>
                  </a:lnTo>
                  <a:close/>
                  <a:moveTo>
                    <a:pt x="630" y="54"/>
                  </a:moveTo>
                  <a:lnTo>
                    <a:pt x="630" y="54"/>
                  </a:lnTo>
                  <a:lnTo>
                    <a:pt x="575" y="54"/>
                  </a:lnTo>
                  <a:lnTo>
                    <a:pt x="520" y="56"/>
                  </a:lnTo>
                  <a:lnTo>
                    <a:pt x="465" y="60"/>
                  </a:lnTo>
                  <a:lnTo>
                    <a:pt x="437" y="64"/>
                  </a:lnTo>
                  <a:lnTo>
                    <a:pt x="410" y="69"/>
                  </a:lnTo>
                  <a:lnTo>
                    <a:pt x="384" y="74"/>
                  </a:lnTo>
                  <a:lnTo>
                    <a:pt x="358" y="81"/>
                  </a:lnTo>
                  <a:lnTo>
                    <a:pt x="331" y="89"/>
                  </a:lnTo>
                  <a:lnTo>
                    <a:pt x="305" y="98"/>
                  </a:lnTo>
                  <a:lnTo>
                    <a:pt x="280" y="110"/>
                  </a:lnTo>
                  <a:lnTo>
                    <a:pt x="257" y="122"/>
                  </a:lnTo>
                  <a:lnTo>
                    <a:pt x="232" y="136"/>
                  </a:lnTo>
                  <a:lnTo>
                    <a:pt x="210" y="153"/>
                  </a:lnTo>
                  <a:lnTo>
                    <a:pt x="210" y="153"/>
                  </a:lnTo>
                  <a:lnTo>
                    <a:pt x="194" y="165"/>
                  </a:lnTo>
                  <a:lnTo>
                    <a:pt x="181" y="176"/>
                  </a:lnTo>
                  <a:lnTo>
                    <a:pt x="168" y="190"/>
                  </a:lnTo>
                  <a:lnTo>
                    <a:pt x="155" y="203"/>
                  </a:lnTo>
                  <a:lnTo>
                    <a:pt x="143" y="217"/>
                  </a:lnTo>
                  <a:lnTo>
                    <a:pt x="133" y="230"/>
                  </a:lnTo>
                  <a:lnTo>
                    <a:pt x="123" y="244"/>
                  </a:lnTo>
                  <a:lnTo>
                    <a:pt x="114" y="260"/>
                  </a:lnTo>
                  <a:lnTo>
                    <a:pt x="97" y="290"/>
                  </a:lnTo>
                  <a:lnTo>
                    <a:pt x="84" y="322"/>
                  </a:lnTo>
                  <a:lnTo>
                    <a:pt x="74" y="353"/>
                  </a:lnTo>
                  <a:lnTo>
                    <a:pt x="65" y="384"/>
                  </a:lnTo>
                  <a:lnTo>
                    <a:pt x="58" y="416"/>
                  </a:lnTo>
                  <a:lnTo>
                    <a:pt x="53" y="447"/>
                  </a:lnTo>
                  <a:lnTo>
                    <a:pt x="49" y="479"/>
                  </a:lnTo>
                  <a:lnTo>
                    <a:pt x="48" y="507"/>
                  </a:lnTo>
                  <a:lnTo>
                    <a:pt x="48" y="536"/>
                  </a:lnTo>
                  <a:lnTo>
                    <a:pt x="48" y="564"/>
                  </a:lnTo>
                  <a:lnTo>
                    <a:pt x="49" y="590"/>
                  </a:lnTo>
                  <a:lnTo>
                    <a:pt x="50" y="613"/>
                  </a:lnTo>
                  <a:lnTo>
                    <a:pt x="50" y="613"/>
                  </a:lnTo>
                  <a:lnTo>
                    <a:pt x="53" y="638"/>
                  </a:lnTo>
                  <a:lnTo>
                    <a:pt x="57" y="663"/>
                  </a:lnTo>
                  <a:lnTo>
                    <a:pt x="67" y="718"/>
                  </a:lnTo>
                  <a:lnTo>
                    <a:pt x="80" y="777"/>
                  </a:lnTo>
                  <a:lnTo>
                    <a:pt x="99" y="841"/>
                  </a:lnTo>
                  <a:lnTo>
                    <a:pt x="99" y="841"/>
                  </a:lnTo>
                  <a:lnTo>
                    <a:pt x="106" y="864"/>
                  </a:lnTo>
                  <a:lnTo>
                    <a:pt x="118" y="888"/>
                  </a:lnTo>
                  <a:lnTo>
                    <a:pt x="133" y="913"/>
                  </a:lnTo>
                  <a:lnTo>
                    <a:pt x="150" y="936"/>
                  </a:lnTo>
                  <a:lnTo>
                    <a:pt x="169" y="960"/>
                  </a:lnTo>
                  <a:lnTo>
                    <a:pt x="191" y="982"/>
                  </a:lnTo>
                  <a:lnTo>
                    <a:pt x="215" y="1003"/>
                  </a:lnTo>
                  <a:lnTo>
                    <a:pt x="241" y="1023"/>
                  </a:lnTo>
                  <a:lnTo>
                    <a:pt x="241" y="1023"/>
                  </a:lnTo>
                  <a:lnTo>
                    <a:pt x="271" y="1046"/>
                  </a:lnTo>
                  <a:lnTo>
                    <a:pt x="271" y="1046"/>
                  </a:lnTo>
                  <a:lnTo>
                    <a:pt x="300" y="1068"/>
                  </a:lnTo>
                  <a:lnTo>
                    <a:pt x="314" y="1079"/>
                  </a:lnTo>
                  <a:lnTo>
                    <a:pt x="330" y="1088"/>
                  </a:lnTo>
                  <a:lnTo>
                    <a:pt x="330" y="1088"/>
                  </a:lnTo>
                  <a:lnTo>
                    <a:pt x="346" y="1097"/>
                  </a:lnTo>
                  <a:lnTo>
                    <a:pt x="363" y="1105"/>
                  </a:lnTo>
                  <a:lnTo>
                    <a:pt x="380" y="1112"/>
                  </a:lnTo>
                  <a:lnTo>
                    <a:pt x="397" y="1117"/>
                  </a:lnTo>
                  <a:lnTo>
                    <a:pt x="431" y="1126"/>
                  </a:lnTo>
                  <a:lnTo>
                    <a:pt x="463" y="1134"/>
                  </a:lnTo>
                  <a:lnTo>
                    <a:pt x="463" y="1134"/>
                  </a:lnTo>
                  <a:lnTo>
                    <a:pt x="494" y="1138"/>
                  </a:lnTo>
                  <a:lnTo>
                    <a:pt x="522" y="1142"/>
                  </a:lnTo>
                  <a:lnTo>
                    <a:pt x="552" y="1146"/>
                  </a:lnTo>
                  <a:lnTo>
                    <a:pt x="581" y="1147"/>
                  </a:lnTo>
                  <a:lnTo>
                    <a:pt x="641" y="1149"/>
                  </a:lnTo>
                  <a:lnTo>
                    <a:pt x="704" y="1149"/>
                  </a:lnTo>
                  <a:lnTo>
                    <a:pt x="739" y="1149"/>
                  </a:lnTo>
                  <a:lnTo>
                    <a:pt x="739" y="1149"/>
                  </a:lnTo>
                  <a:lnTo>
                    <a:pt x="779" y="1149"/>
                  </a:lnTo>
                  <a:lnTo>
                    <a:pt x="817" y="1147"/>
                  </a:lnTo>
                  <a:lnTo>
                    <a:pt x="853" y="1144"/>
                  </a:lnTo>
                  <a:lnTo>
                    <a:pt x="889" y="1140"/>
                  </a:lnTo>
                  <a:lnTo>
                    <a:pt x="921" y="1135"/>
                  </a:lnTo>
                  <a:lnTo>
                    <a:pt x="953" y="1129"/>
                  </a:lnTo>
                  <a:lnTo>
                    <a:pt x="983" y="1121"/>
                  </a:lnTo>
                  <a:lnTo>
                    <a:pt x="1012" y="1113"/>
                  </a:lnTo>
                  <a:lnTo>
                    <a:pt x="1038" y="1102"/>
                  </a:lnTo>
                  <a:lnTo>
                    <a:pt x="1064" y="1091"/>
                  </a:lnTo>
                  <a:lnTo>
                    <a:pt x="1087" y="1079"/>
                  </a:lnTo>
                  <a:lnTo>
                    <a:pt x="1110" y="1066"/>
                  </a:lnTo>
                  <a:lnTo>
                    <a:pt x="1131" y="1050"/>
                  </a:lnTo>
                  <a:lnTo>
                    <a:pt x="1150" y="1034"/>
                  </a:lnTo>
                  <a:lnTo>
                    <a:pt x="1169" y="1017"/>
                  </a:lnTo>
                  <a:lnTo>
                    <a:pt x="1184" y="999"/>
                  </a:lnTo>
                  <a:lnTo>
                    <a:pt x="1184" y="999"/>
                  </a:lnTo>
                  <a:lnTo>
                    <a:pt x="1204" y="974"/>
                  </a:lnTo>
                  <a:lnTo>
                    <a:pt x="1221" y="948"/>
                  </a:lnTo>
                  <a:lnTo>
                    <a:pt x="1235" y="922"/>
                  </a:lnTo>
                  <a:lnTo>
                    <a:pt x="1247" y="894"/>
                  </a:lnTo>
                  <a:lnTo>
                    <a:pt x="1256" y="866"/>
                  </a:lnTo>
                  <a:lnTo>
                    <a:pt x="1264" y="836"/>
                  </a:lnTo>
                  <a:lnTo>
                    <a:pt x="1269" y="802"/>
                  </a:lnTo>
                  <a:lnTo>
                    <a:pt x="1273" y="766"/>
                  </a:lnTo>
                  <a:lnTo>
                    <a:pt x="1273" y="766"/>
                  </a:lnTo>
                  <a:lnTo>
                    <a:pt x="1277" y="707"/>
                  </a:lnTo>
                  <a:lnTo>
                    <a:pt x="1281" y="649"/>
                  </a:lnTo>
                  <a:lnTo>
                    <a:pt x="1282" y="590"/>
                  </a:lnTo>
                  <a:lnTo>
                    <a:pt x="1284" y="532"/>
                  </a:lnTo>
                  <a:lnTo>
                    <a:pt x="1284" y="532"/>
                  </a:lnTo>
                  <a:lnTo>
                    <a:pt x="1284" y="507"/>
                  </a:lnTo>
                  <a:lnTo>
                    <a:pt x="1282" y="481"/>
                  </a:lnTo>
                  <a:lnTo>
                    <a:pt x="1280" y="452"/>
                  </a:lnTo>
                  <a:lnTo>
                    <a:pt x="1277" y="422"/>
                  </a:lnTo>
                  <a:lnTo>
                    <a:pt x="1271" y="392"/>
                  </a:lnTo>
                  <a:lnTo>
                    <a:pt x="1263" y="362"/>
                  </a:lnTo>
                  <a:lnTo>
                    <a:pt x="1257" y="346"/>
                  </a:lnTo>
                  <a:lnTo>
                    <a:pt x="1251" y="332"/>
                  </a:lnTo>
                  <a:lnTo>
                    <a:pt x="1244" y="318"/>
                  </a:lnTo>
                  <a:lnTo>
                    <a:pt x="1237" y="305"/>
                  </a:lnTo>
                  <a:lnTo>
                    <a:pt x="1237" y="305"/>
                  </a:lnTo>
                  <a:lnTo>
                    <a:pt x="1222" y="280"/>
                  </a:lnTo>
                  <a:lnTo>
                    <a:pt x="1204" y="256"/>
                  </a:lnTo>
                  <a:lnTo>
                    <a:pt x="1186" y="234"/>
                  </a:lnTo>
                  <a:lnTo>
                    <a:pt x="1165" y="213"/>
                  </a:lnTo>
                  <a:lnTo>
                    <a:pt x="1144" y="193"/>
                  </a:lnTo>
                  <a:lnTo>
                    <a:pt x="1121" y="175"/>
                  </a:lnTo>
                  <a:lnTo>
                    <a:pt x="1099" y="159"/>
                  </a:lnTo>
                  <a:lnTo>
                    <a:pt x="1076" y="146"/>
                  </a:lnTo>
                  <a:lnTo>
                    <a:pt x="1076" y="146"/>
                  </a:lnTo>
                  <a:lnTo>
                    <a:pt x="1033" y="124"/>
                  </a:lnTo>
                  <a:lnTo>
                    <a:pt x="989" y="105"/>
                  </a:lnTo>
                  <a:lnTo>
                    <a:pt x="946" y="89"/>
                  </a:lnTo>
                  <a:lnTo>
                    <a:pt x="902" y="74"/>
                  </a:lnTo>
                  <a:lnTo>
                    <a:pt x="859" y="64"/>
                  </a:lnTo>
                  <a:lnTo>
                    <a:pt x="814" y="55"/>
                  </a:lnTo>
                  <a:lnTo>
                    <a:pt x="771" y="50"/>
                  </a:lnTo>
                  <a:lnTo>
                    <a:pt x="729" y="46"/>
                  </a:lnTo>
                  <a:lnTo>
                    <a:pt x="726" y="46"/>
                  </a:lnTo>
                  <a:lnTo>
                    <a:pt x="725" y="48"/>
                  </a:lnTo>
                  <a:lnTo>
                    <a:pt x="725" y="48"/>
                  </a:lnTo>
                  <a:lnTo>
                    <a:pt x="721" y="51"/>
                  </a:lnTo>
                  <a:lnTo>
                    <a:pt x="717" y="52"/>
                  </a:lnTo>
                  <a:lnTo>
                    <a:pt x="713" y="54"/>
                  </a:lnTo>
                  <a:lnTo>
                    <a:pt x="709" y="54"/>
                  </a:lnTo>
                  <a:lnTo>
                    <a:pt x="709" y="54"/>
                  </a:lnTo>
                  <a:lnTo>
                    <a:pt x="670" y="54"/>
                  </a:lnTo>
                  <a:lnTo>
                    <a:pt x="670" y="54"/>
                  </a:lnTo>
                  <a:lnTo>
                    <a:pt x="630" y="54"/>
                  </a:lnTo>
                  <a:lnTo>
                    <a:pt x="630" y="5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chenying0907 918">
              <a:extLst>
                <a:ext uri="{FF2B5EF4-FFF2-40B4-BE49-F238E27FC236}">
                  <a16:creationId xmlns:a16="http://schemas.microsoft.com/office/drawing/2014/main" id="{7951FB79-C84D-4BF0-8EC5-5AC8E1BCA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1" y="3149601"/>
              <a:ext cx="519113" cy="127000"/>
            </a:xfrm>
            <a:custGeom>
              <a:avLst/>
              <a:gdLst/>
              <a:ahLst/>
              <a:cxnLst>
                <a:cxn ang="0">
                  <a:pos x="103" y="321"/>
                </a:cxn>
                <a:cxn ang="0">
                  <a:pos x="15" y="309"/>
                </a:cxn>
                <a:cxn ang="0">
                  <a:pos x="6" y="306"/>
                </a:cxn>
                <a:cxn ang="0">
                  <a:pos x="0" y="292"/>
                </a:cxn>
                <a:cxn ang="0">
                  <a:pos x="2" y="281"/>
                </a:cxn>
                <a:cxn ang="0">
                  <a:pos x="14" y="268"/>
                </a:cxn>
                <a:cxn ang="0">
                  <a:pos x="23" y="265"/>
                </a:cxn>
                <a:cxn ang="0">
                  <a:pos x="55" y="270"/>
                </a:cxn>
                <a:cxn ang="0">
                  <a:pos x="137" y="277"/>
                </a:cxn>
                <a:cxn ang="0">
                  <a:pos x="202" y="273"/>
                </a:cxn>
                <a:cxn ang="0">
                  <a:pos x="308" y="256"/>
                </a:cxn>
                <a:cxn ang="0">
                  <a:pos x="430" y="224"/>
                </a:cxn>
                <a:cxn ang="0">
                  <a:pos x="481" y="206"/>
                </a:cxn>
                <a:cxn ang="0">
                  <a:pos x="548" y="173"/>
                </a:cxn>
                <a:cxn ang="0">
                  <a:pos x="608" y="128"/>
                </a:cxn>
                <a:cxn ang="0">
                  <a:pos x="625" y="113"/>
                </a:cxn>
                <a:cxn ang="0">
                  <a:pos x="660" y="92"/>
                </a:cxn>
                <a:cxn ang="0">
                  <a:pos x="718" y="48"/>
                </a:cxn>
                <a:cxn ang="0">
                  <a:pos x="765" y="10"/>
                </a:cxn>
                <a:cxn ang="0">
                  <a:pos x="766" y="9"/>
                </a:cxn>
                <a:cxn ang="0">
                  <a:pos x="781" y="0"/>
                </a:cxn>
                <a:cxn ang="0">
                  <a:pos x="791" y="0"/>
                </a:cxn>
                <a:cxn ang="0">
                  <a:pos x="802" y="6"/>
                </a:cxn>
                <a:cxn ang="0">
                  <a:pos x="806" y="15"/>
                </a:cxn>
                <a:cxn ang="0">
                  <a:pos x="821" y="48"/>
                </a:cxn>
                <a:cxn ang="0">
                  <a:pos x="846" y="74"/>
                </a:cxn>
                <a:cxn ang="0">
                  <a:pos x="883" y="100"/>
                </a:cxn>
                <a:cxn ang="0">
                  <a:pos x="942" y="142"/>
                </a:cxn>
                <a:cxn ang="0">
                  <a:pos x="1020" y="190"/>
                </a:cxn>
                <a:cxn ang="0">
                  <a:pos x="1066" y="218"/>
                </a:cxn>
                <a:cxn ang="0">
                  <a:pos x="1114" y="238"/>
                </a:cxn>
                <a:cxn ang="0">
                  <a:pos x="1148" y="243"/>
                </a:cxn>
                <a:cxn ang="0">
                  <a:pos x="1218" y="247"/>
                </a:cxn>
                <a:cxn ang="0">
                  <a:pos x="1286" y="249"/>
                </a:cxn>
                <a:cxn ang="0">
                  <a:pos x="1300" y="255"/>
                </a:cxn>
                <a:cxn ang="0">
                  <a:pos x="1307" y="265"/>
                </a:cxn>
                <a:cxn ang="0">
                  <a:pos x="1307" y="282"/>
                </a:cxn>
                <a:cxn ang="0">
                  <a:pos x="1296" y="294"/>
                </a:cxn>
                <a:cxn ang="0">
                  <a:pos x="1287" y="295"/>
                </a:cxn>
                <a:cxn ang="0">
                  <a:pos x="1250" y="295"/>
                </a:cxn>
                <a:cxn ang="0">
                  <a:pos x="1142" y="290"/>
                </a:cxn>
                <a:cxn ang="0">
                  <a:pos x="1109" y="283"/>
                </a:cxn>
                <a:cxn ang="0">
                  <a:pos x="1055" y="261"/>
                </a:cxn>
                <a:cxn ang="0">
                  <a:pos x="1004" y="232"/>
                </a:cxn>
                <a:cxn ang="0">
                  <a:pos x="940" y="196"/>
                </a:cxn>
                <a:cxn ang="0">
                  <a:pos x="876" y="151"/>
                </a:cxn>
                <a:cxn ang="0">
                  <a:pos x="817" y="109"/>
                </a:cxn>
                <a:cxn ang="0">
                  <a:pos x="785" y="79"/>
                </a:cxn>
                <a:cxn ang="0">
                  <a:pos x="768" y="65"/>
                </a:cxn>
                <a:cxn ang="0">
                  <a:pos x="673" y="139"/>
                </a:cxn>
                <a:cxn ang="0">
                  <a:pos x="605" y="192"/>
                </a:cxn>
                <a:cxn ang="0">
                  <a:pos x="547" y="230"/>
                </a:cxn>
                <a:cxn ang="0">
                  <a:pos x="484" y="255"/>
                </a:cxn>
                <a:cxn ang="0">
                  <a:pos x="371" y="287"/>
                </a:cxn>
                <a:cxn ang="0">
                  <a:pos x="256" y="312"/>
                </a:cxn>
                <a:cxn ang="0">
                  <a:pos x="134" y="321"/>
                </a:cxn>
              </a:cxnLst>
              <a:rect l="0" t="0" r="r" b="b"/>
              <a:pathLst>
                <a:path w="1308" h="321">
                  <a:moveTo>
                    <a:pt x="134" y="321"/>
                  </a:moveTo>
                  <a:lnTo>
                    <a:pt x="134" y="321"/>
                  </a:lnTo>
                  <a:lnTo>
                    <a:pt x="103" y="321"/>
                  </a:lnTo>
                  <a:lnTo>
                    <a:pt x="73" y="319"/>
                  </a:lnTo>
                  <a:lnTo>
                    <a:pt x="44" y="315"/>
                  </a:lnTo>
                  <a:lnTo>
                    <a:pt x="15" y="309"/>
                  </a:lnTo>
                  <a:lnTo>
                    <a:pt x="15" y="309"/>
                  </a:lnTo>
                  <a:lnTo>
                    <a:pt x="10" y="308"/>
                  </a:lnTo>
                  <a:lnTo>
                    <a:pt x="6" y="306"/>
                  </a:lnTo>
                  <a:lnTo>
                    <a:pt x="4" y="303"/>
                  </a:lnTo>
                  <a:lnTo>
                    <a:pt x="1" y="299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81"/>
                  </a:lnTo>
                  <a:lnTo>
                    <a:pt x="8" y="273"/>
                  </a:lnTo>
                  <a:lnTo>
                    <a:pt x="10" y="270"/>
                  </a:lnTo>
                  <a:lnTo>
                    <a:pt x="14" y="268"/>
                  </a:lnTo>
                  <a:lnTo>
                    <a:pt x="18" y="266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55" y="270"/>
                  </a:lnTo>
                  <a:lnTo>
                    <a:pt x="81" y="274"/>
                  </a:lnTo>
                  <a:lnTo>
                    <a:pt x="108" y="275"/>
                  </a:lnTo>
                  <a:lnTo>
                    <a:pt x="137" y="277"/>
                  </a:lnTo>
                  <a:lnTo>
                    <a:pt x="137" y="277"/>
                  </a:lnTo>
                  <a:lnTo>
                    <a:pt x="168" y="275"/>
                  </a:lnTo>
                  <a:lnTo>
                    <a:pt x="202" y="273"/>
                  </a:lnTo>
                  <a:lnTo>
                    <a:pt x="236" y="269"/>
                  </a:lnTo>
                  <a:lnTo>
                    <a:pt x="272" y="264"/>
                  </a:lnTo>
                  <a:lnTo>
                    <a:pt x="308" y="256"/>
                  </a:lnTo>
                  <a:lnTo>
                    <a:pt x="348" y="247"/>
                  </a:lnTo>
                  <a:lnTo>
                    <a:pt x="387" y="236"/>
                  </a:lnTo>
                  <a:lnTo>
                    <a:pt x="430" y="224"/>
                  </a:lnTo>
                  <a:lnTo>
                    <a:pt x="430" y="224"/>
                  </a:lnTo>
                  <a:lnTo>
                    <a:pt x="456" y="215"/>
                  </a:lnTo>
                  <a:lnTo>
                    <a:pt x="481" y="206"/>
                  </a:lnTo>
                  <a:lnTo>
                    <a:pt x="505" y="197"/>
                  </a:lnTo>
                  <a:lnTo>
                    <a:pt x="527" y="187"/>
                  </a:lnTo>
                  <a:lnTo>
                    <a:pt x="548" y="173"/>
                  </a:lnTo>
                  <a:lnTo>
                    <a:pt x="569" y="160"/>
                  </a:lnTo>
                  <a:lnTo>
                    <a:pt x="588" y="145"/>
                  </a:lnTo>
                  <a:lnTo>
                    <a:pt x="608" y="128"/>
                  </a:lnTo>
                  <a:lnTo>
                    <a:pt x="608" y="128"/>
                  </a:lnTo>
                  <a:lnTo>
                    <a:pt x="616" y="120"/>
                  </a:lnTo>
                  <a:lnTo>
                    <a:pt x="625" y="113"/>
                  </a:lnTo>
                  <a:lnTo>
                    <a:pt x="646" y="100"/>
                  </a:lnTo>
                  <a:lnTo>
                    <a:pt x="646" y="100"/>
                  </a:lnTo>
                  <a:lnTo>
                    <a:pt x="660" y="92"/>
                  </a:lnTo>
                  <a:lnTo>
                    <a:pt x="673" y="83"/>
                  </a:lnTo>
                  <a:lnTo>
                    <a:pt x="673" y="83"/>
                  </a:lnTo>
                  <a:lnTo>
                    <a:pt x="718" y="48"/>
                  </a:lnTo>
                  <a:lnTo>
                    <a:pt x="760" y="14"/>
                  </a:lnTo>
                  <a:lnTo>
                    <a:pt x="760" y="14"/>
                  </a:lnTo>
                  <a:lnTo>
                    <a:pt x="765" y="10"/>
                  </a:lnTo>
                  <a:lnTo>
                    <a:pt x="765" y="10"/>
                  </a:lnTo>
                  <a:lnTo>
                    <a:pt x="766" y="9"/>
                  </a:lnTo>
                  <a:lnTo>
                    <a:pt x="766" y="9"/>
                  </a:lnTo>
                  <a:lnTo>
                    <a:pt x="770" y="5"/>
                  </a:lnTo>
                  <a:lnTo>
                    <a:pt x="775" y="2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796" y="2"/>
                  </a:lnTo>
                  <a:lnTo>
                    <a:pt x="799" y="3"/>
                  </a:lnTo>
                  <a:lnTo>
                    <a:pt x="802" y="6"/>
                  </a:lnTo>
                  <a:lnTo>
                    <a:pt x="804" y="10"/>
                  </a:lnTo>
                  <a:lnTo>
                    <a:pt x="806" y="15"/>
                  </a:lnTo>
                  <a:lnTo>
                    <a:pt x="806" y="15"/>
                  </a:lnTo>
                  <a:lnTo>
                    <a:pt x="809" y="27"/>
                  </a:lnTo>
                  <a:lnTo>
                    <a:pt x="815" y="39"/>
                  </a:lnTo>
                  <a:lnTo>
                    <a:pt x="821" y="48"/>
                  </a:lnTo>
                  <a:lnTo>
                    <a:pt x="829" y="57"/>
                  </a:lnTo>
                  <a:lnTo>
                    <a:pt x="837" y="66"/>
                  </a:lnTo>
                  <a:lnTo>
                    <a:pt x="846" y="74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83" y="100"/>
                  </a:lnTo>
                  <a:lnTo>
                    <a:pt x="883" y="100"/>
                  </a:lnTo>
                  <a:lnTo>
                    <a:pt x="913" y="122"/>
                  </a:lnTo>
                  <a:lnTo>
                    <a:pt x="942" y="142"/>
                  </a:lnTo>
                  <a:lnTo>
                    <a:pt x="1002" y="179"/>
                  </a:lnTo>
                  <a:lnTo>
                    <a:pt x="1002" y="179"/>
                  </a:lnTo>
                  <a:lnTo>
                    <a:pt x="1020" y="190"/>
                  </a:lnTo>
                  <a:lnTo>
                    <a:pt x="1020" y="190"/>
                  </a:lnTo>
                  <a:lnTo>
                    <a:pt x="1050" y="209"/>
                  </a:lnTo>
                  <a:lnTo>
                    <a:pt x="1066" y="218"/>
                  </a:lnTo>
                  <a:lnTo>
                    <a:pt x="1082" y="226"/>
                  </a:lnTo>
                  <a:lnTo>
                    <a:pt x="1097" y="232"/>
                  </a:lnTo>
                  <a:lnTo>
                    <a:pt x="1114" y="238"/>
                  </a:lnTo>
                  <a:lnTo>
                    <a:pt x="1131" y="240"/>
                  </a:lnTo>
                  <a:lnTo>
                    <a:pt x="1148" y="243"/>
                  </a:lnTo>
                  <a:lnTo>
                    <a:pt x="1148" y="243"/>
                  </a:lnTo>
                  <a:lnTo>
                    <a:pt x="1184" y="244"/>
                  </a:lnTo>
                  <a:lnTo>
                    <a:pt x="1218" y="247"/>
                  </a:lnTo>
                  <a:lnTo>
                    <a:pt x="1218" y="247"/>
                  </a:lnTo>
                  <a:lnTo>
                    <a:pt x="1252" y="248"/>
                  </a:lnTo>
                  <a:lnTo>
                    <a:pt x="1286" y="249"/>
                  </a:lnTo>
                  <a:lnTo>
                    <a:pt x="1286" y="249"/>
                  </a:lnTo>
                  <a:lnTo>
                    <a:pt x="1291" y="251"/>
                  </a:lnTo>
                  <a:lnTo>
                    <a:pt x="1296" y="252"/>
                  </a:lnTo>
                  <a:lnTo>
                    <a:pt x="1300" y="255"/>
                  </a:lnTo>
                  <a:lnTo>
                    <a:pt x="1303" y="257"/>
                  </a:lnTo>
                  <a:lnTo>
                    <a:pt x="1305" y="261"/>
                  </a:lnTo>
                  <a:lnTo>
                    <a:pt x="1307" y="265"/>
                  </a:lnTo>
                  <a:lnTo>
                    <a:pt x="1308" y="274"/>
                  </a:lnTo>
                  <a:lnTo>
                    <a:pt x="1308" y="274"/>
                  </a:lnTo>
                  <a:lnTo>
                    <a:pt x="1307" y="282"/>
                  </a:lnTo>
                  <a:lnTo>
                    <a:pt x="1303" y="289"/>
                  </a:lnTo>
                  <a:lnTo>
                    <a:pt x="1300" y="291"/>
                  </a:lnTo>
                  <a:lnTo>
                    <a:pt x="1296" y="294"/>
                  </a:lnTo>
                  <a:lnTo>
                    <a:pt x="1292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50" y="295"/>
                  </a:lnTo>
                  <a:lnTo>
                    <a:pt x="1250" y="295"/>
                  </a:lnTo>
                  <a:lnTo>
                    <a:pt x="1214" y="295"/>
                  </a:lnTo>
                  <a:lnTo>
                    <a:pt x="1177" y="294"/>
                  </a:lnTo>
                  <a:lnTo>
                    <a:pt x="1142" y="290"/>
                  </a:lnTo>
                  <a:lnTo>
                    <a:pt x="1125" y="287"/>
                  </a:lnTo>
                  <a:lnTo>
                    <a:pt x="1109" y="283"/>
                  </a:lnTo>
                  <a:lnTo>
                    <a:pt x="1109" y="283"/>
                  </a:lnTo>
                  <a:lnTo>
                    <a:pt x="1095" y="279"/>
                  </a:lnTo>
                  <a:lnTo>
                    <a:pt x="1082" y="274"/>
                  </a:lnTo>
                  <a:lnTo>
                    <a:pt x="1055" y="261"/>
                  </a:lnTo>
                  <a:lnTo>
                    <a:pt x="1029" y="248"/>
                  </a:lnTo>
                  <a:lnTo>
                    <a:pt x="1004" y="232"/>
                  </a:lnTo>
                  <a:lnTo>
                    <a:pt x="1004" y="232"/>
                  </a:lnTo>
                  <a:lnTo>
                    <a:pt x="962" y="209"/>
                  </a:lnTo>
                  <a:lnTo>
                    <a:pt x="962" y="209"/>
                  </a:lnTo>
                  <a:lnTo>
                    <a:pt x="940" y="196"/>
                  </a:lnTo>
                  <a:lnTo>
                    <a:pt x="918" y="181"/>
                  </a:lnTo>
                  <a:lnTo>
                    <a:pt x="876" y="151"/>
                  </a:lnTo>
                  <a:lnTo>
                    <a:pt x="876" y="151"/>
                  </a:lnTo>
                  <a:lnTo>
                    <a:pt x="847" y="130"/>
                  </a:lnTo>
                  <a:lnTo>
                    <a:pt x="817" y="109"/>
                  </a:lnTo>
                  <a:lnTo>
                    <a:pt x="817" y="109"/>
                  </a:lnTo>
                  <a:lnTo>
                    <a:pt x="806" y="100"/>
                  </a:lnTo>
                  <a:lnTo>
                    <a:pt x="794" y="91"/>
                  </a:lnTo>
                  <a:lnTo>
                    <a:pt x="785" y="79"/>
                  </a:lnTo>
                  <a:lnTo>
                    <a:pt x="777" y="68"/>
                  </a:lnTo>
                  <a:lnTo>
                    <a:pt x="773" y="61"/>
                  </a:lnTo>
                  <a:lnTo>
                    <a:pt x="768" y="65"/>
                  </a:lnTo>
                  <a:lnTo>
                    <a:pt x="768" y="65"/>
                  </a:lnTo>
                  <a:lnTo>
                    <a:pt x="720" y="103"/>
                  </a:lnTo>
                  <a:lnTo>
                    <a:pt x="673" y="139"/>
                  </a:lnTo>
                  <a:lnTo>
                    <a:pt x="673" y="139"/>
                  </a:lnTo>
                  <a:lnTo>
                    <a:pt x="605" y="192"/>
                  </a:lnTo>
                  <a:lnTo>
                    <a:pt x="605" y="192"/>
                  </a:lnTo>
                  <a:lnTo>
                    <a:pt x="586" y="206"/>
                  </a:lnTo>
                  <a:lnTo>
                    <a:pt x="566" y="218"/>
                  </a:lnTo>
                  <a:lnTo>
                    <a:pt x="547" y="230"/>
                  </a:lnTo>
                  <a:lnTo>
                    <a:pt x="526" y="239"/>
                  </a:lnTo>
                  <a:lnTo>
                    <a:pt x="505" y="247"/>
                  </a:lnTo>
                  <a:lnTo>
                    <a:pt x="484" y="255"/>
                  </a:lnTo>
                  <a:lnTo>
                    <a:pt x="442" y="268"/>
                  </a:lnTo>
                  <a:lnTo>
                    <a:pt x="442" y="268"/>
                  </a:lnTo>
                  <a:lnTo>
                    <a:pt x="371" y="287"/>
                  </a:lnTo>
                  <a:lnTo>
                    <a:pt x="333" y="296"/>
                  </a:lnTo>
                  <a:lnTo>
                    <a:pt x="295" y="304"/>
                  </a:lnTo>
                  <a:lnTo>
                    <a:pt x="256" y="312"/>
                  </a:lnTo>
                  <a:lnTo>
                    <a:pt x="216" y="317"/>
                  </a:lnTo>
                  <a:lnTo>
                    <a:pt x="175" y="320"/>
                  </a:lnTo>
                  <a:lnTo>
                    <a:pt x="134" y="321"/>
                  </a:lnTo>
                  <a:lnTo>
                    <a:pt x="134" y="32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chenying0907 919">
              <a:extLst>
                <a:ext uri="{FF2B5EF4-FFF2-40B4-BE49-F238E27FC236}">
                  <a16:creationId xmlns:a16="http://schemas.microsoft.com/office/drawing/2014/main" id="{DB3C1055-AB45-44BE-BFD6-845C7D0B3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676" y="3514726"/>
              <a:ext cx="252413" cy="92075"/>
            </a:xfrm>
            <a:custGeom>
              <a:avLst/>
              <a:gdLst/>
              <a:ahLst/>
              <a:cxnLst>
                <a:cxn ang="0">
                  <a:pos x="112" y="229"/>
                </a:cxn>
                <a:cxn ang="0">
                  <a:pos x="92" y="223"/>
                </a:cxn>
                <a:cxn ang="0">
                  <a:pos x="69" y="206"/>
                </a:cxn>
                <a:cxn ang="0">
                  <a:pos x="51" y="181"/>
                </a:cxn>
                <a:cxn ang="0">
                  <a:pos x="19" y="100"/>
                </a:cxn>
                <a:cxn ang="0">
                  <a:pos x="1" y="50"/>
                </a:cxn>
                <a:cxn ang="0">
                  <a:pos x="0" y="36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30" y="15"/>
                </a:cxn>
                <a:cxn ang="0">
                  <a:pos x="40" y="25"/>
                </a:cxn>
                <a:cxn ang="0">
                  <a:pos x="54" y="68"/>
                </a:cxn>
                <a:cxn ang="0">
                  <a:pos x="65" y="101"/>
                </a:cxn>
                <a:cxn ang="0">
                  <a:pos x="92" y="158"/>
                </a:cxn>
                <a:cxn ang="0">
                  <a:pos x="105" y="175"/>
                </a:cxn>
                <a:cxn ang="0">
                  <a:pos x="119" y="182"/>
                </a:cxn>
                <a:cxn ang="0">
                  <a:pos x="132" y="182"/>
                </a:cxn>
                <a:cxn ang="0">
                  <a:pos x="153" y="170"/>
                </a:cxn>
                <a:cxn ang="0">
                  <a:pos x="177" y="149"/>
                </a:cxn>
                <a:cxn ang="0">
                  <a:pos x="198" y="127"/>
                </a:cxn>
                <a:cxn ang="0">
                  <a:pos x="228" y="92"/>
                </a:cxn>
                <a:cxn ang="0">
                  <a:pos x="260" y="63"/>
                </a:cxn>
                <a:cxn ang="0">
                  <a:pos x="279" y="54"/>
                </a:cxn>
                <a:cxn ang="0">
                  <a:pos x="285" y="46"/>
                </a:cxn>
                <a:cxn ang="0">
                  <a:pos x="302" y="38"/>
                </a:cxn>
                <a:cxn ang="0">
                  <a:pos x="315" y="42"/>
                </a:cxn>
                <a:cxn ang="0">
                  <a:pos x="324" y="54"/>
                </a:cxn>
                <a:cxn ang="0">
                  <a:pos x="327" y="58"/>
                </a:cxn>
                <a:cxn ang="0">
                  <a:pos x="379" y="107"/>
                </a:cxn>
                <a:cxn ang="0">
                  <a:pos x="413" y="141"/>
                </a:cxn>
                <a:cxn ang="0">
                  <a:pos x="451" y="172"/>
                </a:cxn>
                <a:cxn ang="0">
                  <a:pos x="465" y="175"/>
                </a:cxn>
                <a:cxn ang="0">
                  <a:pos x="494" y="165"/>
                </a:cxn>
                <a:cxn ang="0">
                  <a:pos x="525" y="136"/>
                </a:cxn>
                <a:cxn ang="0">
                  <a:pos x="578" y="62"/>
                </a:cxn>
                <a:cxn ang="0">
                  <a:pos x="591" y="30"/>
                </a:cxn>
                <a:cxn ang="0">
                  <a:pos x="592" y="17"/>
                </a:cxn>
                <a:cxn ang="0">
                  <a:pos x="600" y="5"/>
                </a:cxn>
                <a:cxn ang="0">
                  <a:pos x="616" y="0"/>
                </a:cxn>
                <a:cxn ang="0">
                  <a:pos x="625" y="3"/>
                </a:cxn>
                <a:cxn ang="0">
                  <a:pos x="631" y="7"/>
                </a:cxn>
                <a:cxn ang="0">
                  <a:pos x="637" y="17"/>
                </a:cxn>
                <a:cxn ang="0">
                  <a:pos x="637" y="33"/>
                </a:cxn>
                <a:cxn ang="0">
                  <a:pos x="629" y="63"/>
                </a:cxn>
                <a:cxn ang="0">
                  <a:pos x="595" y="121"/>
                </a:cxn>
                <a:cxn ang="0">
                  <a:pos x="554" y="168"/>
                </a:cxn>
                <a:cxn ang="0">
                  <a:pos x="545" y="178"/>
                </a:cxn>
                <a:cxn ang="0">
                  <a:pos x="502" y="219"/>
                </a:cxn>
                <a:cxn ang="0">
                  <a:pos x="473" y="229"/>
                </a:cxn>
                <a:cxn ang="0">
                  <a:pos x="464" y="228"/>
                </a:cxn>
                <a:cxn ang="0">
                  <a:pos x="435" y="216"/>
                </a:cxn>
                <a:cxn ang="0">
                  <a:pos x="388" y="182"/>
                </a:cxn>
                <a:cxn ang="0">
                  <a:pos x="349" y="145"/>
                </a:cxn>
                <a:cxn ang="0">
                  <a:pos x="329" y="128"/>
                </a:cxn>
                <a:cxn ang="0">
                  <a:pos x="298" y="98"/>
                </a:cxn>
                <a:cxn ang="0">
                  <a:pos x="289" y="100"/>
                </a:cxn>
                <a:cxn ang="0">
                  <a:pos x="273" y="110"/>
                </a:cxn>
                <a:cxn ang="0">
                  <a:pos x="256" y="134"/>
                </a:cxn>
                <a:cxn ang="0">
                  <a:pos x="240" y="155"/>
                </a:cxn>
                <a:cxn ang="0">
                  <a:pos x="215" y="177"/>
                </a:cxn>
                <a:cxn ang="0">
                  <a:pos x="185" y="202"/>
                </a:cxn>
                <a:cxn ang="0">
                  <a:pos x="146" y="226"/>
                </a:cxn>
                <a:cxn ang="0">
                  <a:pos x="124" y="230"/>
                </a:cxn>
              </a:cxnLst>
              <a:rect l="0" t="0" r="r" b="b"/>
              <a:pathLst>
                <a:path w="637" h="230">
                  <a:moveTo>
                    <a:pt x="124" y="230"/>
                  </a:moveTo>
                  <a:lnTo>
                    <a:pt x="124" y="230"/>
                  </a:lnTo>
                  <a:lnTo>
                    <a:pt x="112" y="229"/>
                  </a:lnTo>
                  <a:lnTo>
                    <a:pt x="112" y="229"/>
                  </a:lnTo>
                  <a:lnTo>
                    <a:pt x="103" y="226"/>
                  </a:lnTo>
                  <a:lnTo>
                    <a:pt x="92" y="223"/>
                  </a:lnTo>
                  <a:lnTo>
                    <a:pt x="85" y="217"/>
                  </a:lnTo>
                  <a:lnTo>
                    <a:pt x="77" y="212"/>
                  </a:lnTo>
                  <a:lnTo>
                    <a:pt x="69" y="206"/>
                  </a:lnTo>
                  <a:lnTo>
                    <a:pt x="62" y="198"/>
                  </a:lnTo>
                  <a:lnTo>
                    <a:pt x="57" y="190"/>
                  </a:lnTo>
                  <a:lnTo>
                    <a:pt x="51" y="181"/>
                  </a:lnTo>
                  <a:lnTo>
                    <a:pt x="41" y="161"/>
                  </a:lnTo>
                  <a:lnTo>
                    <a:pt x="32" y="141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0" y="73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1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47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73" y="119"/>
                  </a:lnTo>
                  <a:lnTo>
                    <a:pt x="82" y="139"/>
                  </a:lnTo>
                  <a:lnTo>
                    <a:pt x="92" y="158"/>
                  </a:lnTo>
                  <a:lnTo>
                    <a:pt x="99" y="168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9" y="178"/>
                  </a:lnTo>
                  <a:lnTo>
                    <a:pt x="115" y="181"/>
                  </a:lnTo>
                  <a:lnTo>
                    <a:pt x="119" y="182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32" y="182"/>
                  </a:lnTo>
                  <a:lnTo>
                    <a:pt x="138" y="179"/>
                  </a:lnTo>
                  <a:lnTo>
                    <a:pt x="146" y="175"/>
                  </a:lnTo>
                  <a:lnTo>
                    <a:pt x="153" y="170"/>
                  </a:lnTo>
                  <a:lnTo>
                    <a:pt x="166" y="160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4" y="143"/>
                  </a:lnTo>
                  <a:lnTo>
                    <a:pt x="184" y="143"/>
                  </a:lnTo>
                  <a:lnTo>
                    <a:pt x="198" y="127"/>
                  </a:lnTo>
                  <a:lnTo>
                    <a:pt x="214" y="109"/>
                  </a:lnTo>
                  <a:lnTo>
                    <a:pt x="214" y="109"/>
                  </a:lnTo>
                  <a:lnTo>
                    <a:pt x="228" y="92"/>
                  </a:lnTo>
                  <a:lnTo>
                    <a:pt x="243" y="76"/>
                  </a:lnTo>
                  <a:lnTo>
                    <a:pt x="251" y="68"/>
                  </a:lnTo>
                  <a:lnTo>
                    <a:pt x="260" y="63"/>
                  </a:lnTo>
                  <a:lnTo>
                    <a:pt x="268" y="58"/>
                  </a:lnTo>
                  <a:lnTo>
                    <a:pt x="277" y="55"/>
                  </a:lnTo>
                  <a:lnTo>
                    <a:pt x="279" y="54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5" y="46"/>
                  </a:lnTo>
                  <a:lnTo>
                    <a:pt x="290" y="42"/>
                  </a:lnTo>
                  <a:lnTo>
                    <a:pt x="296" y="39"/>
                  </a:lnTo>
                  <a:lnTo>
                    <a:pt x="302" y="38"/>
                  </a:lnTo>
                  <a:lnTo>
                    <a:pt x="302" y="38"/>
                  </a:lnTo>
                  <a:lnTo>
                    <a:pt x="308" y="39"/>
                  </a:lnTo>
                  <a:lnTo>
                    <a:pt x="315" y="42"/>
                  </a:lnTo>
                  <a:lnTo>
                    <a:pt x="321" y="47"/>
                  </a:lnTo>
                  <a:lnTo>
                    <a:pt x="323" y="50"/>
                  </a:lnTo>
                  <a:lnTo>
                    <a:pt x="324" y="54"/>
                  </a:lnTo>
                  <a:lnTo>
                    <a:pt x="325" y="56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40" y="68"/>
                  </a:lnTo>
                  <a:lnTo>
                    <a:pt x="353" y="81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96" y="124"/>
                  </a:lnTo>
                  <a:lnTo>
                    <a:pt x="413" y="141"/>
                  </a:lnTo>
                  <a:lnTo>
                    <a:pt x="431" y="158"/>
                  </a:lnTo>
                  <a:lnTo>
                    <a:pt x="451" y="172"/>
                  </a:lnTo>
                  <a:lnTo>
                    <a:pt x="451" y="172"/>
                  </a:lnTo>
                  <a:lnTo>
                    <a:pt x="457" y="174"/>
                  </a:lnTo>
                  <a:lnTo>
                    <a:pt x="465" y="175"/>
                  </a:lnTo>
                  <a:lnTo>
                    <a:pt x="465" y="175"/>
                  </a:lnTo>
                  <a:lnTo>
                    <a:pt x="474" y="174"/>
                  </a:lnTo>
                  <a:lnTo>
                    <a:pt x="484" y="170"/>
                  </a:lnTo>
                  <a:lnTo>
                    <a:pt x="494" y="165"/>
                  </a:lnTo>
                  <a:lnTo>
                    <a:pt x="504" y="157"/>
                  </a:lnTo>
                  <a:lnTo>
                    <a:pt x="515" y="148"/>
                  </a:lnTo>
                  <a:lnTo>
                    <a:pt x="525" y="136"/>
                  </a:lnTo>
                  <a:lnTo>
                    <a:pt x="545" y="113"/>
                  </a:lnTo>
                  <a:lnTo>
                    <a:pt x="563" y="87"/>
                  </a:lnTo>
                  <a:lnTo>
                    <a:pt x="578" y="62"/>
                  </a:lnTo>
                  <a:lnTo>
                    <a:pt x="583" y="50"/>
                  </a:lnTo>
                  <a:lnTo>
                    <a:pt x="588" y="39"/>
                  </a:lnTo>
                  <a:lnTo>
                    <a:pt x="591" y="30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92" y="17"/>
                  </a:lnTo>
                  <a:lnTo>
                    <a:pt x="593" y="13"/>
                  </a:lnTo>
                  <a:lnTo>
                    <a:pt x="596" y="9"/>
                  </a:lnTo>
                  <a:lnTo>
                    <a:pt x="600" y="5"/>
                  </a:lnTo>
                  <a:lnTo>
                    <a:pt x="603" y="4"/>
                  </a:lnTo>
                  <a:lnTo>
                    <a:pt x="606" y="2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20" y="2"/>
                  </a:lnTo>
                  <a:lnTo>
                    <a:pt x="625" y="3"/>
                  </a:lnTo>
                  <a:lnTo>
                    <a:pt x="629" y="4"/>
                  </a:lnTo>
                  <a:lnTo>
                    <a:pt x="631" y="7"/>
                  </a:lnTo>
                  <a:lnTo>
                    <a:pt x="631" y="7"/>
                  </a:lnTo>
                  <a:lnTo>
                    <a:pt x="634" y="11"/>
                  </a:lnTo>
                  <a:lnTo>
                    <a:pt x="637" y="13"/>
                  </a:lnTo>
                  <a:lnTo>
                    <a:pt x="637" y="17"/>
                  </a:lnTo>
                  <a:lnTo>
                    <a:pt x="637" y="22"/>
                  </a:lnTo>
                  <a:lnTo>
                    <a:pt x="637" y="22"/>
                  </a:lnTo>
                  <a:lnTo>
                    <a:pt x="637" y="33"/>
                  </a:lnTo>
                  <a:lnTo>
                    <a:pt x="634" y="43"/>
                  </a:lnTo>
                  <a:lnTo>
                    <a:pt x="631" y="53"/>
                  </a:lnTo>
                  <a:lnTo>
                    <a:pt x="629" y="63"/>
                  </a:lnTo>
                  <a:lnTo>
                    <a:pt x="620" y="83"/>
                  </a:lnTo>
                  <a:lnTo>
                    <a:pt x="608" y="102"/>
                  </a:lnTo>
                  <a:lnTo>
                    <a:pt x="595" y="121"/>
                  </a:lnTo>
                  <a:lnTo>
                    <a:pt x="582" y="138"/>
                  </a:lnTo>
                  <a:lnTo>
                    <a:pt x="567" y="153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29" y="195"/>
                  </a:lnTo>
                  <a:lnTo>
                    <a:pt x="511" y="211"/>
                  </a:lnTo>
                  <a:lnTo>
                    <a:pt x="502" y="219"/>
                  </a:lnTo>
                  <a:lnTo>
                    <a:pt x="493" y="224"/>
                  </a:lnTo>
                  <a:lnTo>
                    <a:pt x="482" y="228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64" y="228"/>
                  </a:lnTo>
                  <a:lnTo>
                    <a:pt x="464" y="228"/>
                  </a:lnTo>
                  <a:lnTo>
                    <a:pt x="450" y="223"/>
                  </a:lnTo>
                  <a:lnTo>
                    <a:pt x="435" y="216"/>
                  </a:lnTo>
                  <a:lnTo>
                    <a:pt x="423" y="209"/>
                  </a:lnTo>
                  <a:lnTo>
                    <a:pt x="412" y="200"/>
                  </a:lnTo>
                  <a:lnTo>
                    <a:pt x="388" y="182"/>
                  </a:lnTo>
                  <a:lnTo>
                    <a:pt x="366" y="161"/>
                  </a:lnTo>
                  <a:lnTo>
                    <a:pt x="366" y="161"/>
                  </a:lnTo>
                  <a:lnTo>
                    <a:pt x="349" y="145"/>
                  </a:lnTo>
                  <a:lnTo>
                    <a:pt x="332" y="130"/>
                  </a:lnTo>
                  <a:lnTo>
                    <a:pt x="329" y="128"/>
                  </a:lnTo>
                  <a:lnTo>
                    <a:pt x="329" y="128"/>
                  </a:lnTo>
                  <a:lnTo>
                    <a:pt x="313" y="115"/>
                  </a:lnTo>
                  <a:lnTo>
                    <a:pt x="299" y="101"/>
                  </a:lnTo>
                  <a:lnTo>
                    <a:pt x="298" y="98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89" y="100"/>
                  </a:lnTo>
                  <a:lnTo>
                    <a:pt x="283" y="102"/>
                  </a:lnTo>
                  <a:lnTo>
                    <a:pt x="277" y="106"/>
                  </a:lnTo>
                  <a:lnTo>
                    <a:pt x="273" y="110"/>
                  </a:lnTo>
                  <a:lnTo>
                    <a:pt x="264" y="122"/>
                  </a:lnTo>
                  <a:lnTo>
                    <a:pt x="256" y="134"/>
                  </a:lnTo>
                  <a:lnTo>
                    <a:pt x="256" y="134"/>
                  </a:lnTo>
                  <a:lnTo>
                    <a:pt x="247" y="147"/>
                  </a:lnTo>
                  <a:lnTo>
                    <a:pt x="247" y="147"/>
                  </a:lnTo>
                  <a:lnTo>
                    <a:pt x="240" y="155"/>
                  </a:lnTo>
                  <a:lnTo>
                    <a:pt x="232" y="162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185" y="202"/>
                  </a:lnTo>
                  <a:lnTo>
                    <a:pt x="167" y="216"/>
                  </a:lnTo>
                  <a:lnTo>
                    <a:pt x="157" y="221"/>
                  </a:lnTo>
                  <a:lnTo>
                    <a:pt x="146" y="226"/>
                  </a:lnTo>
                  <a:lnTo>
                    <a:pt x="134" y="229"/>
                  </a:lnTo>
                  <a:lnTo>
                    <a:pt x="124" y="230"/>
                  </a:lnTo>
                  <a:lnTo>
                    <a:pt x="124" y="23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chenying0907 920">
              <a:extLst>
                <a:ext uri="{FF2B5EF4-FFF2-40B4-BE49-F238E27FC236}">
                  <a16:creationId xmlns:a16="http://schemas.microsoft.com/office/drawing/2014/main" id="{B3874BC9-791E-48A7-A189-BE5B1F4DD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6" y="3551238"/>
              <a:ext cx="80963" cy="52388"/>
            </a:xfrm>
            <a:custGeom>
              <a:avLst/>
              <a:gdLst/>
              <a:ahLst/>
              <a:cxnLst>
                <a:cxn ang="0">
                  <a:pos x="204" y="100"/>
                </a:cxn>
                <a:cxn ang="0">
                  <a:pos x="197" y="63"/>
                </a:cxn>
                <a:cxn ang="0">
                  <a:pos x="188" y="26"/>
                </a:cxn>
                <a:cxn ang="0">
                  <a:pos x="187" y="21"/>
                </a:cxn>
                <a:cxn ang="0">
                  <a:pos x="182" y="14"/>
                </a:cxn>
                <a:cxn ang="0">
                  <a:pos x="174" y="10"/>
                </a:cxn>
                <a:cxn ang="0">
                  <a:pos x="162" y="10"/>
                </a:cxn>
                <a:cxn ang="0">
                  <a:pos x="150" y="17"/>
                </a:cxn>
                <a:cxn ang="0">
                  <a:pos x="145" y="23"/>
                </a:cxn>
                <a:cxn ang="0">
                  <a:pos x="144" y="32"/>
                </a:cxn>
                <a:cxn ang="0">
                  <a:pos x="144" y="38"/>
                </a:cxn>
                <a:cxn ang="0">
                  <a:pos x="157" y="86"/>
                </a:cxn>
                <a:cxn ang="0">
                  <a:pos x="142" y="87"/>
                </a:cxn>
                <a:cxn ang="0">
                  <a:pos x="101" y="85"/>
                </a:cxn>
                <a:cxn ang="0">
                  <a:pos x="77" y="85"/>
                </a:cxn>
                <a:cxn ang="0">
                  <a:pos x="53" y="85"/>
                </a:cxn>
                <a:cxn ang="0">
                  <a:pos x="48" y="83"/>
                </a:cxn>
                <a:cxn ang="0">
                  <a:pos x="50" y="74"/>
                </a:cxn>
                <a:cxn ang="0">
                  <a:pos x="57" y="52"/>
                </a:cxn>
                <a:cxn ang="0">
                  <a:pos x="64" y="29"/>
                </a:cxn>
                <a:cxn ang="0">
                  <a:pos x="64" y="23"/>
                </a:cxn>
                <a:cxn ang="0">
                  <a:pos x="63" y="14"/>
                </a:cxn>
                <a:cxn ang="0">
                  <a:pos x="53" y="4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3" y="8"/>
                </a:cxn>
                <a:cxn ang="0">
                  <a:pos x="21" y="17"/>
                </a:cxn>
                <a:cxn ang="0">
                  <a:pos x="17" y="32"/>
                </a:cxn>
                <a:cxn ang="0">
                  <a:pos x="5" y="70"/>
                </a:cxn>
                <a:cxn ang="0">
                  <a:pos x="0" y="98"/>
                </a:cxn>
                <a:cxn ang="0">
                  <a:pos x="2" y="112"/>
                </a:cxn>
                <a:cxn ang="0">
                  <a:pos x="12" y="123"/>
                </a:cxn>
                <a:cxn ang="0">
                  <a:pos x="30" y="129"/>
                </a:cxn>
                <a:cxn ang="0">
                  <a:pos x="42" y="129"/>
                </a:cxn>
                <a:cxn ang="0">
                  <a:pos x="102" y="129"/>
                </a:cxn>
                <a:cxn ang="0">
                  <a:pos x="161" y="131"/>
                </a:cxn>
                <a:cxn ang="0">
                  <a:pos x="174" y="129"/>
                </a:cxn>
                <a:cxn ang="0">
                  <a:pos x="187" y="125"/>
                </a:cxn>
                <a:cxn ang="0">
                  <a:pos x="195" y="121"/>
                </a:cxn>
                <a:cxn ang="0">
                  <a:pos x="191" y="121"/>
                </a:cxn>
                <a:cxn ang="0">
                  <a:pos x="193" y="120"/>
                </a:cxn>
                <a:cxn ang="0">
                  <a:pos x="196" y="117"/>
                </a:cxn>
                <a:cxn ang="0">
                  <a:pos x="203" y="110"/>
                </a:cxn>
                <a:cxn ang="0">
                  <a:pos x="204" y="100"/>
                </a:cxn>
              </a:cxnLst>
              <a:rect l="0" t="0" r="r" b="b"/>
              <a:pathLst>
                <a:path w="204" h="131">
                  <a:moveTo>
                    <a:pt x="204" y="100"/>
                  </a:moveTo>
                  <a:lnTo>
                    <a:pt x="204" y="100"/>
                  </a:lnTo>
                  <a:lnTo>
                    <a:pt x="201" y="82"/>
                  </a:lnTo>
                  <a:lnTo>
                    <a:pt x="197" y="63"/>
                  </a:lnTo>
                  <a:lnTo>
                    <a:pt x="192" y="44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7" y="21"/>
                  </a:lnTo>
                  <a:lnTo>
                    <a:pt x="184" y="17"/>
                  </a:lnTo>
                  <a:lnTo>
                    <a:pt x="182" y="14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9"/>
                  </a:lnTo>
                  <a:lnTo>
                    <a:pt x="162" y="10"/>
                  </a:lnTo>
                  <a:lnTo>
                    <a:pt x="154" y="14"/>
                  </a:lnTo>
                  <a:lnTo>
                    <a:pt x="150" y="17"/>
                  </a:lnTo>
                  <a:lnTo>
                    <a:pt x="148" y="19"/>
                  </a:lnTo>
                  <a:lnTo>
                    <a:pt x="145" y="23"/>
                  </a:lnTo>
                  <a:lnTo>
                    <a:pt x="144" y="27"/>
                  </a:lnTo>
                  <a:lnTo>
                    <a:pt x="144" y="32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50" y="61"/>
                  </a:lnTo>
                  <a:lnTo>
                    <a:pt x="157" y="86"/>
                  </a:lnTo>
                  <a:lnTo>
                    <a:pt x="157" y="86"/>
                  </a:lnTo>
                  <a:lnTo>
                    <a:pt x="142" y="87"/>
                  </a:lnTo>
                  <a:lnTo>
                    <a:pt x="128" y="86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77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3" y="63"/>
                  </a:lnTo>
                  <a:lnTo>
                    <a:pt x="57" y="52"/>
                  </a:lnTo>
                  <a:lnTo>
                    <a:pt x="61" y="40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3"/>
                  </a:lnTo>
                  <a:lnTo>
                    <a:pt x="64" y="18"/>
                  </a:lnTo>
                  <a:lnTo>
                    <a:pt x="63" y="14"/>
                  </a:lnTo>
                  <a:lnTo>
                    <a:pt x="60" y="10"/>
                  </a:lnTo>
                  <a:lnTo>
                    <a:pt x="53" y="4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22" y="12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7" y="32"/>
                  </a:lnTo>
                  <a:lnTo>
                    <a:pt x="10" y="51"/>
                  </a:lnTo>
                  <a:lnTo>
                    <a:pt x="5" y="7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1" y="106"/>
                  </a:lnTo>
                  <a:lnTo>
                    <a:pt x="2" y="112"/>
                  </a:lnTo>
                  <a:lnTo>
                    <a:pt x="6" y="119"/>
                  </a:lnTo>
                  <a:lnTo>
                    <a:pt x="12" y="123"/>
                  </a:lnTo>
                  <a:lnTo>
                    <a:pt x="19" y="127"/>
                  </a:lnTo>
                  <a:lnTo>
                    <a:pt x="30" y="129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72" y="128"/>
                  </a:lnTo>
                  <a:lnTo>
                    <a:pt x="102" y="129"/>
                  </a:lnTo>
                  <a:lnTo>
                    <a:pt x="132" y="131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74" y="129"/>
                  </a:lnTo>
                  <a:lnTo>
                    <a:pt x="180" y="128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195" y="121"/>
                  </a:lnTo>
                  <a:lnTo>
                    <a:pt x="196" y="120"/>
                  </a:lnTo>
                  <a:lnTo>
                    <a:pt x="191" y="121"/>
                  </a:lnTo>
                  <a:lnTo>
                    <a:pt x="191" y="121"/>
                  </a:lnTo>
                  <a:lnTo>
                    <a:pt x="193" y="120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200" y="114"/>
                  </a:lnTo>
                  <a:lnTo>
                    <a:pt x="203" y="110"/>
                  </a:lnTo>
                  <a:lnTo>
                    <a:pt x="204" y="104"/>
                  </a:lnTo>
                  <a:lnTo>
                    <a:pt x="204" y="100"/>
                  </a:lnTo>
                  <a:lnTo>
                    <a:pt x="204" y="10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chenying0907 921">
              <a:extLst>
                <a:ext uri="{FF2B5EF4-FFF2-40B4-BE49-F238E27FC236}">
                  <a16:creationId xmlns:a16="http://schemas.microsoft.com/office/drawing/2014/main" id="{2F752A2F-A5AA-4CBC-848B-9C0841B9B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3586163"/>
              <a:ext cx="96838" cy="152400"/>
            </a:xfrm>
            <a:custGeom>
              <a:avLst/>
              <a:gdLst/>
              <a:ahLst/>
              <a:cxnLst>
                <a:cxn ang="0">
                  <a:pos x="228" y="124"/>
                </a:cxn>
                <a:cxn ang="0">
                  <a:pos x="218" y="80"/>
                </a:cxn>
                <a:cxn ang="0">
                  <a:pos x="206" y="41"/>
                </a:cxn>
                <a:cxn ang="0">
                  <a:pos x="206" y="30"/>
                </a:cxn>
                <a:cxn ang="0">
                  <a:pos x="205" y="16"/>
                </a:cxn>
                <a:cxn ang="0">
                  <a:pos x="188" y="1"/>
                </a:cxn>
                <a:cxn ang="0">
                  <a:pos x="172" y="3"/>
                </a:cxn>
                <a:cxn ang="0">
                  <a:pos x="163" y="13"/>
                </a:cxn>
                <a:cxn ang="0">
                  <a:pos x="160" y="26"/>
                </a:cxn>
                <a:cxn ang="0">
                  <a:pos x="167" y="61"/>
                </a:cxn>
                <a:cxn ang="0">
                  <a:pos x="177" y="105"/>
                </a:cxn>
                <a:cxn ang="0">
                  <a:pos x="188" y="190"/>
                </a:cxn>
                <a:cxn ang="0">
                  <a:pos x="193" y="234"/>
                </a:cxn>
                <a:cxn ang="0">
                  <a:pos x="192" y="268"/>
                </a:cxn>
                <a:cxn ang="0">
                  <a:pos x="189" y="276"/>
                </a:cxn>
                <a:cxn ang="0">
                  <a:pos x="137" y="327"/>
                </a:cxn>
                <a:cxn ang="0">
                  <a:pos x="120" y="335"/>
                </a:cxn>
                <a:cxn ang="0">
                  <a:pos x="82" y="298"/>
                </a:cxn>
                <a:cxn ang="0">
                  <a:pos x="60" y="275"/>
                </a:cxn>
                <a:cxn ang="0">
                  <a:pos x="47" y="267"/>
                </a:cxn>
                <a:cxn ang="0">
                  <a:pos x="57" y="225"/>
                </a:cxn>
                <a:cxn ang="0">
                  <a:pos x="62" y="199"/>
                </a:cxn>
                <a:cxn ang="0">
                  <a:pos x="73" y="118"/>
                </a:cxn>
                <a:cxn ang="0">
                  <a:pos x="87" y="46"/>
                </a:cxn>
                <a:cxn ang="0">
                  <a:pos x="91" y="17"/>
                </a:cxn>
                <a:cxn ang="0">
                  <a:pos x="86" y="5"/>
                </a:cxn>
                <a:cxn ang="0">
                  <a:pos x="70" y="0"/>
                </a:cxn>
                <a:cxn ang="0">
                  <a:pos x="51" y="8"/>
                </a:cxn>
                <a:cxn ang="0">
                  <a:pos x="45" y="22"/>
                </a:cxn>
                <a:cxn ang="0">
                  <a:pos x="34" y="84"/>
                </a:cxn>
                <a:cxn ang="0">
                  <a:pos x="20" y="145"/>
                </a:cxn>
                <a:cxn ang="0">
                  <a:pos x="2" y="247"/>
                </a:cxn>
                <a:cxn ang="0">
                  <a:pos x="0" y="265"/>
                </a:cxn>
                <a:cxn ang="0">
                  <a:pos x="10" y="292"/>
                </a:cxn>
                <a:cxn ang="0">
                  <a:pos x="45" y="331"/>
                </a:cxn>
                <a:cxn ang="0">
                  <a:pos x="90" y="369"/>
                </a:cxn>
                <a:cxn ang="0">
                  <a:pos x="103" y="375"/>
                </a:cxn>
                <a:cxn ang="0">
                  <a:pos x="109" y="382"/>
                </a:cxn>
                <a:cxn ang="0">
                  <a:pos x="121" y="383"/>
                </a:cxn>
                <a:cxn ang="0">
                  <a:pos x="149" y="374"/>
                </a:cxn>
                <a:cxn ang="0">
                  <a:pos x="197" y="341"/>
                </a:cxn>
                <a:cxn ang="0">
                  <a:pos x="228" y="305"/>
                </a:cxn>
                <a:cxn ang="0">
                  <a:pos x="240" y="279"/>
                </a:cxn>
                <a:cxn ang="0">
                  <a:pos x="240" y="238"/>
                </a:cxn>
                <a:cxn ang="0">
                  <a:pos x="230" y="140"/>
                </a:cxn>
              </a:cxnLst>
              <a:rect l="0" t="0" r="r" b="b"/>
              <a:pathLst>
                <a:path w="242" h="383">
                  <a:moveTo>
                    <a:pt x="230" y="140"/>
                  </a:moveTo>
                  <a:lnTo>
                    <a:pt x="230" y="140"/>
                  </a:lnTo>
                  <a:lnTo>
                    <a:pt x="228" y="124"/>
                  </a:lnTo>
                  <a:lnTo>
                    <a:pt x="226" y="110"/>
                  </a:lnTo>
                  <a:lnTo>
                    <a:pt x="218" y="80"/>
                  </a:lnTo>
                  <a:lnTo>
                    <a:pt x="218" y="80"/>
                  </a:lnTo>
                  <a:lnTo>
                    <a:pt x="215" y="68"/>
                  </a:lnTo>
                  <a:lnTo>
                    <a:pt x="210" y="54"/>
                  </a:lnTo>
                  <a:lnTo>
                    <a:pt x="206" y="41"/>
                  </a:lnTo>
                  <a:lnTo>
                    <a:pt x="206" y="34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6" y="25"/>
                  </a:lnTo>
                  <a:lnTo>
                    <a:pt x="206" y="20"/>
                  </a:lnTo>
                  <a:lnTo>
                    <a:pt x="205" y="16"/>
                  </a:lnTo>
                  <a:lnTo>
                    <a:pt x="202" y="12"/>
                  </a:lnTo>
                  <a:lnTo>
                    <a:pt x="196" y="5"/>
                  </a:lnTo>
                  <a:lnTo>
                    <a:pt x="188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2" y="3"/>
                  </a:lnTo>
                  <a:lnTo>
                    <a:pt x="168" y="5"/>
                  </a:lnTo>
                  <a:lnTo>
                    <a:pt x="166" y="8"/>
                  </a:lnTo>
                  <a:lnTo>
                    <a:pt x="163" y="13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0" y="26"/>
                  </a:lnTo>
                  <a:lnTo>
                    <a:pt x="162" y="33"/>
                  </a:lnTo>
                  <a:lnTo>
                    <a:pt x="163" y="47"/>
                  </a:lnTo>
                  <a:lnTo>
                    <a:pt x="167" y="61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7" y="105"/>
                  </a:lnTo>
                  <a:lnTo>
                    <a:pt x="181" y="133"/>
                  </a:lnTo>
                  <a:lnTo>
                    <a:pt x="185" y="161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9" y="208"/>
                  </a:lnTo>
                  <a:lnTo>
                    <a:pt x="193" y="234"/>
                  </a:lnTo>
                  <a:lnTo>
                    <a:pt x="194" y="247"/>
                  </a:lnTo>
                  <a:lnTo>
                    <a:pt x="194" y="259"/>
                  </a:lnTo>
                  <a:lnTo>
                    <a:pt x="192" y="268"/>
                  </a:lnTo>
                  <a:lnTo>
                    <a:pt x="191" y="272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64" y="303"/>
                  </a:lnTo>
                  <a:lnTo>
                    <a:pt x="151" y="316"/>
                  </a:lnTo>
                  <a:lnTo>
                    <a:pt x="137" y="327"/>
                  </a:lnTo>
                  <a:lnTo>
                    <a:pt x="137" y="327"/>
                  </a:lnTo>
                  <a:lnTo>
                    <a:pt x="129" y="331"/>
                  </a:lnTo>
                  <a:lnTo>
                    <a:pt x="120" y="335"/>
                  </a:lnTo>
                  <a:lnTo>
                    <a:pt x="120" y="335"/>
                  </a:lnTo>
                  <a:lnTo>
                    <a:pt x="94" y="311"/>
                  </a:lnTo>
                  <a:lnTo>
                    <a:pt x="82" y="298"/>
                  </a:lnTo>
                  <a:lnTo>
                    <a:pt x="70" y="285"/>
                  </a:lnTo>
                  <a:lnTo>
                    <a:pt x="70" y="285"/>
                  </a:lnTo>
                  <a:lnTo>
                    <a:pt x="60" y="275"/>
                  </a:lnTo>
                  <a:lnTo>
                    <a:pt x="51" y="267"/>
                  </a:lnTo>
                  <a:lnTo>
                    <a:pt x="48" y="265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57" y="225"/>
                  </a:lnTo>
                  <a:lnTo>
                    <a:pt x="57" y="225"/>
                  </a:lnTo>
                  <a:lnTo>
                    <a:pt x="60" y="212"/>
                  </a:lnTo>
                  <a:lnTo>
                    <a:pt x="62" y="199"/>
                  </a:lnTo>
                  <a:lnTo>
                    <a:pt x="65" y="171"/>
                  </a:lnTo>
                  <a:lnTo>
                    <a:pt x="68" y="144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3" y="69"/>
                  </a:lnTo>
                  <a:lnTo>
                    <a:pt x="87" y="46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17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5"/>
                  </a:lnTo>
                  <a:lnTo>
                    <a:pt x="82" y="3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4" y="5"/>
                  </a:lnTo>
                  <a:lnTo>
                    <a:pt x="51" y="8"/>
                  </a:lnTo>
                  <a:lnTo>
                    <a:pt x="48" y="12"/>
                  </a:lnTo>
                  <a:lnTo>
                    <a:pt x="47" y="17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0" y="52"/>
                  </a:lnTo>
                  <a:lnTo>
                    <a:pt x="34" y="84"/>
                  </a:lnTo>
                  <a:lnTo>
                    <a:pt x="27" y="114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14" y="196"/>
                  </a:lnTo>
                  <a:lnTo>
                    <a:pt x="9" y="222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2" y="275"/>
                  </a:lnTo>
                  <a:lnTo>
                    <a:pt x="5" y="284"/>
                  </a:lnTo>
                  <a:lnTo>
                    <a:pt x="10" y="292"/>
                  </a:lnTo>
                  <a:lnTo>
                    <a:pt x="15" y="299"/>
                  </a:lnTo>
                  <a:lnTo>
                    <a:pt x="30" y="316"/>
                  </a:lnTo>
                  <a:lnTo>
                    <a:pt x="45" y="331"/>
                  </a:lnTo>
                  <a:lnTo>
                    <a:pt x="61" y="345"/>
                  </a:lnTo>
                  <a:lnTo>
                    <a:pt x="77" y="357"/>
                  </a:lnTo>
                  <a:lnTo>
                    <a:pt x="90" y="369"/>
                  </a:lnTo>
                  <a:lnTo>
                    <a:pt x="90" y="369"/>
                  </a:lnTo>
                  <a:lnTo>
                    <a:pt x="96" y="374"/>
                  </a:lnTo>
                  <a:lnTo>
                    <a:pt x="103" y="375"/>
                  </a:lnTo>
                  <a:lnTo>
                    <a:pt x="103" y="375"/>
                  </a:lnTo>
                  <a:lnTo>
                    <a:pt x="105" y="379"/>
                  </a:lnTo>
                  <a:lnTo>
                    <a:pt x="109" y="382"/>
                  </a:lnTo>
                  <a:lnTo>
                    <a:pt x="115" y="383"/>
                  </a:lnTo>
                  <a:lnTo>
                    <a:pt x="121" y="383"/>
                  </a:lnTo>
                  <a:lnTo>
                    <a:pt x="121" y="383"/>
                  </a:lnTo>
                  <a:lnTo>
                    <a:pt x="129" y="382"/>
                  </a:lnTo>
                  <a:lnTo>
                    <a:pt x="138" y="378"/>
                  </a:lnTo>
                  <a:lnTo>
                    <a:pt x="149" y="374"/>
                  </a:lnTo>
                  <a:lnTo>
                    <a:pt x="158" y="369"/>
                  </a:lnTo>
                  <a:lnTo>
                    <a:pt x="177" y="357"/>
                  </a:lnTo>
                  <a:lnTo>
                    <a:pt x="197" y="341"/>
                  </a:lnTo>
                  <a:lnTo>
                    <a:pt x="214" y="323"/>
                  </a:lnTo>
                  <a:lnTo>
                    <a:pt x="222" y="314"/>
                  </a:lnTo>
                  <a:lnTo>
                    <a:pt x="228" y="305"/>
                  </a:lnTo>
                  <a:lnTo>
                    <a:pt x="234" y="296"/>
                  </a:lnTo>
                  <a:lnTo>
                    <a:pt x="238" y="286"/>
                  </a:lnTo>
                  <a:lnTo>
                    <a:pt x="240" y="279"/>
                  </a:lnTo>
                  <a:lnTo>
                    <a:pt x="242" y="269"/>
                  </a:lnTo>
                  <a:lnTo>
                    <a:pt x="242" y="269"/>
                  </a:lnTo>
                  <a:lnTo>
                    <a:pt x="240" y="238"/>
                  </a:lnTo>
                  <a:lnTo>
                    <a:pt x="238" y="205"/>
                  </a:lnTo>
                  <a:lnTo>
                    <a:pt x="230" y="140"/>
                  </a:lnTo>
                  <a:lnTo>
                    <a:pt x="230" y="14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chenying0907 922">
              <a:extLst>
                <a:ext uri="{FF2B5EF4-FFF2-40B4-BE49-F238E27FC236}">
                  <a16:creationId xmlns:a16="http://schemas.microsoft.com/office/drawing/2014/main" id="{A96FEE2A-B79C-44C1-87C1-95EF3FD63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563" y="3502026"/>
              <a:ext cx="523875" cy="285750"/>
            </a:xfrm>
            <a:custGeom>
              <a:avLst/>
              <a:gdLst/>
              <a:ahLst/>
              <a:cxnLst>
                <a:cxn ang="0">
                  <a:pos x="1287" y="425"/>
                </a:cxn>
                <a:cxn ang="0">
                  <a:pos x="1255" y="322"/>
                </a:cxn>
                <a:cxn ang="0">
                  <a:pos x="1205" y="201"/>
                </a:cxn>
                <a:cxn ang="0">
                  <a:pos x="1140" y="98"/>
                </a:cxn>
                <a:cxn ang="0">
                  <a:pos x="1061" y="17"/>
                </a:cxn>
                <a:cxn ang="0">
                  <a:pos x="1028" y="0"/>
                </a:cxn>
                <a:cxn ang="0">
                  <a:pos x="1009" y="19"/>
                </a:cxn>
                <a:cxn ang="0">
                  <a:pos x="1015" y="40"/>
                </a:cxn>
                <a:cxn ang="0">
                  <a:pos x="1074" y="90"/>
                </a:cxn>
                <a:cxn ang="0">
                  <a:pos x="1143" y="189"/>
                </a:cxn>
                <a:cxn ang="0">
                  <a:pos x="1201" y="305"/>
                </a:cxn>
                <a:cxn ang="0">
                  <a:pos x="1223" y="384"/>
                </a:cxn>
                <a:cxn ang="0">
                  <a:pos x="1255" y="503"/>
                </a:cxn>
                <a:cxn ang="0">
                  <a:pos x="1269" y="594"/>
                </a:cxn>
                <a:cxn ang="0">
                  <a:pos x="1234" y="650"/>
                </a:cxn>
                <a:cxn ang="0">
                  <a:pos x="1126" y="660"/>
                </a:cxn>
                <a:cxn ang="0">
                  <a:pos x="935" y="667"/>
                </a:cxn>
                <a:cxn ang="0">
                  <a:pos x="665" y="675"/>
                </a:cxn>
                <a:cxn ang="0">
                  <a:pos x="659" y="675"/>
                </a:cxn>
                <a:cxn ang="0">
                  <a:pos x="585" y="675"/>
                </a:cxn>
                <a:cxn ang="0">
                  <a:pos x="382" y="667"/>
                </a:cxn>
                <a:cxn ang="0">
                  <a:pos x="191" y="660"/>
                </a:cxn>
                <a:cxn ang="0">
                  <a:pos x="47" y="647"/>
                </a:cxn>
                <a:cxn ang="0">
                  <a:pos x="51" y="575"/>
                </a:cxn>
                <a:cxn ang="0">
                  <a:pos x="64" y="482"/>
                </a:cxn>
                <a:cxn ang="0">
                  <a:pos x="100" y="365"/>
                </a:cxn>
                <a:cxn ang="0">
                  <a:pos x="126" y="285"/>
                </a:cxn>
                <a:cxn ang="0">
                  <a:pos x="186" y="169"/>
                </a:cxn>
                <a:cxn ang="0">
                  <a:pos x="261" y="73"/>
                </a:cxn>
                <a:cxn ang="0">
                  <a:pos x="306" y="36"/>
                </a:cxn>
                <a:cxn ang="0">
                  <a:pos x="305" y="12"/>
                </a:cxn>
                <a:cxn ang="0">
                  <a:pos x="284" y="0"/>
                </a:cxn>
                <a:cxn ang="0">
                  <a:pos x="240" y="31"/>
                </a:cxn>
                <a:cxn ang="0">
                  <a:pos x="165" y="116"/>
                </a:cxn>
                <a:cxn ang="0">
                  <a:pos x="100" y="225"/>
                </a:cxn>
                <a:cxn ang="0">
                  <a:pos x="63" y="322"/>
                </a:cxn>
                <a:cxn ang="0">
                  <a:pos x="25" y="446"/>
                </a:cxn>
                <a:cxn ang="0">
                  <a:pos x="12" y="533"/>
                </a:cxn>
                <a:cxn ang="0">
                  <a:pos x="2" y="651"/>
                </a:cxn>
                <a:cxn ang="0">
                  <a:pos x="12" y="681"/>
                </a:cxn>
                <a:cxn ang="0">
                  <a:pos x="26" y="692"/>
                </a:cxn>
                <a:cxn ang="0">
                  <a:pos x="105" y="697"/>
                </a:cxn>
                <a:cxn ang="0">
                  <a:pos x="268" y="706"/>
                </a:cxn>
                <a:cxn ang="0">
                  <a:pos x="402" y="714"/>
                </a:cxn>
                <a:cxn ang="0">
                  <a:pos x="659" y="720"/>
                </a:cxn>
                <a:cxn ang="0">
                  <a:pos x="879" y="716"/>
                </a:cxn>
                <a:cxn ang="0">
                  <a:pos x="1001" y="707"/>
                </a:cxn>
                <a:cxn ang="0">
                  <a:pos x="1179" y="701"/>
                </a:cxn>
                <a:cxn ang="0">
                  <a:pos x="1286" y="693"/>
                </a:cxn>
                <a:cxn ang="0">
                  <a:pos x="1302" y="685"/>
                </a:cxn>
                <a:cxn ang="0">
                  <a:pos x="1315" y="662"/>
                </a:cxn>
                <a:cxn ang="0">
                  <a:pos x="1314" y="580"/>
                </a:cxn>
              </a:cxnLst>
              <a:rect l="0" t="0" r="r" b="b"/>
              <a:pathLst>
                <a:path w="1317" h="720">
                  <a:moveTo>
                    <a:pt x="1300" y="489"/>
                  </a:moveTo>
                  <a:lnTo>
                    <a:pt x="1300" y="489"/>
                  </a:lnTo>
                  <a:lnTo>
                    <a:pt x="1298" y="467"/>
                  </a:lnTo>
                  <a:lnTo>
                    <a:pt x="1293" y="446"/>
                  </a:lnTo>
                  <a:lnTo>
                    <a:pt x="1287" y="425"/>
                  </a:lnTo>
                  <a:lnTo>
                    <a:pt x="1280" y="405"/>
                  </a:lnTo>
                  <a:lnTo>
                    <a:pt x="1265" y="363"/>
                  </a:lnTo>
                  <a:lnTo>
                    <a:pt x="1260" y="342"/>
                  </a:lnTo>
                  <a:lnTo>
                    <a:pt x="1255" y="322"/>
                  </a:lnTo>
                  <a:lnTo>
                    <a:pt x="1255" y="322"/>
                  </a:lnTo>
                  <a:lnTo>
                    <a:pt x="1248" y="299"/>
                  </a:lnTo>
                  <a:lnTo>
                    <a:pt x="1240" y="274"/>
                  </a:lnTo>
                  <a:lnTo>
                    <a:pt x="1230" y="250"/>
                  </a:lnTo>
                  <a:lnTo>
                    <a:pt x="1218" y="225"/>
                  </a:lnTo>
                  <a:lnTo>
                    <a:pt x="1205" y="201"/>
                  </a:lnTo>
                  <a:lnTo>
                    <a:pt x="1192" y="178"/>
                  </a:lnTo>
                  <a:lnTo>
                    <a:pt x="1166" y="136"/>
                  </a:lnTo>
                  <a:lnTo>
                    <a:pt x="1166" y="136"/>
                  </a:lnTo>
                  <a:lnTo>
                    <a:pt x="1153" y="116"/>
                  </a:lnTo>
                  <a:lnTo>
                    <a:pt x="1140" y="98"/>
                  </a:lnTo>
                  <a:lnTo>
                    <a:pt x="1125" y="81"/>
                  </a:lnTo>
                  <a:lnTo>
                    <a:pt x="1111" y="64"/>
                  </a:lnTo>
                  <a:lnTo>
                    <a:pt x="1095" y="47"/>
                  </a:lnTo>
                  <a:lnTo>
                    <a:pt x="1078" y="31"/>
                  </a:lnTo>
                  <a:lnTo>
                    <a:pt x="1061" y="17"/>
                  </a:lnTo>
                  <a:lnTo>
                    <a:pt x="1041" y="4"/>
                  </a:lnTo>
                  <a:lnTo>
                    <a:pt x="1041" y="4"/>
                  </a:lnTo>
                  <a:lnTo>
                    <a:pt x="1038" y="1"/>
                  </a:lnTo>
                  <a:lnTo>
                    <a:pt x="1034" y="0"/>
                  </a:lnTo>
                  <a:lnTo>
                    <a:pt x="1028" y="0"/>
                  </a:lnTo>
                  <a:lnTo>
                    <a:pt x="1024" y="1"/>
                  </a:lnTo>
                  <a:lnTo>
                    <a:pt x="1021" y="2"/>
                  </a:lnTo>
                  <a:lnTo>
                    <a:pt x="1018" y="5"/>
                  </a:lnTo>
                  <a:lnTo>
                    <a:pt x="1013" y="12"/>
                  </a:lnTo>
                  <a:lnTo>
                    <a:pt x="1009" y="19"/>
                  </a:lnTo>
                  <a:lnTo>
                    <a:pt x="1009" y="23"/>
                  </a:lnTo>
                  <a:lnTo>
                    <a:pt x="1009" y="27"/>
                  </a:lnTo>
                  <a:lnTo>
                    <a:pt x="1010" y="33"/>
                  </a:lnTo>
                  <a:lnTo>
                    <a:pt x="1011" y="36"/>
                  </a:lnTo>
                  <a:lnTo>
                    <a:pt x="1015" y="40"/>
                  </a:lnTo>
                  <a:lnTo>
                    <a:pt x="1019" y="43"/>
                  </a:lnTo>
                  <a:lnTo>
                    <a:pt x="1019" y="43"/>
                  </a:lnTo>
                  <a:lnTo>
                    <a:pt x="1039" y="57"/>
                  </a:lnTo>
                  <a:lnTo>
                    <a:pt x="1057" y="73"/>
                  </a:lnTo>
                  <a:lnTo>
                    <a:pt x="1074" y="90"/>
                  </a:lnTo>
                  <a:lnTo>
                    <a:pt x="1091" y="108"/>
                  </a:lnTo>
                  <a:lnTo>
                    <a:pt x="1106" y="128"/>
                  </a:lnTo>
                  <a:lnTo>
                    <a:pt x="1120" y="148"/>
                  </a:lnTo>
                  <a:lnTo>
                    <a:pt x="1132" y="169"/>
                  </a:lnTo>
                  <a:lnTo>
                    <a:pt x="1143" y="189"/>
                  </a:lnTo>
                  <a:lnTo>
                    <a:pt x="1143" y="189"/>
                  </a:lnTo>
                  <a:lnTo>
                    <a:pt x="1163" y="227"/>
                  </a:lnTo>
                  <a:lnTo>
                    <a:pt x="1183" y="265"/>
                  </a:lnTo>
                  <a:lnTo>
                    <a:pt x="1192" y="285"/>
                  </a:lnTo>
                  <a:lnTo>
                    <a:pt x="1201" y="305"/>
                  </a:lnTo>
                  <a:lnTo>
                    <a:pt x="1208" y="325"/>
                  </a:lnTo>
                  <a:lnTo>
                    <a:pt x="1213" y="345"/>
                  </a:lnTo>
                  <a:lnTo>
                    <a:pt x="1213" y="345"/>
                  </a:lnTo>
                  <a:lnTo>
                    <a:pt x="1218" y="365"/>
                  </a:lnTo>
                  <a:lnTo>
                    <a:pt x="1223" y="384"/>
                  </a:lnTo>
                  <a:lnTo>
                    <a:pt x="1238" y="424"/>
                  </a:lnTo>
                  <a:lnTo>
                    <a:pt x="1243" y="443"/>
                  </a:lnTo>
                  <a:lnTo>
                    <a:pt x="1249" y="463"/>
                  </a:lnTo>
                  <a:lnTo>
                    <a:pt x="1253" y="482"/>
                  </a:lnTo>
                  <a:lnTo>
                    <a:pt x="1255" y="503"/>
                  </a:lnTo>
                  <a:lnTo>
                    <a:pt x="1255" y="503"/>
                  </a:lnTo>
                  <a:lnTo>
                    <a:pt x="1256" y="520"/>
                  </a:lnTo>
                  <a:lnTo>
                    <a:pt x="1260" y="537"/>
                  </a:lnTo>
                  <a:lnTo>
                    <a:pt x="1266" y="575"/>
                  </a:lnTo>
                  <a:lnTo>
                    <a:pt x="1269" y="594"/>
                  </a:lnTo>
                  <a:lnTo>
                    <a:pt x="1272" y="612"/>
                  </a:lnTo>
                  <a:lnTo>
                    <a:pt x="1272" y="630"/>
                  </a:lnTo>
                  <a:lnTo>
                    <a:pt x="1270" y="647"/>
                  </a:lnTo>
                  <a:lnTo>
                    <a:pt x="1270" y="647"/>
                  </a:lnTo>
                  <a:lnTo>
                    <a:pt x="1234" y="650"/>
                  </a:lnTo>
                  <a:lnTo>
                    <a:pt x="1198" y="654"/>
                  </a:lnTo>
                  <a:lnTo>
                    <a:pt x="1162" y="658"/>
                  </a:lnTo>
                  <a:lnTo>
                    <a:pt x="1143" y="659"/>
                  </a:lnTo>
                  <a:lnTo>
                    <a:pt x="1126" y="660"/>
                  </a:lnTo>
                  <a:lnTo>
                    <a:pt x="1126" y="660"/>
                  </a:lnTo>
                  <a:lnTo>
                    <a:pt x="1078" y="660"/>
                  </a:lnTo>
                  <a:lnTo>
                    <a:pt x="1031" y="662"/>
                  </a:lnTo>
                  <a:lnTo>
                    <a:pt x="984" y="663"/>
                  </a:lnTo>
                  <a:lnTo>
                    <a:pt x="935" y="667"/>
                  </a:lnTo>
                  <a:lnTo>
                    <a:pt x="935" y="667"/>
                  </a:lnTo>
                  <a:lnTo>
                    <a:pt x="901" y="669"/>
                  </a:lnTo>
                  <a:lnTo>
                    <a:pt x="867" y="672"/>
                  </a:lnTo>
                  <a:lnTo>
                    <a:pt x="801" y="673"/>
                  </a:lnTo>
                  <a:lnTo>
                    <a:pt x="733" y="675"/>
                  </a:lnTo>
                  <a:lnTo>
                    <a:pt x="665" y="675"/>
                  </a:lnTo>
                  <a:lnTo>
                    <a:pt x="665" y="675"/>
                  </a:lnTo>
                  <a:lnTo>
                    <a:pt x="663" y="675"/>
                  </a:lnTo>
                  <a:lnTo>
                    <a:pt x="663" y="675"/>
                  </a:lnTo>
                  <a:lnTo>
                    <a:pt x="659" y="675"/>
                  </a:lnTo>
                  <a:lnTo>
                    <a:pt x="659" y="675"/>
                  </a:lnTo>
                  <a:lnTo>
                    <a:pt x="654" y="675"/>
                  </a:lnTo>
                  <a:lnTo>
                    <a:pt x="654" y="675"/>
                  </a:lnTo>
                  <a:lnTo>
                    <a:pt x="653" y="675"/>
                  </a:lnTo>
                  <a:lnTo>
                    <a:pt x="653" y="675"/>
                  </a:lnTo>
                  <a:lnTo>
                    <a:pt x="585" y="675"/>
                  </a:lnTo>
                  <a:lnTo>
                    <a:pt x="517" y="673"/>
                  </a:lnTo>
                  <a:lnTo>
                    <a:pt x="450" y="672"/>
                  </a:lnTo>
                  <a:lnTo>
                    <a:pt x="416" y="669"/>
                  </a:lnTo>
                  <a:lnTo>
                    <a:pt x="382" y="667"/>
                  </a:lnTo>
                  <a:lnTo>
                    <a:pt x="382" y="667"/>
                  </a:lnTo>
                  <a:lnTo>
                    <a:pt x="334" y="663"/>
                  </a:lnTo>
                  <a:lnTo>
                    <a:pt x="287" y="662"/>
                  </a:lnTo>
                  <a:lnTo>
                    <a:pt x="240" y="660"/>
                  </a:lnTo>
                  <a:lnTo>
                    <a:pt x="191" y="660"/>
                  </a:lnTo>
                  <a:lnTo>
                    <a:pt x="191" y="660"/>
                  </a:lnTo>
                  <a:lnTo>
                    <a:pt x="174" y="659"/>
                  </a:lnTo>
                  <a:lnTo>
                    <a:pt x="156" y="658"/>
                  </a:lnTo>
                  <a:lnTo>
                    <a:pt x="119" y="654"/>
                  </a:lnTo>
                  <a:lnTo>
                    <a:pt x="84" y="650"/>
                  </a:lnTo>
                  <a:lnTo>
                    <a:pt x="47" y="647"/>
                  </a:lnTo>
                  <a:lnTo>
                    <a:pt x="47" y="647"/>
                  </a:lnTo>
                  <a:lnTo>
                    <a:pt x="46" y="630"/>
                  </a:lnTo>
                  <a:lnTo>
                    <a:pt x="46" y="612"/>
                  </a:lnTo>
                  <a:lnTo>
                    <a:pt x="49" y="594"/>
                  </a:lnTo>
                  <a:lnTo>
                    <a:pt x="51" y="575"/>
                  </a:lnTo>
                  <a:lnTo>
                    <a:pt x="58" y="537"/>
                  </a:lnTo>
                  <a:lnTo>
                    <a:pt x="62" y="520"/>
                  </a:lnTo>
                  <a:lnTo>
                    <a:pt x="63" y="503"/>
                  </a:lnTo>
                  <a:lnTo>
                    <a:pt x="63" y="503"/>
                  </a:lnTo>
                  <a:lnTo>
                    <a:pt x="64" y="482"/>
                  </a:lnTo>
                  <a:lnTo>
                    <a:pt x="68" y="463"/>
                  </a:lnTo>
                  <a:lnTo>
                    <a:pt x="75" y="443"/>
                  </a:lnTo>
                  <a:lnTo>
                    <a:pt x="80" y="424"/>
                  </a:lnTo>
                  <a:lnTo>
                    <a:pt x="94" y="384"/>
                  </a:lnTo>
                  <a:lnTo>
                    <a:pt x="100" y="365"/>
                  </a:lnTo>
                  <a:lnTo>
                    <a:pt x="105" y="345"/>
                  </a:lnTo>
                  <a:lnTo>
                    <a:pt x="105" y="345"/>
                  </a:lnTo>
                  <a:lnTo>
                    <a:pt x="110" y="325"/>
                  </a:lnTo>
                  <a:lnTo>
                    <a:pt x="118" y="305"/>
                  </a:lnTo>
                  <a:lnTo>
                    <a:pt x="126" y="285"/>
                  </a:lnTo>
                  <a:lnTo>
                    <a:pt x="135" y="265"/>
                  </a:lnTo>
                  <a:lnTo>
                    <a:pt x="155" y="227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86" y="169"/>
                  </a:lnTo>
                  <a:lnTo>
                    <a:pt x="198" y="148"/>
                  </a:lnTo>
                  <a:lnTo>
                    <a:pt x="212" y="128"/>
                  </a:lnTo>
                  <a:lnTo>
                    <a:pt x="227" y="108"/>
                  </a:lnTo>
                  <a:lnTo>
                    <a:pt x="244" y="90"/>
                  </a:lnTo>
                  <a:lnTo>
                    <a:pt x="261" y="73"/>
                  </a:lnTo>
                  <a:lnTo>
                    <a:pt x="279" y="57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40"/>
                  </a:lnTo>
                  <a:lnTo>
                    <a:pt x="306" y="36"/>
                  </a:lnTo>
                  <a:lnTo>
                    <a:pt x="308" y="33"/>
                  </a:lnTo>
                  <a:lnTo>
                    <a:pt x="309" y="27"/>
                  </a:lnTo>
                  <a:lnTo>
                    <a:pt x="309" y="23"/>
                  </a:lnTo>
                  <a:lnTo>
                    <a:pt x="309" y="19"/>
                  </a:lnTo>
                  <a:lnTo>
                    <a:pt x="305" y="12"/>
                  </a:lnTo>
                  <a:lnTo>
                    <a:pt x="300" y="5"/>
                  </a:lnTo>
                  <a:lnTo>
                    <a:pt x="297" y="2"/>
                  </a:lnTo>
                  <a:lnTo>
                    <a:pt x="293" y="1"/>
                  </a:lnTo>
                  <a:lnTo>
                    <a:pt x="289" y="0"/>
                  </a:lnTo>
                  <a:lnTo>
                    <a:pt x="284" y="0"/>
                  </a:lnTo>
                  <a:lnTo>
                    <a:pt x="280" y="1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7" y="17"/>
                  </a:lnTo>
                  <a:lnTo>
                    <a:pt x="240" y="31"/>
                  </a:lnTo>
                  <a:lnTo>
                    <a:pt x="223" y="47"/>
                  </a:lnTo>
                  <a:lnTo>
                    <a:pt x="207" y="64"/>
                  </a:lnTo>
                  <a:lnTo>
                    <a:pt x="192" y="81"/>
                  </a:lnTo>
                  <a:lnTo>
                    <a:pt x="178" y="98"/>
                  </a:lnTo>
                  <a:lnTo>
                    <a:pt x="165" y="11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26" y="178"/>
                  </a:lnTo>
                  <a:lnTo>
                    <a:pt x="113" y="201"/>
                  </a:lnTo>
                  <a:lnTo>
                    <a:pt x="100" y="225"/>
                  </a:lnTo>
                  <a:lnTo>
                    <a:pt x="88" y="250"/>
                  </a:lnTo>
                  <a:lnTo>
                    <a:pt x="77" y="274"/>
                  </a:lnTo>
                  <a:lnTo>
                    <a:pt x="70" y="299"/>
                  </a:lnTo>
                  <a:lnTo>
                    <a:pt x="63" y="322"/>
                  </a:lnTo>
                  <a:lnTo>
                    <a:pt x="63" y="322"/>
                  </a:lnTo>
                  <a:lnTo>
                    <a:pt x="58" y="342"/>
                  </a:lnTo>
                  <a:lnTo>
                    <a:pt x="53" y="363"/>
                  </a:lnTo>
                  <a:lnTo>
                    <a:pt x="38" y="405"/>
                  </a:lnTo>
                  <a:lnTo>
                    <a:pt x="30" y="425"/>
                  </a:lnTo>
                  <a:lnTo>
                    <a:pt x="25" y="446"/>
                  </a:lnTo>
                  <a:lnTo>
                    <a:pt x="20" y="467"/>
                  </a:lnTo>
                  <a:lnTo>
                    <a:pt x="17" y="489"/>
                  </a:lnTo>
                  <a:lnTo>
                    <a:pt x="17" y="489"/>
                  </a:lnTo>
                  <a:lnTo>
                    <a:pt x="16" y="510"/>
                  </a:lnTo>
                  <a:lnTo>
                    <a:pt x="12" y="533"/>
                  </a:lnTo>
                  <a:lnTo>
                    <a:pt x="4" y="580"/>
                  </a:lnTo>
                  <a:lnTo>
                    <a:pt x="0" y="605"/>
                  </a:lnTo>
                  <a:lnTo>
                    <a:pt x="0" y="629"/>
                  </a:lnTo>
                  <a:lnTo>
                    <a:pt x="0" y="641"/>
                  </a:lnTo>
                  <a:lnTo>
                    <a:pt x="2" y="651"/>
                  </a:lnTo>
                  <a:lnTo>
                    <a:pt x="3" y="662"/>
                  </a:lnTo>
                  <a:lnTo>
                    <a:pt x="7" y="672"/>
                  </a:lnTo>
                  <a:lnTo>
                    <a:pt x="7" y="672"/>
                  </a:lnTo>
                  <a:lnTo>
                    <a:pt x="9" y="677"/>
                  </a:lnTo>
                  <a:lnTo>
                    <a:pt x="12" y="681"/>
                  </a:lnTo>
                  <a:lnTo>
                    <a:pt x="16" y="685"/>
                  </a:lnTo>
                  <a:lnTo>
                    <a:pt x="20" y="686"/>
                  </a:lnTo>
                  <a:lnTo>
                    <a:pt x="20" y="686"/>
                  </a:lnTo>
                  <a:lnTo>
                    <a:pt x="24" y="689"/>
                  </a:lnTo>
                  <a:lnTo>
                    <a:pt x="26" y="692"/>
                  </a:lnTo>
                  <a:lnTo>
                    <a:pt x="32" y="693"/>
                  </a:lnTo>
                  <a:lnTo>
                    <a:pt x="36" y="693"/>
                  </a:lnTo>
                  <a:lnTo>
                    <a:pt x="36" y="693"/>
                  </a:lnTo>
                  <a:lnTo>
                    <a:pt x="70" y="694"/>
                  </a:lnTo>
                  <a:lnTo>
                    <a:pt x="105" y="697"/>
                  </a:lnTo>
                  <a:lnTo>
                    <a:pt x="139" y="701"/>
                  </a:lnTo>
                  <a:lnTo>
                    <a:pt x="173" y="705"/>
                  </a:lnTo>
                  <a:lnTo>
                    <a:pt x="173" y="705"/>
                  </a:lnTo>
                  <a:lnTo>
                    <a:pt x="221" y="706"/>
                  </a:lnTo>
                  <a:lnTo>
                    <a:pt x="268" y="706"/>
                  </a:lnTo>
                  <a:lnTo>
                    <a:pt x="317" y="707"/>
                  </a:lnTo>
                  <a:lnTo>
                    <a:pt x="340" y="709"/>
                  </a:lnTo>
                  <a:lnTo>
                    <a:pt x="364" y="711"/>
                  </a:lnTo>
                  <a:lnTo>
                    <a:pt x="364" y="711"/>
                  </a:lnTo>
                  <a:lnTo>
                    <a:pt x="402" y="714"/>
                  </a:lnTo>
                  <a:lnTo>
                    <a:pt x="438" y="716"/>
                  </a:lnTo>
                  <a:lnTo>
                    <a:pt x="475" y="719"/>
                  </a:lnTo>
                  <a:lnTo>
                    <a:pt x="512" y="719"/>
                  </a:lnTo>
                  <a:lnTo>
                    <a:pt x="585" y="720"/>
                  </a:lnTo>
                  <a:lnTo>
                    <a:pt x="659" y="720"/>
                  </a:lnTo>
                  <a:lnTo>
                    <a:pt x="659" y="720"/>
                  </a:lnTo>
                  <a:lnTo>
                    <a:pt x="733" y="720"/>
                  </a:lnTo>
                  <a:lnTo>
                    <a:pt x="806" y="719"/>
                  </a:lnTo>
                  <a:lnTo>
                    <a:pt x="843" y="719"/>
                  </a:lnTo>
                  <a:lnTo>
                    <a:pt x="879" y="716"/>
                  </a:lnTo>
                  <a:lnTo>
                    <a:pt x="916" y="714"/>
                  </a:lnTo>
                  <a:lnTo>
                    <a:pt x="954" y="711"/>
                  </a:lnTo>
                  <a:lnTo>
                    <a:pt x="954" y="711"/>
                  </a:lnTo>
                  <a:lnTo>
                    <a:pt x="977" y="709"/>
                  </a:lnTo>
                  <a:lnTo>
                    <a:pt x="1001" y="707"/>
                  </a:lnTo>
                  <a:lnTo>
                    <a:pt x="1049" y="706"/>
                  </a:lnTo>
                  <a:lnTo>
                    <a:pt x="1098" y="706"/>
                  </a:lnTo>
                  <a:lnTo>
                    <a:pt x="1145" y="705"/>
                  </a:lnTo>
                  <a:lnTo>
                    <a:pt x="1145" y="705"/>
                  </a:lnTo>
                  <a:lnTo>
                    <a:pt x="1179" y="701"/>
                  </a:lnTo>
                  <a:lnTo>
                    <a:pt x="1213" y="697"/>
                  </a:lnTo>
                  <a:lnTo>
                    <a:pt x="1248" y="694"/>
                  </a:lnTo>
                  <a:lnTo>
                    <a:pt x="1282" y="693"/>
                  </a:lnTo>
                  <a:lnTo>
                    <a:pt x="1282" y="693"/>
                  </a:lnTo>
                  <a:lnTo>
                    <a:pt x="1286" y="693"/>
                  </a:lnTo>
                  <a:lnTo>
                    <a:pt x="1291" y="692"/>
                  </a:lnTo>
                  <a:lnTo>
                    <a:pt x="1294" y="689"/>
                  </a:lnTo>
                  <a:lnTo>
                    <a:pt x="1298" y="686"/>
                  </a:lnTo>
                  <a:lnTo>
                    <a:pt x="1298" y="686"/>
                  </a:lnTo>
                  <a:lnTo>
                    <a:pt x="1302" y="685"/>
                  </a:lnTo>
                  <a:lnTo>
                    <a:pt x="1306" y="681"/>
                  </a:lnTo>
                  <a:lnTo>
                    <a:pt x="1308" y="677"/>
                  </a:lnTo>
                  <a:lnTo>
                    <a:pt x="1311" y="672"/>
                  </a:lnTo>
                  <a:lnTo>
                    <a:pt x="1311" y="672"/>
                  </a:lnTo>
                  <a:lnTo>
                    <a:pt x="1315" y="662"/>
                  </a:lnTo>
                  <a:lnTo>
                    <a:pt x="1316" y="651"/>
                  </a:lnTo>
                  <a:lnTo>
                    <a:pt x="1317" y="641"/>
                  </a:lnTo>
                  <a:lnTo>
                    <a:pt x="1317" y="629"/>
                  </a:lnTo>
                  <a:lnTo>
                    <a:pt x="1317" y="605"/>
                  </a:lnTo>
                  <a:lnTo>
                    <a:pt x="1314" y="580"/>
                  </a:lnTo>
                  <a:lnTo>
                    <a:pt x="1306" y="533"/>
                  </a:lnTo>
                  <a:lnTo>
                    <a:pt x="1302" y="510"/>
                  </a:lnTo>
                  <a:lnTo>
                    <a:pt x="1300" y="489"/>
                  </a:lnTo>
                  <a:lnTo>
                    <a:pt x="1300" y="48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chenying0907 923">
              <a:extLst>
                <a:ext uri="{FF2B5EF4-FFF2-40B4-BE49-F238E27FC236}">
                  <a16:creationId xmlns:a16="http://schemas.microsoft.com/office/drawing/2014/main" id="{C1120753-B0CE-4166-9B19-738ED031D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5526" y="3633788"/>
              <a:ext cx="120650" cy="47625"/>
            </a:xfrm>
            <a:custGeom>
              <a:avLst/>
              <a:gdLst/>
              <a:ahLst/>
              <a:cxnLst>
                <a:cxn ang="0">
                  <a:pos x="300" y="30"/>
                </a:cxn>
                <a:cxn ang="0">
                  <a:pos x="298" y="21"/>
                </a:cxn>
                <a:cxn ang="0">
                  <a:pos x="294" y="14"/>
                </a:cxn>
                <a:cxn ang="0">
                  <a:pos x="280" y="8"/>
                </a:cxn>
                <a:cxn ang="0">
                  <a:pos x="274" y="8"/>
                </a:cxn>
                <a:cxn ang="0">
                  <a:pos x="214" y="3"/>
                </a:cxn>
                <a:cxn ang="0">
                  <a:pos x="94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9" y="5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1" y="41"/>
                </a:cxn>
                <a:cxn ang="0">
                  <a:pos x="7" y="76"/>
                </a:cxn>
                <a:cxn ang="0">
                  <a:pos x="14" y="92"/>
                </a:cxn>
                <a:cxn ang="0">
                  <a:pos x="18" y="95"/>
                </a:cxn>
                <a:cxn ang="0">
                  <a:pos x="28" y="103"/>
                </a:cxn>
                <a:cxn ang="0">
                  <a:pos x="48" y="109"/>
                </a:cxn>
                <a:cxn ang="0">
                  <a:pos x="95" y="112"/>
                </a:cxn>
                <a:cxn ang="0">
                  <a:pos x="121" y="114"/>
                </a:cxn>
                <a:cxn ang="0">
                  <a:pos x="201" y="119"/>
                </a:cxn>
                <a:cxn ang="0">
                  <a:pos x="242" y="116"/>
                </a:cxn>
                <a:cxn ang="0">
                  <a:pos x="280" y="109"/>
                </a:cxn>
                <a:cxn ang="0">
                  <a:pos x="285" y="107"/>
                </a:cxn>
                <a:cxn ang="0">
                  <a:pos x="294" y="101"/>
                </a:cxn>
                <a:cxn ang="0">
                  <a:pos x="300" y="86"/>
                </a:cxn>
                <a:cxn ang="0">
                  <a:pos x="303" y="63"/>
                </a:cxn>
                <a:cxn ang="0">
                  <a:pos x="300" y="30"/>
                </a:cxn>
                <a:cxn ang="0">
                  <a:pos x="121" y="68"/>
                </a:cxn>
                <a:cxn ang="0">
                  <a:pos x="87" y="64"/>
                </a:cxn>
                <a:cxn ang="0">
                  <a:pos x="53" y="60"/>
                </a:cxn>
                <a:cxn ang="0">
                  <a:pos x="49" y="56"/>
                </a:cxn>
                <a:cxn ang="0">
                  <a:pos x="47" y="46"/>
                </a:cxn>
                <a:cxn ang="0">
                  <a:pos x="205" y="48"/>
                </a:cxn>
                <a:cxn ang="0">
                  <a:pos x="257" y="52"/>
                </a:cxn>
                <a:cxn ang="0">
                  <a:pos x="257" y="67"/>
                </a:cxn>
                <a:cxn ang="0">
                  <a:pos x="223" y="69"/>
                </a:cxn>
                <a:cxn ang="0">
                  <a:pos x="155" y="71"/>
                </a:cxn>
                <a:cxn ang="0">
                  <a:pos x="121" y="68"/>
                </a:cxn>
              </a:cxnLst>
              <a:rect l="0" t="0" r="r" b="b"/>
              <a:pathLst>
                <a:path w="303" h="119">
                  <a:moveTo>
                    <a:pt x="300" y="30"/>
                  </a:moveTo>
                  <a:lnTo>
                    <a:pt x="300" y="30"/>
                  </a:lnTo>
                  <a:lnTo>
                    <a:pt x="300" y="25"/>
                  </a:lnTo>
                  <a:lnTo>
                    <a:pt x="298" y="21"/>
                  </a:lnTo>
                  <a:lnTo>
                    <a:pt x="297" y="18"/>
                  </a:lnTo>
                  <a:lnTo>
                    <a:pt x="294" y="14"/>
                  </a:lnTo>
                  <a:lnTo>
                    <a:pt x="287" y="10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14" y="3"/>
                  </a:lnTo>
                  <a:lnTo>
                    <a:pt x="154" y="1"/>
                  </a:lnTo>
                  <a:lnTo>
                    <a:pt x="9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41"/>
                  </a:lnTo>
                  <a:lnTo>
                    <a:pt x="2" y="58"/>
                  </a:lnTo>
                  <a:lnTo>
                    <a:pt x="7" y="76"/>
                  </a:lnTo>
                  <a:lnTo>
                    <a:pt x="10" y="84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8" y="95"/>
                  </a:lnTo>
                  <a:lnTo>
                    <a:pt x="23" y="99"/>
                  </a:lnTo>
                  <a:lnTo>
                    <a:pt x="28" y="103"/>
                  </a:lnTo>
                  <a:lnTo>
                    <a:pt x="34" y="106"/>
                  </a:lnTo>
                  <a:lnTo>
                    <a:pt x="48" y="109"/>
                  </a:lnTo>
                  <a:lnTo>
                    <a:pt x="64" y="111"/>
                  </a:lnTo>
                  <a:lnTo>
                    <a:pt x="95" y="112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61" y="116"/>
                  </a:lnTo>
                  <a:lnTo>
                    <a:pt x="201" y="119"/>
                  </a:lnTo>
                  <a:lnTo>
                    <a:pt x="221" y="118"/>
                  </a:lnTo>
                  <a:lnTo>
                    <a:pt x="242" y="116"/>
                  </a:lnTo>
                  <a:lnTo>
                    <a:pt x="261" y="114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5" y="107"/>
                  </a:lnTo>
                  <a:lnTo>
                    <a:pt x="290" y="105"/>
                  </a:lnTo>
                  <a:lnTo>
                    <a:pt x="294" y="101"/>
                  </a:lnTo>
                  <a:lnTo>
                    <a:pt x="297" y="97"/>
                  </a:lnTo>
                  <a:lnTo>
                    <a:pt x="300" y="86"/>
                  </a:lnTo>
                  <a:lnTo>
                    <a:pt x="302" y="75"/>
                  </a:lnTo>
                  <a:lnTo>
                    <a:pt x="303" y="63"/>
                  </a:lnTo>
                  <a:lnTo>
                    <a:pt x="302" y="51"/>
                  </a:lnTo>
                  <a:lnTo>
                    <a:pt x="300" y="30"/>
                  </a:lnTo>
                  <a:lnTo>
                    <a:pt x="300" y="30"/>
                  </a:lnTo>
                  <a:close/>
                  <a:moveTo>
                    <a:pt x="121" y="68"/>
                  </a:moveTo>
                  <a:lnTo>
                    <a:pt x="121" y="68"/>
                  </a:lnTo>
                  <a:lnTo>
                    <a:pt x="87" y="64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1" y="59"/>
                  </a:lnTo>
                  <a:lnTo>
                    <a:pt x="49" y="5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153" y="47"/>
                  </a:lnTo>
                  <a:lnTo>
                    <a:pt x="205" y="48"/>
                  </a:lnTo>
                  <a:lnTo>
                    <a:pt x="257" y="52"/>
                  </a:lnTo>
                  <a:lnTo>
                    <a:pt x="257" y="52"/>
                  </a:lnTo>
                  <a:lnTo>
                    <a:pt x="257" y="59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23" y="69"/>
                  </a:lnTo>
                  <a:lnTo>
                    <a:pt x="189" y="71"/>
                  </a:lnTo>
                  <a:lnTo>
                    <a:pt x="155" y="71"/>
                  </a:lnTo>
                  <a:lnTo>
                    <a:pt x="121" y="68"/>
                  </a:lnTo>
                  <a:lnTo>
                    <a:pt x="121" y="6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E6073F26-BE3B-4B01-A8F7-4EC29EDAC9BD}"/>
              </a:ext>
            </a:extLst>
          </p:cNvPr>
          <p:cNvSpPr txBox="1"/>
          <p:nvPr/>
        </p:nvSpPr>
        <p:spPr>
          <a:xfrm>
            <a:off x="10469469" y="1651008"/>
            <a:ext cx="139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第二組</a:t>
            </a:r>
          </a:p>
        </p:txBody>
      </p:sp>
    </p:spTree>
    <p:extLst>
      <p:ext uri="{BB962C8B-B14F-4D97-AF65-F5344CB8AC3E}">
        <p14:creationId xmlns:p14="http://schemas.microsoft.com/office/powerpoint/2010/main" val="16678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10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資料簡介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資料來源及處理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5DF5D84E-92F3-492B-85C1-13B81298789E}"/>
              </a:ext>
            </a:extLst>
          </p:cNvPr>
          <p:cNvGrpSpPr/>
          <p:nvPr/>
        </p:nvGrpSpPr>
        <p:grpSpPr>
          <a:xfrm>
            <a:off x="6089582" y="777583"/>
            <a:ext cx="5272679" cy="3979423"/>
            <a:chOff x="5584053" y="1127906"/>
            <a:chExt cx="5272678" cy="3979422"/>
          </a:xfrm>
        </p:grpSpPr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DCDAB12B-9758-4905-9364-73E2FBF662E4}"/>
                </a:ext>
              </a:extLst>
            </p:cNvPr>
            <p:cNvSpPr txBox="1"/>
            <p:nvPr/>
          </p:nvSpPr>
          <p:spPr>
            <a:xfrm>
              <a:off x="5584053" y="1127906"/>
              <a:ext cx="5272678" cy="397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3">
                <a:lnSpc>
                  <a:spcPct val="150000"/>
                </a:lnSpc>
              </a:pPr>
              <a:endPara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2">
                <a:lnSpc>
                  <a:spcPct val="150000"/>
                </a:lnSpc>
                <a:spcAft>
                  <a:spcPts val="2400"/>
                </a:spcAft>
              </a:pPr>
              <a:r>
                <a:rPr lang="zh-TW" altLang="en-US" sz="3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類別型變數</a:t>
              </a:r>
              <a:endParaRPr lang="en-US" altLang="zh-TW" sz="3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914377" lvl="1" indent="-457189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國籍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914377" lvl="1" indent="-457189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慣用腳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914377" lvl="1" indent="-457189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體型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914377" lvl="1" indent="-457189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位置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EAB5474C-470A-4046-94FA-91A5BE32E500}"/>
                </a:ext>
              </a:extLst>
            </p:cNvPr>
            <p:cNvGrpSpPr/>
            <p:nvPr/>
          </p:nvGrpSpPr>
          <p:grpSpPr>
            <a:xfrm>
              <a:off x="6278880" y="1861417"/>
              <a:ext cx="726757" cy="658264"/>
              <a:chOff x="4260850" y="1149350"/>
              <a:chExt cx="931862" cy="954087"/>
            </a:xfrm>
          </p:grpSpPr>
          <p:sp>
            <p:nvSpPr>
              <p:cNvPr id="46" name="任意多边形 1051595">
                <a:extLst>
                  <a:ext uri="{FF2B5EF4-FFF2-40B4-BE49-F238E27FC236}">
                    <a16:creationId xmlns:a16="http://schemas.microsoft.com/office/drawing/2014/main" id="{E76C3CE4-F788-4AE2-819F-A5EF1A78A095}"/>
                  </a:ext>
                </a:extLst>
              </p:cNvPr>
              <p:cNvSpPr/>
              <p:nvPr/>
            </p:nvSpPr>
            <p:spPr bwMode="auto">
              <a:xfrm>
                <a:off x="4316412" y="1301750"/>
                <a:ext cx="73025" cy="204787"/>
              </a:xfrm>
              <a:custGeom>
                <a:avLst/>
                <a:gdLst/>
                <a:ahLst/>
                <a:cxnLst/>
                <a:rect l="0" t="0" r="0" b="0"/>
                <a:pathLst>
                  <a:path w="105" h="290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55" name="任意多边形 1051596">
                <a:extLst>
                  <a:ext uri="{FF2B5EF4-FFF2-40B4-BE49-F238E27FC236}">
                    <a16:creationId xmlns:a16="http://schemas.microsoft.com/office/drawing/2014/main" id="{1CE12482-F3B9-4428-958B-FEFF4975C33B}"/>
                  </a:ext>
                </a:extLst>
              </p:cNvPr>
              <p:cNvSpPr/>
              <p:nvPr/>
            </p:nvSpPr>
            <p:spPr bwMode="auto">
              <a:xfrm>
                <a:off x="4318000" y="1263650"/>
                <a:ext cx="119062" cy="374650"/>
              </a:xfrm>
              <a:custGeom>
                <a:avLst/>
                <a:gdLst/>
                <a:ahLst/>
                <a:cxnLst/>
                <a:rect l="0" t="0" r="0" b="0"/>
                <a:pathLst>
                  <a:path w="166" h="531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56" name="任意多边形 1051597">
                <a:extLst>
                  <a:ext uri="{FF2B5EF4-FFF2-40B4-BE49-F238E27FC236}">
                    <a16:creationId xmlns:a16="http://schemas.microsoft.com/office/drawing/2014/main" id="{43FE3E06-2490-4C95-9C38-0E842AE0A938}"/>
                  </a:ext>
                </a:extLst>
              </p:cNvPr>
              <p:cNvSpPr/>
              <p:nvPr/>
            </p:nvSpPr>
            <p:spPr bwMode="auto">
              <a:xfrm>
                <a:off x="4335462" y="1484312"/>
                <a:ext cx="77787" cy="223837"/>
              </a:xfrm>
              <a:custGeom>
                <a:avLst/>
                <a:gdLst/>
                <a:ahLst/>
                <a:cxnLst/>
                <a:rect l="0" t="0" r="0" b="0"/>
                <a:pathLst>
                  <a:path w="109" h="317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57" name="任意多边形 1051598">
                <a:extLst>
                  <a:ext uri="{FF2B5EF4-FFF2-40B4-BE49-F238E27FC236}">
                    <a16:creationId xmlns:a16="http://schemas.microsoft.com/office/drawing/2014/main" id="{81F7B8DC-7A7D-4B53-9E63-9C0EEBF7BEFA}"/>
                  </a:ext>
                </a:extLst>
              </p:cNvPr>
              <p:cNvSpPr/>
              <p:nvPr/>
            </p:nvSpPr>
            <p:spPr bwMode="auto">
              <a:xfrm>
                <a:off x="4370387" y="1512887"/>
                <a:ext cx="79375" cy="227012"/>
              </a:xfrm>
              <a:custGeom>
                <a:avLst/>
                <a:gdLst/>
                <a:ahLst/>
                <a:cxnLst/>
                <a:rect l="0" t="0" r="0" b="0"/>
                <a:pathLst>
                  <a:path w="110" h="322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58" name="任意多边形 1051599">
                <a:extLst>
                  <a:ext uri="{FF2B5EF4-FFF2-40B4-BE49-F238E27FC236}">
                    <a16:creationId xmlns:a16="http://schemas.microsoft.com/office/drawing/2014/main" id="{FB6ACFC4-CE30-4238-AEDB-CF5AA51AD506}"/>
                  </a:ext>
                </a:extLst>
              </p:cNvPr>
              <p:cNvSpPr/>
              <p:nvPr/>
            </p:nvSpPr>
            <p:spPr bwMode="auto">
              <a:xfrm>
                <a:off x="4421187" y="1517650"/>
                <a:ext cx="55562" cy="242887"/>
              </a:xfrm>
              <a:custGeom>
                <a:avLst/>
                <a:gdLst/>
                <a:ahLst/>
                <a:cxnLst/>
                <a:rect l="0" t="0" r="0" b="0"/>
                <a:pathLst>
                  <a:path w="76" h="34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59" name="任意多边形 1051600">
                <a:extLst>
                  <a:ext uri="{FF2B5EF4-FFF2-40B4-BE49-F238E27FC236}">
                    <a16:creationId xmlns:a16="http://schemas.microsoft.com/office/drawing/2014/main" id="{17B84C93-73DB-4677-A7C4-B4FE66BF9E1F}"/>
                  </a:ext>
                </a:extLst>
              </p:cNvPr>
              <p:cNvSpPr/>
              <p:nvPr/>
            </p:nvSpPr>
            <p:spPr bwMode="auto">
              <a:xfrm>
                <a:off x="4465637" y="1473200"/>
                <a:ext cx="63500" cy="336550"/>
              </a:xfrm>
              <a:custGeom>
                <a:avLst/>
                <a:gdLst/>
                <a:ahLst/>
                <a:cxnLst/>
                <a:rect l="0" t="0" r="0" b="0"/>
                <a:pathLst>
                  <a:path w="90" h="478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60" name="任意多边形 1051601">
                <a:extLst>
                  <a:ext uri="{FF2B5EF4-FFF2-40B4-BE49-F238E27FC236}">
                    <a16:creationId xmlns:a16="http://schemas.microsoft.com/office/drawing/2014/main" id="{BD9A5CE8-BE81-4495-8CD5-3F7463CE9712}"/>
                  </a:ext>
                </a:extLst>
              </p:cNvPr>
              <p:cNvSpPr/>
              <p:nvPr/>
            </p:nvSpPr>
            <p:spPr bwMode="auto">
              <a:xfrm>
                <a:off x="4494212" y="1265237"/>
                <a:ext cx="139700" cy="608012"/>
              </a:xfrm>
              <a:custGeom>
                <a:avLst/>
                <a:gdLst/>
                <a:ahLst/>
                <a:cxnLst/>
                <a:rect l="0" t="0" r="0" b="0"/>
                <a:pathLst>
                  <a:path w="198" h="862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61" name="任意多边形 1051602">
                <a:extLst>
                  <a:ext uri="{FF2B5EF4-FFF2-40B4-BE49-F238E27FC236}">
                    <a16:creationId xmlns:a16="http://schemas.microsoft.com/office/drawing/2014/main" id="{370E369E-9A35-41C6-834D-D10E772C4FA2}"/>
                  </a:ext>
                </a:extLst>
              </p:cNvPr>
              <p:cNvSpPr/>
              <p:nvPr/>
            </p:nvSpPr>
            <p:spPr bwMode="auto">
              <a:xfrm>
                <a:off x="4541837" y="1277937"/>
                <a:ext cx="131762" cy="603250"/>
              </a:xfrm>
              <a:custGeom>
                <a:avLst/>
                <a:gdLst/>
                <a:ahLst/>
                <a:cxnLst/>
                <a:rect l="0" t="0" r="0" b="0"/>
                <a:pathLst>
                  <a:path w="185" h="854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62" name="任意多边形 1051603">
                <a:extLst>
                  <a:ext uri="{FF2B5EF4-FFF2-40B4-BE49-F238E27FC236}">
                    <a16:creationId xmlns:a16="http://schemas.microsoft.com/office/drawing/2014/main" id="{3E7597FB-5D35-414B-8D3D-3583823A2B33}"/>
                  </a:ext>
                </a:extLst>
              </p:cNvPr>
              <p:cNvSpPr/>
              <p:nvPr/>
            </p:nvSpPr>
            <p:spPr bwMode="auto">
              <a:xfrm>
                <a:off x="4592637" y="1300162"/>
                <a:ext cx="138112" cy="673100"/>
              </a:xfrm>
              <a:custGeom>
                <a:avLst/>
                <a:gdLst/>
                <a:ahLst/>
                <a:cxnLst/>
                <a:rect l="0" t="0" r="0" b="0"/>
                <a:pathLst>
                  <a:path w="196" h="954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63" name="任意多边形 1051604">
                <a:extLst>
                  <a:ext uri="{FF2B5EF4-FFF2-40B4-BE49-F238E27FC236}">
                    <a16:creationId xmlns:a16="http://schemas.microsoft.com/office/drawing/2014/main" id="{D15D3821-9A7B-424F-83D7-8F327C02B393}"/>
                  </a:ext>
                </a:extLst>
              </p:cNvPr>
              <p:cNvSpPr/>
              <p:nvPr/>
            </p:nvSpPr>
            <p:spPr bwMode="auto">
              <a:xfrm>
                <a:off x="4643437" y="1346200"/>
                <a:ext cx="130175" cy="652462"/>
              </a:xfrm>
              <a:custGeom>
                <a:avLst/>
                <a:gdLst/>
                <a:ahLst/>
                <a:cxnLst/>
                <a:rect l="0" t="0" r="0" b="0"/>
                <a:pathLst>
                  <a:path w="185" h="92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64" name="任意多边形 1051605">
                <a:extLst>
                  <a:ext uri="{FF2B5EF4-FFF2-40B4-BE49-F238E27FC236}">
                    <a16:creationId xmlns:a16="http://schemas.microsoft.com/office/drawing/2014/main" id="{E7D09478-B408-4CA1-B59B-97B7F11216CA}"/>
                  </a:ext>
                </a:extLst>
              </p:cNvPr>
              <p:cNvSpPr/>
              <p:nvPr/>
            </p:nvSpPr>
            <p:spPr bwMode="auto">
              <a:xfrm>
                <a:off x="4691062" y="1392237"/>
                <a:ext cx="130175" cy="666750"/>
              </a:xfrm>
              <a:custGeom>
                <a:avLst/>
                <a:gdLst/>
                <a:ahLst/>
                <a:cxnLst/>
                <a:rect l="0" t="0" r="0" b="0"/>
                <a:pathLst>
                  <a:path w="185" h="943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65" name="任意多边形 1051606">
                <a:extLst>
                  <a:ext uri="{FF2B5EF4-FFF2-40B4-BE49-F238E27FC236}">
                    <a16:creationId xmlns:a16="http://schemas.microsoft.com/office/drawing/2014/main" id="{CF57D2B5-CE56-42F0-A546-834BD00B3E88}"/>
                  </a:ext>
                </a:extLst>
              </p:cNvPr>
              <p:cNvSpPr/>
              <p:nvPr/>
            </p:nvSpPr>
            <p:spPr bwMode="auto">
              <a:xfrm>
                <a:off x="4749800" y="1433512"/>
                <a:ext cx="120650" cy="655637"/>
              </a:xfrm>
              <a:custGeom>
                <a:avLst/>
                <a:gdLst/>
                <a:ahLst/>
                <a:cxnLst/>
                <a:rect l="0" t="0" r="0" b="0"/>
                <a:pathLst>
                  <a:path w="171" h="929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66" name="任意多边形 1051607">
                <a:extLst>
                  <a:ext uri="{FF2B5EF4-FFF2-40B4-BE49-F238E27FC236}">
                    <a16:creationId xmlns:a16="http://schemas.microsoft.com/office/drawing/2014/main" id="{83E6F7BD-EB77-428D-B6E6-1637C44506BF}"/>
                  </a:ext>
                </a:extLst>
              </p:cNvPr>
              <p:cNvSpPr/>
              <p:nvPr/>
            </p:nvSpPr>
            <p:spPr bwMode="auto">
              <a:xfrm>
                <a:off x="4806950" y="1479550"/>
                <a:ext cx="120650" cy="582612"/>
              </a:xfrm>
              <a:custGeom>
                <a:avLst/>
                <a:gdLst/>
                <a:ahLst/>
                <a:cxnLst/>
                <a:rect l="0" t="0" r="0" b="0"/>
                <a:pathLst>
                  <a:path w="170" h="825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67" name="任意多边形 1051608">
                <a:extLst>
                  <a:ext uri="{FF2B5EF4-FFF2-40B4-BE49-F238E27FC236}">
                    <a16:creationId xmlns:a16="http://schemas.microsoft.com/office/drawing/2014/main" id="{739A64C1-5978-466B-BEF7-F734E6BC6680}"/>
                  </a:ext>
                </a:extLst>
              </p:cNvPr>
              <p:cNvSpPr/>
              <p:nvPr/>
            </p:nvSpPr>
            <p:spPr bwMode="auto">
              <a:xfrm>
                <a:off x="4884737" y="1535112"/>
                <a:ext cx="88900" cy="479425"/>
              </a:xfrm>
              <a:custGeom>
                <a:avLst/>
                <a:gdLst/>
                <a:ahLst/>
                <a:cxnLst/>
                <a:rect l="0" t="0" r="0" b="0"/>
                <a:pathLst>
                  <a:path w="128" h="682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70" name="任意多边形 1051609">
                <a:extLst>
                  <a:ext uri="{FF2B5EF4-FFF2-40B4-BE49-F238E27FC236}">
                    <a16:creationId xmlns:a16="http://schemas.microsoft.com/office/drawing/2014/main" id="{C6A9FB3D-D20F-42A5-9F7F-7125D5951854}"/>
                  </a:ext>
                </a:extLst>
              </p:cNvPr>
              <p:cNvSpPr/>
              <p:nvPr/>
            </p:nvSpPr>
            <p:spPr bwMode="auto">
              <a:xfrm>
                <a:off x="4946650" y="1581150"/>
                <a:ext cx="80962" cy="357187"/>
              </a:xfrm>
              <a:custGeom>
                <a:avLst/>
                <a:gdLst/>
                <a:ahLst/>
                <a:cxnLst/>
                <a:rect l="0" t="0" r="0" b="0"/>
                <a:pathLst>
                  <a:path w="114" h="507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71" name="任意多边形 1051610">
                <a:extLst>
                  <a:ext uri="{FF2B5EF4-FFF2-40B4-BE49-F238E27FC236}">
                    <a16:creationId xmlns:a16="http://schemas.microsoft.com/office/drawing/2014/main" id="{43D986B8-81DE-4A10-855A-EF6FAA0F9680}"/>
                  </a:ext>
                </a:extLst>
              </p:cNvPr>
              <p:cNvSpPr/>
              <p:nvPr/>
            </p:nvSpPr>
            <p:spPr bwMode="auto">
              <a:xfrm>
                <a:off x="5027612" y="1617662"/>
                <a:ext cx="44450" cy="254000"/>
              </a:xfrm>
              <a:custGeom>
                <a:avLst/>
                <a:gdLst/>
                <a:ahLst/>
                <a:cxnLst/>
                <a:rect l="0" t="0" r="0" b="0"/>
                <a:pathLst>
                  <a:path w="62" h="360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72" name="任意多边形 1051611">
                <a:extLst>
                  <a:ext uri="{FF2B5EF4-FFF2-40B4-BE49-F238E27FC236}">
                    <a16:creationId xmlns:a16="http://schemas.microsoft.com/office/drawing/2014/main" id="{BC296019-BE35-4C11-894E-243DC50B099C}"/>
                  </a:ext>
                </a:extLst>
              </p:cNvPr>
              <p:cNvSpPr/>
              <p:nvPr/>
            </p:nvSpPr>
            <p:spPr bwMode="auto">
              <a:xfrm>
                <a:off x="5060950" y="1670050"/>
                <a:ext cx="30162" cy="173037"/>
              </a:xfrm>
              <a:custGeom>
                <a:avLst/>
                <a:gdLst/>
                <a:ahLst/>
                <a:cxnLst/>
                <a:rect l="0" t="0" r="0" b="0"/>
                <a:pathLst>
                  <a:path w="42" h="246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73" name="任意多边形 1051612">
                <a:extLst>
                  <a:ext uri="{FF2B5EF4-FFF2-40B4-BE49-F238E27FC236}">
                    <a16:creationId xmlns:a16="http://schemas.microsoft.com/office/drawing/2014/main" id="{A3B6CB11-C64D-486C-BE5F-468A04AEC1CA}"/>
                  </a:ext>
                </a:extLst>
              </p:cNvPr>
              <p:cNvSpPr/>
              <p:nvPr/>
            </p:nvSpPr>
            <p:spPr bwMode="auto">
              <a:xfrm>
                <a:off x="4489450" y="1263650"/>
                <a:ext cx="33337" cy="87312"/>
              </a:xfrm>
              <a:custGeom>
                <a:avLst/>
                <a:gdLst/>
                <a:ahLst/>
                <a:cxnLst/>
                <a:rect l="0" t="0" r="0" b="0"/>
                <a:pathLst>
                  <a:path w="47" h="123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74" name="任意多边形 1051613">
                <a:extLst>
                  <a:ext uri="{FF2B5EF4-FFF2-40B4-BE49-F238E27FC236}">
                    <a16:creationId xmlns:a16="http://schemas.microsoft.com/office/drawing/2014/main" id="{40F53AFF-BF2B-4729-AF2E-179C9D5AFABF}"/>
                  </a:ext>
                </a:extLst>
              </p:cNvPr>
              <p:cNvSpPr/>
              <p:nvPr/>
            </p:nvSpPr>
            <p:spPr bwMode="auto">
              <a:xfrm>
                <a:off x="4513262" y="1265237"/>
                <a:ext cx="34925" cy="104775"/>
              </a:xfrm>
              <a:custGeom>
                <a:avLst/>
                <a:gdLst/>
                <a:ahLst/>
                <a:cxnLst/>
                <a:rect l="0" t="0" r="0" b="0"/>
                <a:pathLst>
                  <a:path w="52" h="146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75" name="任意多边形 1051614">
                <a:extLst>
                  <a:ext uri="{FF2B5EF4-FFF2-40B4-BE49-F238E27FC236}">
                    <a16:creationId xmlns:a16="http://schemas.microsoft.com/office/drawing/2014/main" id="{78861A22-F209-426F-95EE-A6771776CDD9}"/>
                  </a:ext>
                </a:extLst>
              </p:cNvPr>
              <p:cNvSpPr/>
              <p:nvPr/>
            </p:nvSpPr>
            <p:spPr bwMode="auto">
              <a:xfrm>
                <a:off x="4546600" y="1265237"/>
                <a:ext cx="46037" cy="133350"/>
              </a:xfrm>
              <a:custGeom>
                <a:avLst/>
                <a:gdLst/>
                <a:ahLst/>
                <a:cxnLst/>
                <a:rect l="0" t="0" r="0" b="0"/>
                <a:pathLst>
                  <a:path w="66" h="190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76" name="任意多边形 1051615">
                <a:extLst>
                  <a:ext uri="{FF2B5EF4-FFF2-40B4-BE49-F238E27FC236}">
                    <a16:creationId xmlns:a16="http://schemas.microsoft.com/office/drawing/2014/main" id="{54491C62-BEFC-469A-AE62-96A1F2205AF4}"/>
                  </a:ext>
                </a:extLst>
              </p:cNvPr>
              <p:cNvSpPr/>
              <p:nvPr/>
            </p:nvSpPr>
            <p:spPr bwMode="auto">
              <a:xfrm>
                <a:off x="4367212" y="1341437"/>
                <a:ext cx="190500" cy="195262"/>
              </a:xfrm>
              <a:custGeom>
                <a:avLst/>
                <a:gdLst/>
                <a:ahLst/>
                <a:cxnLst/>
                <a:rect l="0" t="0" r="0" b="0"/>
                <a:pathLst>
                  <a:path w="271" h="277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77" name="任意多边形 1051616">
                <a:extLst>
                  <a:ext uri="{FF2B5EF4-FFF2-40B4-BE49-F238E27FC236}">
                    <a16:creationId xmlns:a16="http://schemas.microsoft.com/office/drawing/2014/main" id="{D045C97E-1410-44ED-9082-072ADB79371C}"/>
                  </a:ext>
                </a:extLst>
              </p:cNvPr>
              <p:cNvSpPr/>
              <p:nvPr/>
            </p:nvSpPr>
            <p:spPr bwMode="auto">
              <a:xfrm>
                <a:off x="4260850" y="1246187"/>
                <a:ext cx="858837" cy="857250"/>
              </a:xfrm>
              <a:custGeom>
                <a:avLst/>
                <a:gdLst/>
                <a:ahLst/>
                <a:cxnLst/>
                <a:rect l="0" t="0" r="0" b="0"/>
                <a:pathLst>
                  <a:path w="1220" h="1215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1" y="43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78" name="任意多边形 1051617">
                <a:extLst>
                  <a:ext uri="{FF2B5EF4-FFF2-40B4-BE49-F238E27FC236}">
                    <a16:creationId xmlns:a16="http://schemas.microsoft.com/office/drawing/2014/main" id="{5DCB6F8A-0597-4057-9AF4-C685628535B8}"/>
                  </a:ext>
                </a:extLst>
              </p:cNvPr>
              <p:cNvSpPr/>
              <p:nvPr/>
            </p:nvSpPr>
            <p:spPr bwMode="auto">
              <a:xfrm>
                <a:off x="4449762" y="1149350"/>
                <a:ext cx="742950" cy="300037"/>
              </a:xfrm>
              <a:custGeom>
                <a:avLst/>
                <a:gdLst/>
                <a:ahLst/>
                <a:cxnLst/>
                <a:rect l="0" t="0" r="0" b="0"/>
                <a:pathLst>
                  <a:path w="1052" h="426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</a:path>
                </a:pathLst>
              </a:custGeom>
              <a:solidFill>
                <a:schemeClr val="dk1">
                  <a:alpha val="10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zh-CN" altLang="en-US">
                  <a:ln>
                    <a:solidFill>
                      <a:srgbClr val="2F497E"/>
                    </a:solidFill>
                  </a:ln>
                  <a:cs typeface="+mn-ea"/>
                  <a:sym typeface="+mn-lt"/>
                </a:endParaRPr>
              </a:p>
            </p:txBody>
          </p:sp>
        </p:grp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C6279B20-E80A-4038-B5B4-C0344D96F0CC}"/>
                </a:ext>
              </a:extLst>
            </p:cNvPr>
            <p:cNvSpPr txBox="1"/>
            <p:nvPr/>
          </p:nvSpPr>
          <p:spPr>
            <a:xfrm>
              <a:off x="8322310" y="2841516"/>
              <a:ext cx="2478088" cy="168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189" indent="-457189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國際聲譽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189" indent="-457189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非慣用腳</a:t>
              </a:r>
            </a:p>
            <a:p>
              <a:pPr marL="457189" indent="-457189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技能動作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5F2CF33-A07F-41EA-A273-2E78B5E2C642}"/>
              </a:ext>
            </a:extLst>
          </p:cNvPr>
          <p:cNvGrpSpPr/>
          <p:nvPr/>
        </p:nvGrpSpPr>
        <p:grpSpPr>
          <a:xfrm>
            <a:off x="960554" y="776775"/>
            <a:ext cx="5272679" cy="5641416"/>
            <a:chOff x="940126" y="1183028"/>
            <a:chExt cx="5272678" cy="5641415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8BE03D3F-EF5E-46AF-B83D-00621BF69C4D}"/>
                </a:ext>
              </a:extLst>
            </p:cNvPr>
            <p:cNvGrpSpPr/>
            <p:nvPr/>
          </p:nvGrpSpPr>
          <p:grpSpPr>
            <a:xfrm>
              <a:off x="940126" y="1183028"/>
              <a:ext cx="5272678" cy="5641415"/>
              <a:chOff x="908832" y="1187496"/>
              <a:chExt cx="5272678" cy="5641415"/>
            </a:xfrm>
          </p:grpSpPr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CD7352C9-3D97-4FED-91F3-1BCF48BEDCF4}"/>
                  </a:ext>
                </a:extLst>
              </p:cNvPr>
              <p:cNvSpPr txBox="1"/>
              <p:nvPr/>
            </p:nvSpPr>
            <p:spPr>
              <a:xfrm>
                <a:off x="908832" y="1187496"/>
                <a:ext cx="5272678" cy="5641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>
                  <a:lnSpc>
                    <a:spcPct val="150000"/>
                  </a:lnSpc>
                </a:pPr>
                <a:endParaRPr lang="en-US" altLang="zh-TW" sz="30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2">
                  <a:lnSpc>
                    <a:spcPct val="150000"/>
                  </a:lnSpc>
                  <a:spcAft>
                    <a:spcPts val="2400"/>
                  </a:spcAft>
                </a:pPr>
                <a:r>
                  <a:rPr lang="zh-TW" altLang="en-US" sz="3200" b="1" dirty="0">
                    <a:solidFill>
                      <a:schemeClr val="accen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連續型變數</a:t>
                </a:r>
                <a:endParaRPr lang="en-US" altLang="zh-TW" sz="3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457189" indent="-457189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年齡</a:t>
                </a:r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457189" indent="-457189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BMI</a:t>
                </a:r>
              </a:p>
              <a:p>
                <a:pPr marL="457189" indent="-457189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身價、薪水</a:t>
                </a:r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457189" indent="-457189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整體表現</a:t>
                </a:r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457189" indent="-457189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潛在能力</a:t>
                </a:r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457189" indent="-457189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進攻</a:t>
                </a:r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457189" indent="-457189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技能</a:t>
                </a:r>
                <a:endParaRPr lang="en-US" altLang="zh-TW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79" name="群組 78">
                <a:extLst>
                  <a:ext uri="{FF2B5EF4-FFF2-40B4-BE49-F238E27FC236}">
                    <a16:creationId xmlns:a16="http://schemas.microsoft.com/office/drawing/2014/main" id="{979A67E3-BC14-4932-9BB8-EDAAF74EF744}"/>
                  </a:ext>
                </a:extLst>
              </p:cNvPr>
              <p:cNvGrpSpPr/>
              <p:nvPr/>
            </p:nvGrpSpPr>
            <p:grpSpPr>
              <a:xfrm>
                <a:off x="1064591" y="1798610"/>
                <a:ext cx="764520" cy="737319"/>
                <a:chOff x="6983412" y="2316162"/>
                <a:chExt cx="998537" cy="946150"/>
              </a:xfrm>
            </p:grpSpPr>
            <p:sp>
              <p:nvSpPr>
                <p:cNvPr id="80" name="任意多边形 1050432">
                  <a:extLst>
                    <a:ext uri="{FF2B5EF4-FFF2-40B4-BE49-F238E27FC236}">
                      <a16:creationId xmlns:a16="http://schemas.microsoft.com/office/drawing/2014/main" id="{B41FD250-200A-475C-879E-47E457A8D546}"/>
                    </a:ext>
                  </a:extLst>
                </p:cNvPr>
                <p:cNvSpPr/>
                <p:nvPr/>
              </p:nvSpPr>
              <p:spPr bwMode="auto">
                <a:xfrm>
                  <a:off x="7008812" y="2319337"/>
                  <a:ext cx="142875" cy="1333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1" h="251">
                      <a:moveTo>
                        <a:pt x="259" y="4"/>
                      </a:moveTo>
                      <a:lnTo>
                        <a:pt x="259" y="4"/>
                      </a:lnTo>
                      <a:lnTo>
                        <a:pt x="258" y="8"/>
                      </a:lnTo>
                      <a:lnTo>
                        <a:pt x="254" y="12"/>
                      </a:lnTo>
                      <a:lnTo>
                        <a:pt x="247" y="20"/>
                      </a:lnTo>
                      <a:lnTo>
                        <a:pt x="239" y="25"/>
                      </a:lnTo>
                      <a:lnTo>
                        <a:pt x="232" y="30"/>
                      </a:lnTo>
                      <a:lnTo>
                        <a:pt x="222" y="35"/>
                      </a:lnTo>
                      <a:lnTo>
                        <a:pt x="215" y="42"/>
                      </a:lnTo>
                      <a:lnTo>
                        <a:pt x="199" y="56"/>
                      </a:lnTo>
                      <a:lnTo>
                        <a:pt x="164" y="86"/>
                      </a:lnTo>
                      <a:lnTo>
                        <a:pt x="128" y="118"/>
                      </a:lnTo>
                      <a:lnTo>
                        <a:pt x="96" y="146"/>
                      </a:lnTo>
                      <a:lnTo>
                        <a:pt x="63" y="177"/>
                      </a:lnTo>
                      <a:lnTo>
                        <a:pt x="31" y="208"/>
                      </a:lnTo>
                      <a:lnTo>
                        <a:pt x="1" y="241"/>
                      </a:lnTo>
                      <a:lnTo>
                        <a:pt x="0" y="243"/>
                      </a:lnTo>
                      <a:lnTo>
                        <a:pt x="0" y="246"/>
                      </a:lnTo>
                      <a:lnTo>
                        <a:pt x="3" y="250"/>
                      </a:lnTo>
                      <a:lnTo>
                        <a:pt x="4" y="250"/>
                      </a:lnTo>
                      <a:lnTo>
                        <a:pt x="7" y="251"/>
                      </a:lnTo>
                      <a:lnTo>
                        <a:pt x="8" y="251"/>
                      </a:lnTo>
                      <a:lnTo>
                        <a:pt x="11" y="248"/>
                      </a:lnTo>
                      <a:lnTo>
                        <a:pt x="25" y="231"/>
                      </a:lnTo>
                      <a:lnTo>
                        <a:pt x="41" y="214"/>
                      </a:lnTo>
                      <a:lnTo>
                        <a:pt x="75" y="182"/>
                      </a:lnTo>
                      <a:lnTo>
                        <a:pt x="109" y="150"/>
                      </a:lnTo>
                      <a:lnTo>
                        <a:pt x="143" y="119"/>
                      </a:lnTo>
                      <a:lnTo>
                        <a:pt x="183" y="84"/>
                      </a:lnTo>
                      <a:lnTo>
                        <a:pt x="222" y="51"/>
                      </a:lnTo>
                      <a:lnTo>
                        <a:pt x="236" y="41"/>
                      </a:lnTo>
                      <a:lnTo>
                        <a:pt x="250" y="31"/>
                      </a:lnTo>
                      <a:lnTo>
                        <a:pt x="256" y="26"/>
                      </a:lnTo>
                      <a:lnTo>
                        <a:pt x="262" y="21"/>
                      </a:lnTo>
                      <a:lnTo>
                        <a:pt x="267" y="14"/>
                      </a:lnTo>
                      <a:lnTo>
                        <a:pt x="271" y="7"/>
                      </a:lnTo>
                      <a:lnTo>
                        <a:pt x="271" y="4"/>
                      </a:lnTo>
                      <a:lnTo>
                        <a:pt x="270" y="3"/>
                      </a:lnTo>
                      <a:lnTo>
                        <a:pt x="268" y="1"/>
                      </a:lnTo>
                      <a:lnTo>
                        <a:pt x="267" y="0"/>
                      </a:lnTo>
                      <a:lnTo>
                        <a:pt x="262" y="0"/>
                      </a:lnTo>
                      <a:lnTo>
                        <a:pt x="260" y="1"/>
                      </a:lnTo>
                      <a:lnTo>
                        <a:pt x="259" y="4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任意多边形 1050433">
                  <a:extLst>
                    <a:ext uri="{FF2B5EF4-FFF2-40B4-BE49-F238E27FC236}">
                      <a16:creationId xmlns:a16="http://schemas.microsoft.com/office/drawing/2014/main" id="{5EF02BF8-D2AE-44C0-9D63-A6D999E78242}"/>
                    </a:ext>
                  </a:extLst>
                </p:cNvPr>
                <p:cNvSpPr/>
                <p:nvPr/>
              </p:nvSpPr>
              <p:spPr bwMode="auto">
                <a:xfrm>
                  <a:off x="6996112" y="2322512"/>
                  <a:ext cx="236537" cy="1920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5" h="365">
                      <a:moveTo>
                        <a:pt x="438" y="0"/>
                      </a:moveTo>
                      <a:lnTo>
                        <a:pt x="438" y="0"/>
                      </a:lnTo>
                      <a:lnTo>
                        <a:pt x="431" y="1"/>
                      </a:lnTo>
                      <a:lnTo>
                        <a:pt x="426" y="4"/>
                      </a:lnTo>
                      <a:lnTo>
                        <a:pt x="414" y="10"/>
                      </a:lnTo>
                      <a:lnTo>
                        <a:pt x="394" y="25"/>
                      </a:lnTo>
                      <a:lnTo>
                        <a:pt x="360" y="50"/>
                      </a:lnTo>
                      <a:lnTo>
                        <a:pt x="324" y="74"/>
                      </a:lnTo>
                      <a:lnTo>
                        <a:pt x="295" y="98"/>
                      </a:lnTo>
                      <a:lnTo>
                        <a:pt x="267" y="122"/>
                      </a:lnTo>
                      <a:lnTo>
                        <a:pt x="238" y="146"/>
                      </a:lnTo>
                      <a:lnTo>
                        <a:pt x="209" y="170"/>
                      </a:lnTo>
                      <a:lnTo>
                        <a:pt x="180" y="193"/>
                      </a:lnTo>
                      <a:lnTo>
                        <a:pt x="150" y="217"/>
                      </a:lnTo>
                      <a:lnTo>
                        <a:pt x="93" y="267"/>
                      </a:lnTo>
                      <a:lnTo>
                        <a:pt x="61" y="293"/>
                      </a:lnTo>
                      <a:lnTo>
                        <a:pt x="46" y="306"/>
                      </a:lnTo>
                      <a:lnTo>
                        <a:pt x="30" y="320"/>
                      </a:lnTo>
                      <a:lnTo>
                        <a:pt x="13" y="337"/>
                      </a:lnTo>
                      <a:lnTo>
                        <a:pt x="5" y="346"/>
                      </a:lnTo>
                      <a:lnTo>
                        <a:pt x="2" y="352"/>
                      </a:lnTo>
                      <a:lnTo>
                        <a:pt x="0" y="357"/>
                      </a:lnTo>
                      <a:lnTo>
                        <a:pt x="0" y="360"/>
                      </a:lnTo>
                      <a:lnTo>
                        <a:pt x="0" y="362"/>
                      </a:lnTo>
                      <a:lnTo>
                        <a:pt x="4" y="365"/>
                      </a:lnTo>
                      <a:lnTo>
                        <a:pt x="8" y="363"/>
                      </a:lnTo>
                      <a:lnTo>
                        <a:pt x="9" y="362"/>
                      </a:lnTo>
                      <a:lnTo>
                        <a:pt x="10" y="361"/>
                      </a:lnTo>
                      <a:lnTo>
                        <a:pt x="13" y="356"/>
                      </a:lnTo>
                      <a:lnTo>
                        <a:pt x="17" y="350"/>
                      </a:lnTo>
                      <a:lnTo>
                        <a:pt x="26" y="340"/>
                      </a:lnTo>
                      <a:lnTo>
                        <a:pt x="44" y="322"/>
                      </a:lnTo>
                      <a:lnTo>
                        <a:pt x="57" y="310"/>
                      </a:lnTo>
                      <a:lnTo>
                        <a:pt x="72" y="298"/>
                      </a:lnTo>
                      <a:lnTo>
                        <a:pt x="101" y="275"/>
                      </a:lnTo>
                      <a:lnTo>
                        <a:pt x="162" y="222"/>
                      </a:lnTo>
                      <a:lnTo>
                        <a:pt x="192" y="197"/>
                      </a:lnTo>
                      <a:lnTo>
                        <a:pt x="224" y="173"/>
                      </a:lnTo>
                      <a:lnTo>
                        <a:pt x="247" y="154"/>
                      </a:lnTo>
                      <a:lnTo>
                        <a:pt x="269" y="135"/>
                      </a:lnTo>
                      <a:lnTo>
                        <a:pt x="315" y="97"/>
                      </a:lnTo>
                      <a:lnTo>
                        <a:pt x="348" y="71"/>
                      </a:lnTo>
                      <a:lnTo>
                        <a:pt x="365" y="57"/>
                      </a:lnTo>
                      <a:lnTo>
                        <a:pt x="383" y="46"/>
                      </a:lnTo>
                      <a:lnTo>
                        <a:pt x="396" y="37"/>
                      </a:lnTo>
                      <a:lnTo>
                        <a:pt x="411" y="26"/>
                      </a:lnTo>
                      <a:lnTo>
                        <a:pt x="425" y="16"/>
                      </a:lnTo>
                      <a:lnTo>
                        <a:pt x="433" y="13"/>
                      </a:lnTo>
                      <a:lnTo>
                        <a:pt x="441" y="10"/>
                      </a:lnTo>
                      <a:lnTo>
                        <a:pt x="443" y="9"/>
                      </a:lnTo>
                      <a:lnTo>
                        <a:pt x="445" y="8"/>
                      </a:lnTo>
                      <a:lnTo>
                        <a:pt x="445" y="6"/>
                      </a:lnTo>
                      <a:lnTo>
                        <a:pt x="445" y="4"/>
                      </a:lnTo>
                      <a:lnTo>
                        <a:pt x="442" y="0"/>
                      </a:lnTo>
                      <a:lnTo>
                        <a:pt x="439" y="0"/>
                      </a:lnTo>
                      <a:lnTo>
                        <a:pt x="438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任意多边形 1050434">
                  <a:extLst>
                    <a:ext uri="{FF2B5EF4-FFF2-40B4-BE49-F238E27FC236}">
                      <a16:creationId xmlns:a16="http://schemas.microsoft.com/office/drawing/2014/main" id="{EAEA546F-E55E-4719-B846-FE4FA9A953AE}"/>
                    </a:ext>
                  </a:extLst>
                </p:cNvPr>
                <p:cNvSpPr/>
                <p:nvPr/>
              </p:nvSpPr>
              <p:spPr bwMode="auto">
                <a:xfrm>
                  <a:off x="6986587" y="2351087"/>
                  <a:ext cx="265112" cy="215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3" h="407">
                      <a:moveTo>
                        <a:pt x="495" y="1"/>
                      </a:moveTo>
                      <a:lnTo>
                        <a:pt x="495" y="1"/>
                      </a:lnTo>
                      <a:lnTo>
                        <a:pt x="482" y="9"/>
                      </a:lnTo>
                      <a:lnTo>
                        <a:pt x="468" y="18"/>
                      </a:lnTo>
                      <a:lnTo>
                        <a:pt x="455" y="26"/>
                      </a:lnTo>
                      <a:lnTo>
                        <a:pt x="442" y="35"/>
                      </a:lnTo>
                      <a:lnTo>
                        <a:pt x="378" y="89"/>
                      </a:lnTo>
                      <a:lnTo>
                        <a:pt x="344" y="117"/>
                      </a:lnTo>
                      <a:lnTo>
                        <a:pt x="309" y="143"/>
                      </a:lnTo>
                      <a:lnTo>
                        <a:pt x="238" y="194"/>
                      </a:lnTo>
                      <a:lnTo>
                        <a:pt x="209" y="219"/>
                      </a:lnTo>
                      <a:lnTo>
                        <a:pt x="181" y="243"/>
                      </a:lnTo>
                      <a:lnTo>
                        <a:pt x="126" y="296"/>
                      </a:lnTo>
                      <a:lnTo>
                        <a:pt x="97" y="322"/>
                      </a:lnTo>
                      <a:lnTo>
                        <a:pt x="67" y="348"/>
                      </a:lnTo>
                      <a:lnTo>
                        <a:pt x="51" y="361"/>
                      </a:lnTo>
                      <a:lnTo>
                        <a:pt x="34" y="373"/>
                      </a:lnTo>
                      <a:lnTo>
                        <a:pt x="17" y="385"/>
                      </a:lnTo>
                      <a:lnTo>
                        <a:pt x="2" y="398"/>
                      </a:lnTo>
                      <a:lnTo>
                        <a:pt x="0" y="400"/>
                      </a:lnTo>
                      <a:lnTo>
                        <a:pt x="0" y="402"/>
                      </a:lnTo>
                      <a:lnTo>
                        <a:pt x="2" y="406"/>
                      </a:lnTo>
                      <a:lnTo>
                        <a:pt x="5" y="407"/>
                      </a:lnTo>
                      <a:lnTo>
                        <a:pt x="8" y="407"/>
                      </a:lnTo>
                      <a:lnTo>
                        <a:pt x="11" y="406"/>
                      </a:lnTo>
                      <a:lnTo>
                        <a:pt x="22" y="396"/>
                      </a:lnTo>
                      <a:lnTo>
                        <a:pt x="34" y="387"/>
                      </a:lnTo>
                      <a:lnTo>
                        <a:pt x="47" y="379"/>
                      </a:lnTo>
                      <a:lnTo>
                        <a:pt x="59" y="369"/>
                      </a:lnTo>
                      <a:lnTo>
                        <a:pt x="90" y="344"/>
                      </a:lnTo>
                      <a:lnTo>
                        <a:pt x="121" y="317"/>
                      </a:lnTo>
                      <a:lnTo>
                        <a:pt x="149" y="290"/>
                      </a:lnTo>
                      <a:lnTo>
                        <a:pt x="178" y="263"/>
                      </a:lnTo>
                      <a:lnTo>
                        <a:pt x="207" y="236"/>
                      </a:lnTo>
                      <a:lnTo>
                        <a:pt x="237" y="209"/>
                      </a:lnTo>
                      <a:lnTo>
                        <a:pt x="270" y="185"/>
                      </a:lnTo>
                      <a:lnTo>
                        <a:pt x="304" y="160"/>
                      </a:lnTo>
                      <a:lnTo>
                        <a:pt x="336" y="136"/>
                      </a:lnTo>
                      <a:lnTo>
                        <a:pt x="369" y="111"/>
                      </a:lnTo>
                      <a:lnTo>
                        <a:pt x="402" y="85"/>
                      </a:lnTo>
                      <a:lnTo>
                        <a:pt x="434" y="58"/>
                      </a:lnTo>
                      <a:lnTo>
                        <a:pt x="450" y="46"/>
                      </a:lnTo>
                      <a:lnTo>
                        <a:pt x="467" y="34"/>
                      </a:lnTo>
                      <a:lnTo>
                        <a:pt x="500" y="11"/>
                      </a:lnTo>
                      <a:lnTo>
                        <a:pt x="501" y="9"/>
                      </a:lnTo>
                      <a:lnTo>
                        <a:pt x="503" y="7"/>
                      </a:lnTo>
                      <a:lnTo>
                        <a:pt x="501" y="3"/>
                      </a:lnTo>
                      <a:lnTo>
                        <a:pt x="500" y="1"/>
                      </a:lnTo>
                      <a:lnTo>
                        <a:pt x="499" y="0"/>
                      </a:lnTo>
                      <a:lnTo>
                        <a:pt x="496" y="0"/>
                      </a:lnTo>
                      <a:lnTo>
                        <a:pt x="495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任意多边形 1050435">
                  <a:extLst>
                    <a:ext uri="{FF2B5EF4-FFF2-40B4-BE49-F238E27FC236}">
                      <a16:creationId xmlns:a16="http://schemas.microsoft.com/office/drawing/2014/main" id="{0059F5B2-F1EA-43A2-ADD0-3BBDBCD38C08}"/>
                    </a:ext>
                  </a:extLst>
                </p:cNvPr>
                <p:cNvSpPr/>
                <p:nvPr/>
              </p:nvSpPr>
              <p:spPr bwMode="auto">
                <a:xfrm>
                  <a:off x="7181850" y="2322512"/>
                  <a:ext cx="190500" cy="130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1" h="247">
                      <a:moveTo>
                        <a:pt x="355" y="0"/>
                      </a:moveTo>
                      <a:lnTo>
                        <a:pt x="355" y="0"/>
                      </a:lnTo>
                      <a:lnTo>
                        <a:pt x="344" y="4"/>
                      </a:lnTo>
                      <a:lnTo>
                        <a:pt x="334" y="9"/>
                      </a:lnTo>
                      <a:lnTo>
                        <a:pt x="314" y="21"/>
                      </a:lnTo>
                      <a:lnTo>
                        <a:pt x="275" y="48"/>
                      </a:lnTo>
                      <a:lnTo>
                        <a:pt x="229" y="80"/>
                      </a:lnTo>
                      <a:lnTo>
                        <a:pt x="183" y="110"/>
                      </a:lnTo>
                      <a:lnTo>
                        <a:pt x="134" y="144"/>
                      </a:lnTo>
                      <a:lnTo>
                        <a:pt x="85" y="178"/>
                      </a:lnTo>
                      <a:lnTo>
                        <a:pt x="43" y="207"/>
                      </a:lnTo>
                      <a:lnTo>
                        <a:pt x="22" y="221"/>
                      </a:lnTo>
                      <a:lnTo>
                        <a:pt x="3" y="237"/>
                      </a:lnTo>
                      <a:lnTo>
                        <a:pt x="1" y="239"/>
                      </a:lnTo>
                      <a:lnTo>
                        <a:pt x="0" y="241"/>
                      </a:lnTo>
                      <a:lnTo>
                        <a:pt x="3" y="244"/>
                      </a:lnTo>
                      <a:lnTo>
                        <a:pt x="5" y="247"/>
                      </a:lnTo>
                      <a:lnTo>
                        <a:pt x="8" y="246"/>
                      </a:lnTo>
                      <a:lnTo>
                        <a:pt x="11" y="244"/>
                      </a:lnTo>
                      <a:lnTo>
                        <a:pt x="29" y="229"/>
                      </a:lnTo>
                      <a:lnTo>
                        <a:pt x="50" y="216"/>
                      </a:lnTo>
                      <a:lnTo>
                        <a:pt x="71" y="201"/>
                      </a:lnTo>
                      <a:lnTo>
                        <a:pt x="92" y="187"/>
                      </a:lnTo>
                      <a:lnTo>
                        <a:pt x="140" y="154"/>
                      </a:lnTo>
                      <a:lnTo>
                        <a:pt x="188" y="120"/>
                      </a:lnTo>
                      <a:lnTo>
                        <a:pt x="230" y="91"/>
                      </a:lnTo>
                      <a:lnTo>
                        <a:pt x="272" y="64"/>
                      </a:lnTo>
                      <a:lnTo>
                        <a:pt x="314" y="35"/>
                      </a:lnTo>
                      <a:lnTo>
                        <a:pt x="335" y="22"/>
                      </a:lnTo>
                      <a:lnTo>
                        <a:pt x="347" y="16"/>
                      </a:lnTo>
                      <a:lnTo>
                        <a:pt x="358" y="10"/>
                      </a:lnTo>
                      <a:lnTo>
                        <a:pt x="360" y="9"/>
                      </a:lnTo>
                      <a:lnTo>
                        <a:pt x="361" y="8"/>
                      </a:lnTo>
                      <a:lnTo>
                        <a:pt x="361" y="4"/>
                      </a:lnTo>
                      <a:lnTo>
                        <a:pt x="360" y="0"/>
                      </a:lnTo>
                      <a:lnTo>
                        <a:pt x="357" y="0"/>
                      </a:lnTo>
                      <a:lnTo>
                        <a:pt x="355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任意多边形 1050436">
                  <a:extLst>
                    <a:ext uri="{FF2B5EF4-FFF2-40B4-BE49-F238E27FC236}">
                      <a16:creationId xmlns:a16="http://schemas.microsoft.com/office/drawing/2014/main" id="{DDD1C7B1-361C-4427-B73F-0405217937FE}"/>
                    </a:ext>
                  </a:extLst>
                </p:cNvPr>
                <p:cNvSpPr/>
                <p:nvPr/>
              </p:nvSpPr>
              <p:spPr bwMode="auto">
                <a:xfrm>
                  <a:off x="7264400" y="2330450"/>
                  <a:ext cx="158750" cy="1190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0" h="225">
                      <a:moveTo>
                        <a:pt x="292" y="2"/>
                      </a:moveTo>
                      <a:lnTo>
                        <a:pt x="292" y="2"/>
                      </a:lnTo>
                      <a:lnTo>
                        <a:pt x="255" y="23"/>
                      </a:lnTo>
                      <a:lnTo>
                        <a:pt x="219" y="47"/>
                      </a:lnTo>
                      <a:lnTo>
                        <a:pt x="183" y="72"/>
                      </a:lnTo>
                      <a:lnTo>
                        <a:pt x="149" y="98"/>
                      </a:lnTo>
                      <a:lnTo>
                        <a:pt x="113" y="127"/>
                      </a:lnTo>
                      <a:lnTo>
                        <a:pt x="75" y="156"/>
                      </a:lnTo>
                      <a:lnTo>
                        <a:pt x="37" y="185"/>
                      </a:lnTo>
                      <a:lnTo>
                        <a:pt x="18" y="199"/>
                      </a:lnTo>
                      <a:lnTo>
                        <a:pt x="1" y="215"/>
                      </a:lnTo>
                      <a:lnTo>
                        <a:pt x="0" y="217"/>
                      </a:lnTo>
                      <a:lnTo>
                        <a:pt x="0" y="220"/>
                      </a:lnTo>
                      <a:lnTo>
                        <a:pt x="1" y="223"/>
                      </a:lnTo>
                      <a:lnTo>
                        <a:pt x="5" y="225"/>
                      </a:lnTo>
                      <a:lnTo>
                        <a:pt x="7" y="225"/>
                      </a:lnTo>
                      <a:lnTo>
                        <a:pt x="9" y="224"/>
                      </a:lnTo>
                      <a:lnTo>
                        <a:pt x="41" y="195"/>
                      </a:lnTo>
                      <a:lnTo>
                        <a:pt x="75" y="169"/>
                      </a:lnTo>
                      <a:lnTo>
                        <a:pt x="143" y="119"/>
                      </a:lnTo>
                      <a:lnTo>
                        <a:pt x="179" y="91"/>
                      </a:lnTo>
                      <a:lnTo>
                        <a:pt x="219" y="62"/>
                      </a:lnTo>
                      <a:lnTo>
                        <a:pt x="256" y="36"/>
                      </a:lnTo>
                      <a:lnTo>
                        <a:pt x="277" y="23"/>
                      </a:lnTo>
                      <a:lnTo>
                        <a:pt x="297" y="11"/>
                      </a:lnTo>
                      <a:lnTo>
                        <a:pt x="300" y="9"/>
                      </a:lnTo>
                      <a:lnTo>
                        <a:pt x="300" y="8"/>
                      </a:lnTo>
                      <a:lnTo>
                        <a:pt x="300" y="4"/>
                      </a:lnTo>
                      <a:lnTo>
                        <a:pt x="296" y="0"/>
                      </a:lnTo>
                      <a:lnTo>
                        <a:pt x="294" y="0"/>
                      </a:lnTo>
                      <a:lnTo>
                        <a:pt x="292" y="2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任意多边形 1050437">
                  <a:extLst>
                    <a:ext uri="{FF2B5EF4-FFF2-40B4-BE49-F238E27FC236}">
                      <a16:creationId xmlns:a16="http://schemas.microsoft.com/office/drawing/2014/main" id="{FC21AD7E-178B-4982-B856-C0CF1597C631}"/>
                    </a:ext>
                  </a:extLst>
                </p:cNvPr>
                <p:cNvSpPr/>
                <p:nvPr/>
              </p:nvSpPr>
              <p:spPr bwMode="auto">
                <a:xfrm>
                  <a:off x="7321550" y="2332037"/>
                  <a:ext cx="166687" cy="127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7" h="241">
                      <a:moveTo>
                        <a:pt x="307" y="2"/>
                      </a:moveTo>
                      <a:lnTo>
                        <a:pt x="307" y="2"/>
                      </a:lnTo>
                      <a:lnTo>
                        <a:pt x="290" y="12"/>
                      </a:lnTo>
                      <a:lnTo>
                        <a:pt x="275" y="24"/>
                      </a:lnTo>
                      <a:lnTo>
                        <a:pt x="243" y="49"/>
                      </a:lnTo>
                      <a:lnTo>
                        <a:pt x="224" y="63"/>
                      </a:lnTo>
                      <a:lnTo>
                        <a:pt x="203" y="76"/>
                      </a:lnTo>
                      <a:lnTo>
                        <a:pt x="182" y="89"/>
                      </a:lnTo>
                      <a:lnTo>
                        <a:pt x="162" y="102"/>
                      </a:lnTo>
                      <a:lnTo>
                        <a:pt x="141" y="118"/>
                      </a:lnTo>
                      <a:lnTo>
                        <a:pt x="122" y="132"/>
                      </a:lnTo>
                      <a:lnTo>
                        <a:pt x="82" y="165"/>
                      </a:lnTo>
                      <a:lnTo>
                        <a:pt x="43" y="198"/>
                      </a:lnTo>
                      <a:lnTo>
                        <a:pt x="3" y="229"/>
                      </a:lnTo>
                      <a:lnTo>
                        <a:pt x="1" y="232"/>
                      </a:lnTo>
                      <a:lnTo>
                        <a:pt x="0" y="233"/>
                      </a:lnTo>
                      <a:lnTo>
                        <a:pt x="1" y="238"/>
                      </a:lnTo>
                      <a:lnTo>
                        <a:pt x="3" y="240"/>
                      </a:lnTo>
                      <a:lnTo>
                        <a:pt x="4" y="241"/>
                      </a:lnTo>
                      <a:lnTo>
                        <a:pt x="7" y="241"/>
                      </a:lnTo>
                      <a:lnTo>
                        <a:pt x="9" y="240"/>
                      </a:lnTo>
                      <a:lnTo>
                        <a:pt x="47" y="209"/>
                      </a:lnTo>
                      <a:lnTo>
                        <a:pt x="84" y="179"/>
                      </a:lnTo>
                      <a:lnTo>
                        <a:pt x="122" y="148"/>
                      </a:lnTo>
                      <a:lnTo>
                        <a:pt x="160" y="118"/>
                      </a:lnTo>
                      <a:lnTo>
                        <a:pt x="179" y="104"/>
                      </a:lnTo>
                      <a:lnTo>
                        <a:pt x="200" y="90"/>
                      </a:lnTo>
                      <a:lnTo>
                        <a:pt x="242" y="64"/>
                      </a:lnTo>
                      <a:lnTo>
                        <a:pt x="259" y="51"/>
                      </a:lnTo>
                      <a:lnTo>
                        <a:pt x="277" y="37"/>
                      </a:lnTo>
                      <a:lnTo>
                        <a:pt x="294" y="22"/>
                      </a:lnTo>
                      <a:lnTo>
                        <a:pt x="313" y="11"/>
                      </a:lnTo>
                      <a:lnTo>
                        <a:pt x="315" y="9"/>
                      </a:lnTo>
                      <a:lnTo>
                        <a:pt x="317" y="8"/>
                      </a:lnTo>
                      <a:lnTo>
                        <a:pt x="315" y="3"/>
                      </a:lnTo>
                      <a:lnTo>
                        <a:pt x="311" y="0"/>
                      </a:lnTo>
                      <a:lnTo>
                        <a:pt x="310" y="0"/>
                      </a:lnTo>
                      <a:lnTo>
                        <a:pt x="307" y="2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任意多边形 1050438">
                  <a:extLst>
                    <a:ext uri="{FF2B5EF4-FFF2-40B4-BE49-F238E27FC236}">
                      <a16:creationId xmlns:a16="http://schemas.microsoft.com/office/drawing/2014/main" id="{9790723D-43AC-4933-ADDF-FFCFC4A3A9E3}"/>
                    </a:ext>
                  </a:extLst>
                </p:cNvPr>
                <p:cNvSpPr/>
                <p:nvPr/>
              </p:nvSpPr>
              <p:spPr bwMode="auto">
                <a:xfrm>
                  <a:off x="7377112" y="2335212"/>
                  <a:ext cx="171450" cy="127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3" h="239">
                      <a:moveTo>
                        <a:pt x="314" y="1"/>
                      </a:moveTo>
                      <a:lnTo>
                        <a:pt x="314" y="1"/>
                      </a:lnTo>
                      <a:lnTo>
                        <a:pt x="292" y="17"/>
                      </a:lnTo>
                      <a:lnTo>
                        <a:pt x="270" y="33"/>
                      </a:lnTo>
                      <a:lnTo>
                        <a:pt x="224" y="64"/>
                      </a:lnTo>
                      <a:lnTo>
                        <a:pt x="179" y="97"/>
                      </a:lnTo>
                      <a:lnTo>
                        <a:pt x="157" y="113"/>
                      </a:lnTo>
                      <a:lnTo>
                        <a:pt x="135" y="128"/>
                      </a:lnTo>
                      <a:lnTo>
                        <a:pt x="87" y="161"/>
                      </a:lnTo>
                      <a:lnTo>
                        <a:pt x="41" y="195"/>
                      </a:lnTo>
                      <a:lnTo>
                        <a:pt x="29" y="203"/>
                      </a:lnTo>
                      <a:lnTo>
                        <a:pt x="16" y="211"/>
                      </a:lnTo>
                      <a:lnTo>
                        <a:pt x="11" y="215"/>
                      </a:lnTo>
                      <a:lnTo>
                        <a:pt x="6" y="220"/>
                      </a:lnTo>
                      <a:lnTo>
                        <a:pt x="3" y="226"/>
                      </a:lnTo>
                      <a:lnTo>
                        <a:pt x="0" y="233"/>
                      </a:lnTo>
                      <a:lnTo>
                        <a:pt x="0" y="236"/>
                      </a:lnTo>
                      <a:lnTo>
                        <a:pt x="0" y="237"/>
                      </a:lnTo>
                      <a:lnTo>
                        <a:pt x="4" y="239"/>
                      </a:lnTo>
                      <a:lnTo>
                        <a:pt x="8" y="239"/>
                      </a:lnTo>
                      <a:lnTo>
                        <a:pt x="9" y="238"/>
                      </a:lnTo>
                      <a:lnTo>
                        <a:pt x="11" y="236"/>
                      </a:lnTo>
                      <a:lnTo>
                        <a:pt x="15" y="229"/>
                      </a:lnTo>
                      <a:lnTo>
                        <a:pt x="20" y="222"/>
                      </a:lnTo>
                      <a:lnTo>
                        <a:pt x="28" y="215"/>
                      </a:lnTo>
                      <a:lnTo>
                        <a:pt x="38" y="208"/>
                      </a:lnTo>
                      <a:lnTo>
                        <a:pt x="72" y="186"/>
                      </a:lnTo>
                      <a:lnTo>
                        <a:pt x="92" y="173"/>
                      </a:lnTo>
                      <a:lnTo>
                        <a:pt x="111" y="160"/>
                      </a:lnTo>
                      <a:lnTo>
                        <a:pt x="131" y="147"/>
                      </a:lnTo>
                      <a:lnTo>
                        <a:pt x="151" y="132"/>
                      </a:lnTo>
                      <a:lnTo>
                        <a:pt x="170" y="115"/>
                      </a:lnTo>
                      <a:lnTo>
                        <a:pt x="191" y="100"/>
                      </a:lnTo>
                      <a:lnTo>
                        <a:pt x="234" y="71"/>
                      </a:lnTo>
                      <a:lnTo>
                        <a:pt x="278" y="41"/>
                      </a:lnTo>
                      <a:lnTo>
                        <a:pt x="300" y="26"/>
                      </a:lnTo>
                      <a:lnTo>
                        <a:pt x="321" y="11"/>
                      </a:lnTo>
                      <a:lnTo>
                        <a:pt x="322" y="9"/>
                      </a:lnTo>
                      <a:lnTo>
                        <a:pt x="323" y="7"/>
                      </a:lnTo>
                      <a:lnTo>
                        <a:pt x="322" y="3"/>
                      </a:lnTo>
                      <a:lnTo>
                        <a:pt x="321" y="1"/>
                      </a:lnTo>
                      <a:lnTo>
                        <a:pt x="319" y="0"/>
                      </a:lnTo>
                      <a:lnTo>
                        <a:pt x="317" y="0"/>
                      </a:lnTo>
                      <a:lnTo>
                        <a:pt x="314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任意多边形 1050439">
                  <a:extLst>
                    <a:ext uri="{FF2B5EF4-FFF2-40B4-BE49-F238E27FC236}">
                      <a16:creationId xmlns:a16="http://schemas.microsoft.com/office/drawing/2014/main" id="{FE7EC6E2-A67C-41FE-8DAC-AD62512DF204}"/>
                    </a:ext>
                  </a:extLst>
                </p:cNvPr>
                <p:cNvSpPr/>
                <p:nvPr/>
              </p:nvSpPr>
              <p:spPr bwMode="auto">
                <a:xfrm>
                  <a:off x="7454900" y="2341562"/>
                  <a:ext cx="158750" cy="1143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" h="217">
                      <a:moveTo>
                        <a:pt x="288" y="1"/>
                      </a:moveTo>
                      <a:lnTo>
                        <a:pt x="288" y="1"/>
                      </a:lnTo>
                      <a:lnTo>
                        <a:pt x="271" y="17"/>
                      </a:lnTo>
                      <a:lnTo>
                        <a:pt x="253" y="33"/>
                      </a:lnTo>
                      <a:lnTo>
                        <a:pt x="215" y="61"/>
                      </a:lnTo>
                      <a:lnTo>
                        <a:pt x="177" y="89"/>
                      </a:lnTo>
                      <a:lnTo>
                        <a:pt x="137" y="115"/>
                      </a:lnTo>
                      <a:lnTo>
                        <a:pt x="103" y="137"/>
                      </a:lnTo>
                      <a:lnTo>
                        <a:pt x="68" y="158"/>
                      </a:lnTo>
                      <a:lnTo>
                        <a:pt x="50" y="169"/>
                      </a:lnTo>
                      <a:lnTo>
                        <a:pt x="34" y="180"/>
                      </a:lnTo>
                      <a:lnTo>
                        <a:pt x="17" y="193"/>
                      </a:lnTo>
                      <a:lnTo>
                        <a:pt x="1" y="207"/>
                      </a:lnTo>
                      <a:lnTo>
                        <a:pt x="0" y="209"/>
                      </a:lnTo>
                      <a:lnTo>
                        <a:pt x="0" y="210"/>
                      </a:lnTo>
                      <a:lnTo>
                        <a:pt x="1" y="214"/>
                      </a:lnTo>
                      <a:lnTo>
                        <a:pt x="5" y="217"/>
                      </a:lnTo>
                      <a:lnTo>
                        <a:pt x="8" y="216"/>
                      </a:lnTo>
                      <a:lnTo>
                        <a:pt x="9" y="214"/>
                      </a:lnTo>
                      <a:lnTo>
                        <a:pt x="28" y="200"/>
                      </a:lnTo>
                      <a:lnTo>
                        <a:pt x="45" y="186"/>
                      </a:lnTo>
                      <a:lnTo>
                        <a:pt x="64" y="174"/>
                      </a:lnTo>
                      <a:lnTo>
                        <a:pt x="84" y="161"/>
                      </a:lnTo>
                      <a:lnTo>
                        <a:pt x="123" y="137"/>
                      </a:lnTo>
                      <a:lnTo>
                        <a:pt x="161" y="112"/>
                      </a:lnTo>
                      <a:lnTo>
                        <a:pt x="196" y="89"/>
                      </a:lnTo>
                      <a:lnTo>
                        <a:pt x="230" y="64"/>
                      </a:lnTo>
                      <a:lnTo>
                        <a:pt x="264" y="38"/>
                      </a:lnTo>
                      <a:lnTo>
                        <a:pt x="280" y="23"/>
                      </a:lnTo>
                      <a:lnTo>
                        <a:pt x="296" y="9"/>
                      </a:lnTo>
                      <a:lnTo>
                        <a:pt x="297" y="8"/>
                      </a:lnTo>
                      <a:lnTo>
                        <a:pt x="297" y="5"/>
                      </a:lnTo>
                      <a:lnTo>
                        <a:pt x="296" y="1"/>
                      </a:lnTo>
                      <a:lnTo>
                        <a:pt x="292" y="0"/>
                      </a:lnTo>
                      <a:lnTo>
                        <a:pt x="289" y="0"/>
                      </a:lnTo>
                      <a:lnTo>
                        <a:pt x="288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任意多边形 1050440">
                  <a:extLst>
                    <a:ext uri="{FF2B5EF4-FFF2-40B4-BE49-F238E27FC236}">
                      <a16:creationId xmlns:a16="http://schemas.microsoft.com/office/drawing/2014/main" id="{3A6B73EA-7D90-4A6B-914D-4DCAEDA32D3A}"/>
                    </a:ext>
                  </a:extLst>
                </p:cNvPr>
                <p:cNvSpPr/>
                <p:nvPr/>
              </p:nvSpPr>
              <p:spPr bwMode="auto">
                <a:xfrm>
                  <a:off x="7513637" y="2343150"/>
                  <a:ext cx="176212" cy="1190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1" h="223">
                      <a:moveTo>
                        <a:pt x="322" y="0"/>
                      </a:moveTo>
                      <a:lnTo>
                        <a:pt x="322" y="0"/>
                      </a:lnTo>
                      <a:lnTo>
                        <a:pt x="304" y="9"/>
                      </a:lnTo>
                      <a:lnTo>
                        <a:pt x="288" y="21"/>
                      </a:lnTo>
                      <a:lnTo>
                        <a:pt x="271" y="31"/>
                      </a:lnTo>
                      <a:lnTo>
                        <a:pt x="254" y="42"/>
                      </a:lnTo>
                      <a:lnTo>
                        <a:pt x="242" y="48"/>
                      </a:lnTo>
                      <a:lnTo>
                        <a:pt x="230" y="56"/>
                      </a:lnTo>
                      <a:lnTo>
                        <a:pt x="208" y="73"/>
                      </a:lnTo>
                      <a:lnTo>
                        <a:pt x="187" y="90"/>
                      </a:lnTo>
                      <a:lnTo>
                        <a:pt x="165" y="107"/>
                      </a:lnTo>
                      <a:lnTo>
                        <a:pt x="126" y="136"/>
                      </a:lnTo>
                      <a:lnTo>
                        <a:pt x="85" y="163"/>
                      </a:lnTo>
                      <a:lnTo>
                        <a:pt x="64" y="178"/>
                      </a:lnTo>
                      <a:lnTo>
                        <a:pt x="54" y="184"/>
                      </a:lnTo>
                      <a:lnTo>
                        <a:pt x="43" y="189"/>
                      </a:lnTo>
                      <a:lnTo>
                        <a:pt x="30" y="196"/>
                      </a:lnTo>
                      <a:lnTo>
                        <a:pt x="17" y="201"/>
                      </a:lnTo>
                      <a:lnTo>
                        <a:pt x="13" y="205"/>
                      </a:lnTo>
                      <a:lnTo>
                        <a:pt x="12" y="208"/>
                      </a:lnTo>
                      <a:lnTo>
                        <a:pt x="9" y="210"/>
                      </a:lnTo>
                      <a:lnTo>
                        <a:pt x="4" y="213"/>
                      </a:lnTo>
                      <a:lnTo>
                        <a:pt x="2" y="214"/>
                      </a:lnTo>
                      <a:lnTo>
                        <a:pt x="0" y="216"/>
                      </a:lnTo>
                      <a:lnTo>
                        <a:pt x="0" y="220"/>
                      </a:lnTo>
                      <a:lnTo>
                        <a:pt x="3" y="223"/>
                      </a:lnTo>
                      <a:lnTo>
                        <a:pt x="4" y="223"/>
                      </a:lnTo>
                      <a:lnTo>
                        <a:pt x="7" y="223"/>
                      </a:lnTo>
                      <a:lnTo>
                        <a:pt x="13" y="221"/>
                      </a:lnTo>
                      <a:lnTo>
                        <a:pt x="19" y="217"/>
                      </a:lnTo>
                      <a:lnTo>
                        <a:pt x="24" y="213"/>
                      </a:lnTo>
                      <a:lnTo>
                        <a:pt x="30" y="209"/>
                      </a:lnTo>
                      <a:lnTo>
                        <a:pt x="49" y="201"/>
                      </a:lnTo>
                      <a:lnTo>
                        <a:pt x="58" y="196"/>
                      </a:lnTo>
                      <a:lnTo>
                        <a:pt x="66" y="191"/>
                      </a:lnTo>
                      <a:lnTo>
                        <a:pt x="110" y="159"/>
                      </a:lnTo>
                      <a:lnTo>
                        <a:pt x="153" y="129"/>
                      </a:lnTo>
                      <a:lnTo>
                        <a:pt x="202" y="94"/>
                      </a:lnTo>
                      <a:lnTo>
                        <a:pt x="250" y="59"/>
                      </a:lnTo>
                      <a:lnTo>
                        <a:pt x="259" y="52"/>
                      </a:lnTo>
                      <a:lnTo>
                        <a:pt x="270" y="47"/>
                      </a:lnTo>
                      <a:lnTo>
                        <a:pt x="288" y="35"/>
                      </a:lnTo>
                      <a:lnTo>
                        <a:pt x="308" y="22"/>
                      </a:lnTo>
                      <a:lnTo>
                        <a:pt x="317" y="16"/>
                      </a:lnTo>
                      <a:lnTo>
                        <a:pt x="327" y="10"/>
                      </a:lnTo>
                      <a:lnTo>
                        <a:pt x="330" y="9"/>
                      </a:lnTo>
                      <a:lnTo>
                        <a:pt x="331" y="6"/>
                      </a:lnTo>
                      <a:lnTo>
                        <a:pt x="331" y="5"/>
                      </a:lnTo>
                      <a:lnTo>
                        <a:pt x="330" y="2"/>
                      </a:lnTo>
                      <a:lnTo>
                        <a:pt x="327" y="0"/>
                      </a:lnTo>
                      <a:lnTo>
                        <a:pt x="325" y="0"/>
                      </a:lnTo>
                      <a:lnTo>
                        <a:pt x="322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任意多边形 1050441">
                  <a:extLst>
                    <a:ext uri="{FF2B5EF4-FFF2-40B4-BE49-F238E27FC236}">
                      <a16:creationId xmlns:a16="http://schemas.microsoft.com/office/drawing/2014/main" id="{52C998B8-FA5A-4216-91AC-5261B2B26967}"/>
                    </a:ext>
                  </a:extLst>
                </p:cNvPr>
                <p:cNvSpPr/>
                <p:nvPr/>
              </p:nvSpPr>
              <p:spPr bwMode="auto">
                <a:xfrm>
                  <a:off x="7589837" y="2341562"/>
                  <a:ext cx="165100" cy="1174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1" h="224">
                      <a:moveTo>
                        <a:pt x="304" y="0"/>
                      </a:moveTo>
                      <a:lnTo>
                        <a:pt x="304" y="0"/>
                      </a:lnTo>
                      <a:lnTo>
                        <a:pt x="287" y="10"/>
                      </a:lnTo>
                      <a:lnTo>
                        <a:pt x="268" y="20"/>
                      </a:lnTo>
                      <a:lnTo>
                        <a:pt x="251" y="29"/>
                      </a:lnTo>
                      <a:lnTo>
                        <a:pt x="233" y="39"/>
                      </a:lnTo>
                      <a:lnTo>
                        <a:pt x="190" y="69"/>
                      </a:lnTo>
                      <a:lnTo>
                        <a:pt x="145" y="98"/>
                      </a:lnTo>
                      <a:lnTo>
                        <a:pt x="107" y="124"/>
                      </a:lnTo>
                      <a:lnTo>
                        <a:pt x="71" y="153"/>
                      </a:lnTo>
                      <a:lnTo>
                        <a:pt x="35" y="182"/>
                      </a:lnTo>
                      <a:lnTo>
                        <a:pt x="18" y="197"/>
                      </a:lnTo>
                      <a:lnTo>
                        <a:pt x="1" y="214"/>
                      </a:lnTo>
                      <a:lnTo>
                        <a:pt x="0" y="217"/>
                      </a:lnTo>
                      <a:lnTo>
                        <a:pt x="0" y="218"/>
                      </a:lnTo>
                      <a:lnTo>
                        <a:pt x="1" y="222"/>
                      </a:lnTo>
                      <a:lnTo>
                        <a:pt x="5" y="224"/>
                      </a:lnTo>
                      <a:lnTo>
                        <a:pt x="8" y="224"/>
                      </a:lnTo>
                      <a:lnTo>
                        <a:pt x="9" y="222"/>
                      </a:lnTo>
                      <a:lnTo>
                        <a:pt x="28" y="205"/>
                      </a:lnTo>
                      <a:lnTo>
                        <a:pt x="45" y="190"/>
                      </a:lnTo>
                      <a:lnTo>
                        <a:pt x="83" y="158"/>
                      </a:lnTo>
                      <a:lnTo>
                        <a:pt x="121" y="129"/>
                      </a:lnTo>
                      <a:lnTo>
                        <a:pt x="161" y="102"/>
                      </a:lnTo>
                      <a:lnTo>
                        <a:pt x="240" y="50"/>
                      </a:lnTo>
                      <a:lnTo>
                        <a:pt x="257" y="39"/>
                      </a:lnTo>
                      <a:lnTo>
                        <a:pt x="275" y="29"/>
                      </a:lnTo>
                      <a:lnTo>
                        <a:pt x="292" y="21"/>
                      </a:lnTo>
                      <a:lnTo>
                        <a:pt x="309" y="10"/>
                      </a:lnTo>
                      <a:lnTo>
                        <a:pt x="311" y="9"/>
                      </a:lnTo>
                      <a:lnTo>
                        <a:pt x="311" y="6"/>
                      </a:lnTo>
                      <a:lnTo>
                        <a:pt x="311" y="3"/>
                      </a:lnTo>
                      <a:lnTo>
                        <a:pt x="308" y="0"/>
                      </a:lnTo>
                      <a:lnTo>
                        <a:pt x="306" y="0"/>
                      </a:lnTo>
                      <a:lnTo>
                        <a:pt x="304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任意多边形 1050442">
                  <a:extLst>
                    <a:ext uri="{FF2B5EF4-FFF2-40B4-BE49-F238E27FC236}">
                      <a16:creationId xmlns:a16="http://schemas.microsoft.com/office/drawing/2014/main" id="{B785989A-8A4D-4CBA-8227-EF61122B36F4}"/>
                    </a:ext>
                  </a:extLst>
                </p:cNvPr>
                <p:cNvSpPr/>
                <p:nvPr/>
              </p:nvSpPr>
              <p:spPr bwMode="auto">
                <a:xfrm>
                  <a:off x="7645400" y="2349500"/>
                  <a:ext cx="169862" cy="1158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1" h="217">
                      <a:moveTo>
                        <a:pt x="312" y="2"/>
                      </a:moveTo>
                      <a:lnTo>
                        <a:pt x="312" y="2"/>
                      </a:lnTo>
                      <a:lnTo>
                        <a:pt x="270" y="29"/>
                      </a:lnTo>
                      <a:lnTo>
                        <a:pt x="226" y="55"/>
                      </a:lnTo>
                      <a:lnTo>
                        <a:pt x="140" y="107"/>
                      </a:lnTo>
                      <a:lnTo>
                        <a:pt x="123" y="119"/>
                      </a:lnTo>
                      <a:lnTo>
                        <a:pt x="106" y="132"/>
                      </a:lnTo>
                      <a:lnTo>
                        <a:pt x="72" y="158"/>
                      </a:lnTo>
                      <a:lnTo>
                        <a:pt x="54" y="170"/>
                      </a:lnTo>
                      <a:lnTo>
                        <a:pt x="37" y="182"/>
                      </a:lnTo>
                      <a:lnTo>
                        <a:pt x="19" y="194"/>
                      </a:lnTo>
                      <a:lnTo>
                        <a:pt x="3" y="208"/>
                      </a:lnTo>
                      <a:lnTo>
                        <a:pt x="2" y="209"/>
                      </a:lnTo>
                      <a:lnTo>
                        <a:pt x="0" y="212"/>
                      </a:lnTo>
                      <a:lnTo>
                        <a:pt x="3" y="216"/>
                      </a:lnTo>
                      <a:lnTo>
                        <a:pt x="7" y="217"/>
                      </a:lnTo>
                      <a:lnTo>
                        <a:pt x="8" y="217"/>
                      </a:lnTo>
                      <a:lnTo>
                        <a:pt x="11" y="216"/>
                      </a:lnTo>
                      <a:lnTo>
                        <a:pt x="28" y="202"/>
                      </a:lnTo>
                      <a:lnTo>
                        <a:pt x="47" y="189"/>
                      </a:lnTo>
                      <a:lnTo>
                        <a:pt x="66" y="175"/>
                      </a:lnTo>
                      <a:lnTo>
                        <a:pt x="85" y="162"/>
                      </a:lnTo>
                      <a:lnTo>
                        <a:pt x="119" y="136"/>
                      </a:lnTo>
                      <a:lnTo>
                        <a:pt x="138" y="124"/>
                      </a:lnTo>
                      <a:lnTo>
                        <a:pt x="156" y="113"/>
                      </a:lnTo>
                      <a:lnTo>
                        <a:pt x="237" y="63"/>
                      </a:lnTo>
                      <a:lnTo>
                        <a:pt x="278" y="37"/>
                      </a:lnTo>
                      <a:lnTo>
                        <a:pt x="318" y="11"/>
                      </a:lnTo>
                      <a:lnTo>
                        <a:pt x="319" y="9"/>
                      </a:lnTo>
                      <a:lnTo>
                        <a:pt x="321" y="8"/>
                      </a:lnTo>
                      <a:lnTo>
                        <a:pt x="319" y="3"/>
                      </a:lnTo>
                      <a:lnTo>
                        <a:pt x="317" y="0"/>
                      </a:lnTo>
                      <a:lnTo>
                        <a:pt x="314" y="0"/>
                      </a:lnTo>
                      <a:lnTo>
                        <a:pt x="312" y="2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任意多边形 1050443">
                  <a:extLst>
                    <a:ext uri="{FF2B5EF4-FFF2-40B4-BE49-F238E27FC236}">
                      <a16:creationId xmlns:a16="http://schemas.microsoft.com/office/drawing/2014/main" id="{55A3DE8B-D67E-4645-A90A-CCE8C31D9A82}"/>
                    </a:ext>
                  </a:extLst>
                </p:cNvPr>
                <p:cNvSpPr/>
                <p:nvPr/>
              </p:nvSpPr>
              <p:spPr bwMode="auto">
                <a:xfrm>
                  <a:off x="7715250" y="2349500"/>
                  <a:ext cx="165100" cy="1143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2" h="213">
                      <a:moveTo>
                        <a:pt x="303" y="3"/>
                      </a:moveTo>
                      <a:lnTo>
                        <a:pt x="303" y="3"/>
                      </a:lnTo>
                      <a:lnTo>
                        <a:pt x="286" y="16"/>
                      </a:lnTo>
                      <a:lnTo>
                        <a:pt x="269" y="28"/>
                      </a:lnTo>
                      <a:lnTo>
                        <a:pt x="234" y="53"/>
                      </a:lnTo>
                      <a:lnTo>
                        <a:pt x="193" y="81"/>
                      </a:lnTo>
                      <a:lnTo>
                        <a:pt x="151" y="107"/>
                      </a:lnTo>
                      <a:lnTo>
                        <a:pt x="66" y="160"/>
                      </a:lnTo>
                      <a:lnTo>
                        <a:pt x="31" y="179"/>
                      </a:lnTo>
                      <a:lnTo>
                        <a:pt x="14" y="191"/>
                      </a:lnTo>
                      <a:lnTo>
                        <a:pt x="7" y="198"/>
                      </a:lnTo>
                      <a:lnTo>
                        <a:pt x="1" y="206"/>
                      </a:lnTo>
                      <a:lnTo>
                        <a:pt x="0" y="207"/>
                      </a:lnTo>
                      <a:lnTo>
                        <a:pt x="0" y="209"/>
                      </a:lnTo>
                      <a:lnTo>
                        <a:pt x="1" y="211"/>
                      </a:lnTo>
                      <a:lnTo>
                        <a:pt x="2" y="212"/>
                      </a:lnTo>
                      <a:lnTo>
                        <a:pt x="6" y="213"/>
                      </a:lnTo>
                      <a:lnTo>
                        <a:pt x="9" y="212"/>
                      </a:lnTo>
                      <a:lnTo>
                        <a:pt x="11" y="211"/>
                      </a:lnTo>
                      <a:lnTo>
                        <a:pt x="18" y="203"/>
                      </a:lnTo>
                      <a:lnTo>
                        <a:pt x="27" y="198"/>
                      </a:lnTo>
                      <a:lnTo>
                        <a:pt x="45" y="186"/>
                      </a:lnTo>
                      <a:lnTo>
                        <a:pt x="68" y="172"/>
                      </a:lnTo>
                      <a:lnTo>
                        <a:pt x="91" y="157"/>
                      </a:lnTo>
                      <a:lnTo>
                        <a:pt x="176" y="106"/>
                      </a:lnTo>
                      <a:lnTo>
                        <a:pt x="195" y="94"/>
                      </a:lnTo>
                      <a:lnTo>
                        <a:pt x="213" y="83"/>
                      </a:lnTo>
                      <a:lnTo>
                        <a:pt x="248" y="56"/>
                      </a:lnTo>
                      <a:lnTo>
                        <a:pt x="280" y="34"/>
                      </a:lnTo>
                      <a:lnTo>
                        <a:pt x="295" y="22"/>
                      </a:lnTo>
                      <a:lnTo>
                        <a:pt x="311" y="11"/>
                      </a:lnTo>
                      <a:lnTo>
                        <a:pt x="312" y="8"/>
                      </a:lnTo>
                      <a:lnTo>
                        <a:pt x="312" y="7"/>
                      </a:lnTo>
                      <a:lnTo>
                        <a:pt x="311" y="3"/>
                      </a:lnTo>
                      <a:lnTo>
                        <a:pt x="307" y="0"/>
                      </a:lnTo>
                      <a:lnTo>
                        <a:pt x="304" y="2"/>
                      </a:lnTo>
                      <a:lnTo>
                        <a:pt x="303" y="3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任意多边形 1050444">
                  <a:extLst>
                    <a:ext uri="{FF2B5EF4-FFF2-40B4-BE49-F238E27FC236}">
                      <a16:creationId xmlns:a16="http://schemas.microsoft.com/office/drawing/2014/main" id="{4E13A96D-A591-4B39-A937-2CB4B5ED45BD}"/>
                    </a:ext>
                  </a:extLst>
                </p:cNvPr>
                <p:cNvSpPr/>
                <p:nvPr/>
              </p:nvSpPr>
              <p:spPr bwMode="auto">
                <a:xfrm>
                  <a:off x="7780337" y="2374900"/>
                  <a:ext cx="138112" cy="904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9" h="171">
                      <a:moveTo>
                        <a:pt x="250" y="1"/>
                      </a:moveTo>
                      <a:lnTo>
                        <a:pt x="250" y="1"/>
                      </a:lnTo>
                      <a:lnTo>
                        <a:pt x="237" y="12"/>
                      </a:lnTo>
                      <a:lnTo>
                        <a:pt x="223" y="21"/>
                      </a:lnTo>
                      <a:lnTo>
                        <a:pt x="192" y="38"/>
                      </a:lnTo>
                      <a:lnTo>
                        <a:pt x="123" y="84"/>
                      </a:lnTo>
                      <a:lnTo>
                        <a:pt x="92" y="103"/>
                      </a:lnTo>
                      <a:lnTo>
                        <a:pt x="62" y="120"/>
                      </a:lnTo>
                      <a:lnTo>
                        <a:pt x="30" y="140"/>
                      </a:lnTo>
                      <a:lnTo>
                        <a:pt x="16" y="150"/>
                      </a:lnTo>
                      <a:lnTo>
                        <a:pt x="3" y="162"/>
                      </a:lnTo>
                      <a:lnTo>
                        <a:pt x="2" y="163"/>
                      </a:lnTo>
                      <a:lnTo>
                        <a:pt x="0" y="166"/>
                      </a:lnTo>
                      <a:lnTo>
                        <a:pt x="2" y="167"/>
                      </a:lnTo>
                      <a:lnTo>
                        <a:pt x="3" y="170"/>
                      </a:lnTo>
                      <a:lnTo>
                        <a:pt x="7" y="171"/>
                      </a:lnTo>
                      <a:lnTo>
                        <a:pt x="8" y="171"/>
                      </a:lnTo>
                      <a:lnTo>
                        <a:pt x="11" y="170"/>
                      </a:lnTo>
                      <a:lnTo>
                        <a:pt x="25" y="158"/>
                      </a:lnTo>
                      <a:lnTo>
                        <a:pt x="41" y="146"/>
                      </a:lnTo>
                      <a:lnTo>
                        <a:pt x="72" y="127"/>
                      </a:lnTo>
                      <a:lnTo>
                        <a:pt x="105" y="107"/>
                      </a:lnTo>
                      <a:lnTo>
                        <a:pt x="136" y="88"/>
                      </a:lnTo>
                      <a:lnTo>
                        <a:pt x="207" y="42"/>
                      </a:lnTo>
                      <a:lnTo>
                        <a:pt x="233" y="27"/>
                      </a:lnTo>
                      <a:lnTo>
                        <a:pt x="246" y="20"/>
                      </a:lnTo>
                      <a:lnTo>
                        <a:pt x="258" y="10"/>
                      </a:lnTo>
                      <a:lnTo>
                        <a:pt x="259" y="8"/>
                      </a:lnTo>
                      <a:lnTo>
                        <a:pt x="259" y="7"/>
                      </a:lnTo>
                      <a:lnTo>
                        <a:pt x="258" y="3"/>
                      </a:lnTo>
                      <a:lnTo>
                        <a:pt x="254" y="0"/>
                      </a:lnTo>
                      <a:lnTo>
                        <a:pt x="251" y="1"/>
                      </a:lnTo>
                      <a:lnTo>
                        <a:pt x="250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任意多边形 1050445">
                  <a:extLst>
                    <a:ext uri="{FF2B5EF4-FFF2-40B4-BE49-F238E27FC236}">
                      <a16:creationId xmlns:a16="http://schemas.microsoft.com/office/drawing/2014/main" id="{00A3C521-A605-430E-8DB4-93F81022F3C0}"/>
                    </a:ext>
                  </a:extLst>
                </p:cNvPr>
                <p:cNvSpPr/>
                <p:nvPr/>
              </p:nvSpPr>
              <p:spPr bwMode="auto">
                <a:xfrm>
                  <a:off x="7804150" y="2411412"/>
                  <a:ext cx="134937" cy="857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" h="164">
                      <a:moveTo>
                        <a:pt x="247" y="0"/>
                      </a:moveTo>
                      <a:lnTo>
                        <a:pt x="247" y="0"/>
                      </a:lnTo>
                      <a:lnTo>
                        <a:pt x="229" y="11"/>
                      </a:lnTo>
                      <a:lnTo>
                        <a:pt x="212" y="21"/>
                      </a:lnTo>
                      <a:lnTo>
                        <a:pt x="195" y="33"/>
                      </a:lnTo>
                      <a:lnTo>
                        <a:pt x="177" y="42"/>
                      </a:lnTo>
                      <a:lnTo>
                        <a:pt x="141" y="60"/>
                      </a:lnTo>
                      <a:lnTo>
                        <a:pt x="106" y="79"/>
                      </a:lnTo>
                      <a:lnTo>
                        <a:pt x="90" y="89"/>
                      </a:lnTo>
                      <a:lnTo>
                        <a:pt x="73" y="101"/>
                      </a:lnTo>
                      <a:lnTo>
                        <a:pt x="58" y="111"/>
                      </a:lnTo>
                      <a:lnTo>
                        <a:pt x="42" y="122"/>
                      </a:lnTo>
                      <a:lnTo>
                        <a:pt x="30" y="128"/>
                      </a:lnTo>
                      <a:lnTo>
                        <a:pt x="18" y="135"/>
                      </a:lnTo>
                      <a:lnTo>
                        <a:pt x="9" y="144"/>
                      </a:lnTo>
                      <a:lnTo>
                        <a:pt x="5" y="149"/>
                      </a:lnTo>
                      <a:lnTo>
                        <a:pt x="1" y="155"/>
                      </a:lnTo>
                      <a:lnTo>
                        <a:pt x="0" y="157"/>
                      </a:lnTo>
                      <a:lnTo>
                        <a:pt x="1" y="160"/>
                      </a:lnTo>
                      <a:lnTo>
                        <a:pt x="4" y="162"/>
                      </a:lnTo>
                      <a:lnTo>
                        <a:pt x="8" y="164"/>
                      </a:lnTo>
                      <a:lnTo>
                        <a:pt x="9" y="162"/>
                      </a:lnTo>
                      <a:lnTo>
                        <a:pt x="12" y="161"/>
                      </a:lnTo>
                      <a:lnTo>
                        <a:pt x="16" y="153"/>
                      </a:lnTo>
                      <a:lnTo>
                        <a:pt x="22" y="147"/>
                      </a:lnTo>
                      <a:lnTo>
                        <a:pt x="29" y="142"/>
                      </a:lnTo>
                      <a:lnTo>
                        <a:pt x="35" y="138"/>
                      </a:lnTo>
                      <a:lnTo>
                        <a:pt x="51" y="128"/>
                      </a:lnTo>
                      <a:lnTo>
                        <a:pt x="67" y="121"/>
                      </a:lnTo>
                      <a:lnTo>
                        <a:pt x="81" y="111"/>
                      </a:lnTo>
                      <a:lnTo>
                        <a:pt x="97" y="101"/>
                      </a:lnTo>
                      <a:lnTo>
                        <a:pt x="111" y="91"/>
                      </a:lnTo>
                      <a:lnTo>
                        <a:pt x="127" y="81"/>
                      </a:lnTo>
                      <a:lnTo>
                        <a:pt x="160" y="66"/>
                      </a:lnTo>
                      <a:lnTo>
                        <a:pt x="191" y="49"/>
                      </a:lnTo>
                      <a:lnTo>
                        <a:pt x="207" y="40"/>
                      </a:lnTo>
                      <a:lnTo>
                        <a:pt x="222" y="29"/>
                      </a:lnTo>
                      <a:lnTo>
                        <a:pt x="237" y="20"/>
                      </a:lnTo>
                      <a:lnTo>
                        <a:pt x="253" y="11"/>
                      </a:lnTo>
                      <a:lnTo>
                        <a:pt x="255" y="8"/>
                      </a:lnTo>
                      <a:lnTo>
                        <a:pt x="255" y="7"/>
                      </a:lnTo>
                      <a:lnTo>
                        <a:pt x="255" y="3"/>
                      </a:lnTo>
                      <a:lnTo>
                        <a:pt x="251" y="0"/>
                      </a:lnTo>
                      <a:lnTo>
                        <a:pt x="250" y="0"/>
                      </a:lnTo>
                      <a:lnTo>
                        <a:pt x="247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任意多边形 1050446">
                  <a:extLst>
                    <a:ext uri="{FF2B5EF4-FFF2-40B4-BE49-F238E27FC236}">
                      <a16:creationId xmlns:a16="http://schemas.microsoft.com/office/drawing/2014/main" id="{491F7BCC-72A0-4CF0-8728-E19DBA9BD3B0}"/>
                    </a:ext>
                  </a:extLst>
                </p:cNvPr>
                <p:cNvSpPr/>
                <p:nvPr/>
              </p:nvSpPr>
              <p:spPr bwMode="auto">
                <a:xfrm>
                  <a:off x="7812087" y="2444750"/>
                  <a:ext cx="138112" cy="93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1" h="176">
                      <a:moveTo>
                        <a:pt x="255" y="0"/>
                      </a:moveTo>
                      <a:lnTo>
                        <a:pt x="255" y="0"/>
                      </a:lnTo>
                      <a:lnTo>
                        <a:pt x="238" y="8"/>
                      </a:lnTo>
                      <a:lnTo>
                        <a:pt x="220" y="17"/>
                      </a:lnTo>
                      <a:lnTo>
                        <a:pt x="187" y="38"/>
                      </a:lnTo>
                      <a:lnTo>
                        <a:pt x="106" y="85"/>
                      </a:lnTo>
                      <a:lnTo>
                        <a:pt x="87" y="96"/>
                      </a:lnTo>
                      <a:lnTo>
                        <a:pt x="70" y="109"/>
                      </a:lnTo>
                      <a:lnTo>
                        <a:pt x="36" y="134"/>
                      </a:lnTo>
                      <a:lnTo>
                        <a:pt x="15" y="148"/>
                      </a:lnTo>
                      <a:lnTo>
                        <a:pt x="6" y="157"/>
                      </a:lnTo>
                      <a:lnTo>
                        <a:pt x="2" y="163"/>
                      </a:lnTo>
                      <a:lnTo>
                        <a:pt x="0" y="168"/>
                      </a:lnTo>
                      <a:lnTo>
                        <a:pt x="0" y="170"/>
                      </a:lnTo>
                      <a:lnTo>
                        <a:pt x="0" y="173"/>
                      </a:lnTo>
                      <a:lnTo>
                        <a:pt x="2" y="174"/>
                      </a:lnTo>
                      <a:lnTo>
                        <a:pt x="4" y="176"/>
                      </a:lnTo>
                      <a:lnTo>
                        <a:pt x="8" y="174"/>
                      </a:lnTo>
                      <a:lnTo>
                        <a:pt x="10" y="173"/>
                      </a:lnTo>
                      <a:lnTo>
                        <a:pt x="12" y="172"/>
                      </a:lnTo>
                      <a:lnTo>
                        <a:pt x="14" y="166"/>
                      </a:lnTo>
                      <a:lnTo>
                        <a:pt x="19" y="160"/>
                      </a:lnTo>
                      <a:lnTo>
                        <a:pt x="32" y="149"/>
                      </a:lnTo>
                      <a:lnTo>
                        <a:pt x="57" y="132"/>
                      </a:lnTo>
                      <a:lnTo>
                        <a:pt x="89" y="110"/>
                      </a:lnTo>
                      <a:lnTo>
                        <a:pt x="120" y="89"/>
                      </a:lnTo>
                      <a:lnTo>
                        <a:pt x="183" y="53"/>
                      </a:lnTo>
                      <a:lnTo>
                        <a:pt x="220" y="30"/>
                      </a:lnTo>
                      <a:lnTo>
                        <a:pt x="239" y="20"/>
                      </a:lnTo>
                      <a:lnTo>
                        <a:pt x="248" y="16"/>
                      </a:lnTo>
                      <a:lnTo>
                        <a:pt x="259" y="12"/>
                      </a:lnTo>
                      <a:lnTo>
                        <a:pt x="260" y="11"/>
                      </a:lnTo>
                      <a:lnTo>
                        <a:pt x="261" y="8"/>
                      </a:lnTo>
                      <a:lnTo>
                        <a:pt x="261" y="4"/>
                      </a:lnTo>
                      <a:lnTo>
                        <a:pt x="260" y="2"/>
                      </a:lnTo>
                      <a:lnTo>
                        <a:pt x="257" y="0"/>
                      </a:lnTo>
                      <a:lnTo>
                        <a:pt x="255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任意多边形 1050447">
                  <a:extLst>
                    <a:ext uri="{FF2B5EF4-FFF2-40B4-BE49-F238E27FC236}">
                      <a16:creationId xmlns:a16="http://schemas.microsoft.com/office/drawing/2014/main" id="{D18A002B-0D2D-4F44-8EC9-66EE9467BBD0}"/>
                    </a:ext>
                  </a:extLst>
                </p:cNvPr>
                <p:cNvSpPr/>
                <p:nvPr/>
              </p:nvSpPr>
              <p:spPr bwMode="auto">
                <a:xfrm>
                  <a:off x="7808912" y="2493962"/>
                  <a:ext cx="139700" cy="968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7" h="183">
                      <a:moveTo>
                        <a:pt x="256" y="1"/>
                      </a:moveTo>
                      <a:lnTo>
                        <a:pt x="256" y="1"/>
                      </a:lnTo>
                      <a:lnTo>
                        <a:pt x="245" y="13"/>
                      </a:lnTo>
                      <a:lnTo>
                        <a:pt x="230" y="22"/>
                      </a:lnTo>
                      <a:lnTo>
                        <a:pt x="216" y="31"/>
                      </a:lnTo>
                      <a:lnTo>
                        <a:pt x="201" y="39"/>
                      </a:lnTo>
                      <a:lnTo>
                        <a:pt x="179" y="51"/>
                      </a:lnTo>
                      <a:lnTo>
                        <a:pt x="157" y="65"/>
                      </a:lnTo>
                      <a:lnTo>
                        <a:pt x="135" y="81"/>
                      </a:lnTo>
                      <a:lnTo>
                        <a:pt x="114" y="95"/>
                      </a:lnTo>
                      <a:lnTo>
                        <a:pt x="95" y="107"/>
                      </a:lnTo>
                      <a:lnTo>
                        <a:pt x="77" y="120"/>
                      </a:lnTo>
                      <a:lnTo>
                        <a:pt x="59" y="132"/>
                      </a:lnTo>
                      <a:lnTo>
                        <a:pt x="40" y="144"/>
                      </a:lnTo>
                      <a:lnTo>
                        <a:pt x="18" y="156"/>
                      </a:lnTo>
                      <a:lnTo>
                        <a:pt x="13" y="159"/>
                      </a:lnTo>
                      <a:lnTo>
                        <a:pt x="8" y="163"/>
                      </a:lnTo>
                      <a:lnTo>
                        <a:pt x="4" y="169"/>
                      </a:lnTo>
                      <a:lnTo>
                        <a:pt x="1" y="174"/>
                      </a:lnTo>
                      <a:lnTo>
                        <a:pt x="0" y="176"/>
                      </a:lnTo>
                      <a:lnTo>
                        <a:pt x="1" y="179"/>
                      </a:lnTo>
                      <a:lnTo>
                        <a:pt x="4" y="182"/>
                      </a:lnTo>
                      <a:lnTo>
                        <a:pt x="5" y="183"/>
                      </a:lnTo>
                      <a:lnTo>
                        <a:pt x="8" y="183"/>
                      </a:lnTo>
                      <a:lnTo>
                        <a:pt x="9" y="182"/>
                      </a:lnTo>
                      <a:lnTo>
                        <a:pt x="10" y="179"/>
                      </a:lnTo>
                      <a:lnTo>
                        <a:pt x="14" y="174"/>
                      </a:lnTo>
                      <a:lnTo>
                        <a:pt x="21" y="167"/>
                      </a:lnTo>
                      <a:lnTo>
                        <a:pt x="29" y="162"/>
                      </a:lnTo>
                      <a:lnTo>
                        <a:pt x="37" y="157"/>
                      </a:lnTo>
                      <a:lnTo>
                        <a:pt x="54" y="148"/>
                      </a:lnTo>
                      <a:lnTo>
                        <a:pt x="68" y="139"/>
                      </a:lnTo>
                      <a:lnTo>
                        <a:pt x="86" y="125"/>
                      </a:lnTo>
                      <a:lnTo>
                        <a:pt x="106" y="112"/>
                      </a:lnTo>
                      <a:lnTo>
                        <a:pt x="145" y="89"/>
                      </a:lnTo>
                      <a:lnTo>
                        <a:pt x="183" y="63"/>
                      </a:lnTo>
                      <a:lnTo>
                        <a:pt x="203" y="51"/>
                      </a:lnTo>
                      <a:lnTo>
                        <a:pt x="224" y="40"/>
                      </a:lnTo>
                      <a:lnTo>
                        <a:pt x="234" y="34"/>
                      </a:lnTo>
                      <a:lnTo>
                        <a:pt x="246" y="26"/>
                      </a:lnTo>
                      <a:lnTo>
                        <a:pt x="256" y="18"/>
                      </a:lnTo>
                      <a:lnTo>
                        <a:pt x="265" y="9"/>
                      </a:lnTo>
                      <a:lnTo>
                        <a:pt x="267" y="8"/>
                      </a:lnTo>
                      <a:lnTo>
                        <a:pt x="267" y="5"/>
                      </a:lnTo>
                      <a:lnTo>
                        <a:pt x="265" y="1"/>
                      </a:lnTo>
                      <a:lnTo>
                        <a:pt x="262" y="0"/>
                      </a:lnTo>
                      <a:lnTo>
                        <a:pt x="259" y="0"/>
                      </a:lnTo>
                      <a:lnTo>
                        <a:pt x="256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任意多边形 1050448">
                  <a:extLst>
                    <a:ext uri="{FF2B5EF4-FFF2-40B4-BE49-F238E27FC236}">
                      <a16:creationId xmlns:a16="http://schemas.microsoft.com/office/drawing/2014/main" id="{0F2687CF-65EF-47DB-BD84-471936B75062}"/>
                    </a:ext>
                  </a:extLst>
                </p:cNvPr>
                <p:cNvSpPr/>
                <p:nvPr/>
              </p:nvSpPr>
              <p:spPr bwMode="auto">
                <a:xfrm>
                  <a:off x="7812087" y="2541587"/>
                  <a:ext cx="142875" cy="93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1" h="176">
                      <a:moveTo>
                        <a:pt x="260" y="2"/>
                      </a:moveTo>
                      <a:lnTo>
                        <a:pt x="260" y="2"/>
                      </a:lnTo>
                      <a:lnTo>
                        <a:pt x="244" y="15"/>
                      </a:lnTo>
                      <a:lnTo>
                        <a:pt x="226" y="27"/>
                      </a:lnTo>
                      <a:lnTo>
                        <a:pt x="208" y="36"/>
                      </a:lnTo>
                      <a:lnTo>
                        <a:pt x="189" y="46"/>
                      </a:lnTo>
                      <a:lnTo>
                        <a:pt x="151" y="63"/>
                      </a:lnTo>
                      <a:lnTo>
                        <a:pt x="133" y="74"/>
                      </a:lnTo>
                      <a:lnTo>
                        <a:pt x="115" y="84"/>
                      </a:lnTo>
                      <a:lnTo>
                        <a:pt x="86" y="102"/>
                      </a:lnTo>
                      <a:lnTo>
                        <a:pt x="56" y="122"/>
                      </a:lnTo>
                      <a:lnTo>
                        <a:pt x="29" y="143"/>
                      </a:lnTo>
                      <a:lnTo>
                        <a:pt x="14" y="153"/>
                      </a:lnTo>
                      <a:lnTo>
                        <a:pt x="1" y="165"/>
                      </a:lnTo>
                      <a:lnTo>
                        <a:pt x="0" y="168"/>
                      </a:lnTo>
                      <a:lnTo>
                        <a:pt x="0" y="169"/>
                      </a:lnTo>
                      <a:lnTo>
                        <a:pt x="1" y="173"/>
                      </a:lnTo>
                      <a:lnTo>
                        <a:pt x="5" y="176"/>
                      </a:lnTo>
                      <a:lnTo>
                        <a:pt x="8" y="174"/>
                      </a:lnTo>
                      <a:lnTo>
                        <a:pt x="10" y="173"/>
                      </a:lnTo>
                      <a:lnTo>
                        <a:pt x="25" y="160"/>
                      </a:lnTo>
                      <a:lnTo>
                        <a:pt x="39" y="148"/>
                      </a:lnTo>
                      <a:lnTo>
                        <a:pt x="72" y="125"/>
                      </a:lnTo>
                      <a:lnTo>
                        <a:pt x="104" y="104"/>
                      </a:lnTo>
                      <a:lnTo>
                        <a:pt x="138" y="83"/>
                      </a:lnTo>
                      <a:lnTo>
                        <a:pt x="154" y="74"/>
                      </a:lnTo>
                      <a:lnTo>
                        <a:pt x="171" y="65"/>
                      </a:lnTo>
                      <a:lnTo>
                        <a:pt x="205" y="49"/>
                      </a:lnTo>
                      <a:lnTo>
                        <a:pt x="221" y="41"/>
                      </a:lnTo>
                      <a:lnTo>
                        <a:pt x="238" y="32"/>
                      </a:lnTo>
                      <a:lnTo>
                        <a:pt x="254" y="21"/>
                      </a:lnTo>
                      <a:lnTo>
                        <a:pt x="268" y="10"/>
                      </a:lnTo>
                      <a:lnTo>
                        <a:pt x="271" y="8"/>
                      </a:lnTo>
                      <a:lnTo>
                        <a:pt x="271" y="6"/>
                      </a:lnTo>
                      <a:lnTo>
                        <a:pt x="268" y="2"/>
                      </a:lnTo>
                      <a:lnTo>
                        <a:pt x="265" y="0"/>
                      </a:lnTo>
                      <a:lnTo>
                        <a:pt x="263" y="0"/>
                      </a:lnTo>
                      <a:lnTo>
                        <a:pt x="260" y="2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任意多边形 1050449">
                  <a:extLst>
                    <a:ext uri="{FF2B5EF4-FFF2-40B4-BE49-F238E27FC236}">
                      <a16:creationId xmlns:a16="http://schemas.microsoft.com/office/drawing/2014/main" id="{465CE9BE-1D45-4BEB-A35E-A32321DB6151}"/>
                    </a:ext>
                  </a:extLst>
                </p:cNvPr>
                <p:cNvSpPr/>
                <p:nvPr/>
              </p:nvSpPr>
              <p:spPr bwMode="auto">
                <a:xfrm>
                  <a:off x="7815262" y="2589212"/>
                  <a:ext cx="147637" cy="968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1" h="186">
                      <a:moveTo>
                        <a:pt x="272" y="1"/>
                      </a:moveTo>
                      <a:lnTo>
                        <a:pt x="272" y="1"/>
                      </a:lnTo>
                      <a:lnTo>
                        <a:pt x="255" y="14"/>
                      </a:lnTo>
                      <a:lnTo>
                        <a:pt x="238" y="26"/>
                      </a:lnTo>
                      <a:lnTo>
                        <a:pt x="221" y="37"/>
                      </a:lnTo>
                      <a:lnTo>
                        <a:pt x="202" y="47"/>
                      </a:lnTo>
                      <a:lnTo>
                        <a:pt x="166" y="67"/>
                      </a:lnTo>
                      <a:lnTo>
                        <a:pt x="147" y="77"/>
                      </a:lnTo>
                      <a:lnTo>
                        <a:pt x="130" y="88"/>
                      </a:lnTo>
                      <a:lnTo>
                        <a:pt x="99" y="110"/>
                      </a:lnTo>
                      <a:lnTo>
                        <a:pt x="68" y="133"/>
                      </a:lnTo>
                      <a:lnTo>
                        <a:pt x="35" y="156"/>
                      </a:lnTo>
                      <a:lnTo>
                        <a:pt x="19" y="166"/>
                      </a:lnTo>
                      <a:lnTo>
                        <a:pt x="2" y="175"/>
                      </a:lnTo>
                      <a:lnTo>
                        <a:pt x="1" y="177"/>
                      </a:lnTo>
                      <a:lnTo>
                        <a:pt x="0" y="179"/>
                      </a:lnTo>
                      <a:lnTo>
                        <a:pt x="1" y="183"/>
                      </a:lnTo>
                      <a:lnTo>
                        <a:pt x="4" y="186"/>
                      </a:lnTo>
                      <a:lnTo>
                        <a:pt x="6" y="186"/>
                      </a:lnTo>
                      <a:lnTo>
                        <a:pt x="9" y="186"/>
                      </a:lnTo>
                      <a:lnTo>
                        <a:pt x="26" y="175"/>
                      </a:lnTo>
                      <a:lnTo>
                        <a:pt x="43" y="164"/>
                      </a:lnTo>
                      <a:lnTo>
                        <a:pt x="77" y="140"/>
                      </a:lnTo>
                      <a:lnTo>
                        <a:pt x="111" y="115"/>
                      </a:lnTo>
                      <a:lnTo>
                        <a:pt x="145" y="92"/>
                      </a:lnTo>
                      <a:lnTo>
                        <a:pt x="162" y="81"/>
                      </a:lnTo>
                      <a:lnTo>
                        <a:pt x="179" y="72"/>
                      </a:lnTo>
                      <a:lnTo>
                        <a:pt x="213" y="52"/>
                      </a:lnTo>
                      <a:lnTo>
                        <a:pt x="231" y="43"/>
                      </a:lnTo>
                      <a:lnTo>
                        <a:pt x="248" y="33"/>
                      </a:lnTo>
                      <a:lnTo>
                        <a:pt x="264" y="22"/>
                      </a:lnTo>
                      <a:lnTo>
                        <a:pt x="280" y="9"/>
                      </a:lnTo>
                      <a:lnTo>
                        <a:pt x="281" y="8"/>
                      </a:lnTo>
                      <a:lnTo>
                        <a:pt x="281" y="5"/>
                      </a:lnTo>
                      <a:lnTo>
                        <a:pt x="281" y="4"/>
                      </a:lnTo>
                      <a:lnTo>
                        <a:pt x="280" y="1"/>
                      </a:lnTo>
                      <a:lnTo>
                        <a:pt x="276" y="0"/>
                      </a:lnTo>
                      <a:lnTo>
                        <a:pt x="274" y="0"/>
                      </a:lnTo>
                      <a:lnTo>
                        <a:pt x="272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任意多边形 1050450">
                  <a:extLst>
                    <a:ext uri="{FF2B5EF4-FFF2-40B4-BE49-F238E27FC236}">
                      <a16:creationId xmlns:a16="http://schemas.microsoft.com/office/drawing/2014/main" id="{6011C535-2F9D-471C-A2E8-6584A55B9D1C}"/>
                    </a:ext>
                  </a:extLst>
                </p:cNvPr>
                <p:cNvSpPr/>
                <p:nvPr/>
              </p:nvSpPr>
              <p:spPr bwMode="auto">
                <a:xfrm>
                  <a:off x="7816850" y="2646362"/>
                  <a:ext cx="150812" cy="95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5" h="179">
                      <a:moveTo>
                        <a:pt x="277" y="1"/>
                      </a:moveTo>
                      <a:lnTo>
                        <a:pt x="277" y="1"/>
                      </a:lnTo>
                      <a:lnTo>
                        <a:pt x="242" y="20"/>
                      </a:lnTo>
                      <a:lnTo>
                        <a:pt x="205" y="39"/>
                      </a:lnTo>
                      <a:lnTo>
                        <a:pt x="170" y="57"/>
                      </a:lnTo>
                      <a:lnTo>
                        <a:pt x="133" y="76"/>
                      </a:lnTo>
                      <a:lnTo>
                        <a:pt x="98" y="97"/>
                      </a:lnTo>
                      <a:lnTo>
                        <a:pt x="64" y="118"/>
                      </a:lnTo>
                      <a:lnTo>
                        <a:pt x="48" y="129"/>
                      </a:lnTo>
                      <a:lnTo>
                        <a:pt x="32" y="142"/>
                      </a:lnTo>
                      <a:lnTo>
                        <a:pt x="17" y="156"/>
                      </a:lnTo>
                      <a:lnTo>
                        <a:pt x="1" y="169"/>
                      </a:lnTo>
                      <a:lnTo>
                        <a:pt x="0" y="171"/>
                      </a:lnTo>
                      <a:lnTo>
                        <a:pt x="0" y="174"/>
                      </a:lnTo>
                      <a:lnTo>
                        <a:pt x="1" y="177"/>
                      </a:lnTo>
                      <a:lnTo>
                        <a:pt x="5" y="179"/>
                      </a:lnTo>
                      <a:lnTo>
                        <a:pt x="7" y="179"/>
                      </a:lnTo>
                      <a:lnTo>
                        <a:pt x="9" y="178"/>
                      </a:lnTo>
                      <a:lnTo>
                        <a:pt x="24" y="163"/>
                      </a:lnTo>
                      <a:lnTo>
                        <a:pt x="40" y="150"/>
                      </a:lnTo>
                      <a:lnTo>
                        <a:pt x="56" y="139"/>
                      </a:lnTo>
                      <a:lnTo>
                        <a:pt x="72" y="127"/>
                      </a:lnTo>
                      <a:lnTo>
                        <a:pt x="106" y="106"/>
                      </a:lnTo>
                      <a:lnTo>
                        <a:pt x="141" y="85"/>
                      </a:lnTo>
                      <a:lnTo>
                        <a:pt x="212" y="48"/>
                      </a:lnTo>
                      <a:lnTo>
                        <a:pt x="247" y="30"/>
                      </a:lnTo>
                      <a:lnTo>
                        <a:pt x="282" y="10"/>
                      </a:lnTo>
                      <a:lnTo>
                        <a:pt x="283" y="9"/>
                      </a:lnTo>
                      <a:lnTo>
                        <a:pt x="285" y="6"/>
                      </a:lnTo>
                      <a:lnTo>
                        <a:pt x="283" y="3"/>
                      </a:lnTo>
                      <a:lnTo>
                        <a:pt x="281" y="0"/>
                      </a:lnTo>
                      <a:lnTo>
                        <a:pt x="278" y="0"/>
                      </a:lnTo>
                      <a:lnTo>
                        <a:pt x="277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任意多边形 1050451">
                  <a:extLst>
                    <a:ext uri="{FF2B5EF4-FFF2-40B4-BE49-F238E27FC236}">
                      <a16:creationId xmlns:a16="http://schemas.microsoft.com/office/drawing/2014/main" id="{F6F49333-0135-4F37-A973-0943A9D6CB45}"/>
                    </a:ext>
                  </a:extLst>
                </p:cNvPr>
                <p:cNvSpPr/>
                <p:nvPr/>
              </p:nvSpPr>
              <p:spPr bwMode="auto">
                <a:xfrm>
                  <a:off x="7816850" y="2698750"/>
                  <a:ext cx="144462" cy="88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" h="166">
                      <a:moveTo>
                        <a:pt x="266" y="0"/>
                      </a:moveTo>
                      <a:lnTo>
                        <a:pt x="266" y="0"/>
                      </a:lnTo>
                      <a:lnTo>
                        <a:pt x="249" y="7"/>
                      </a:lnTo>
                      <a:lnTo>
                        <a:pt x="232" y="15"/>
                      </a:lnTo>
                      <a:lnTo>
                        <a:pt x="215" y="24"/>
                      </a:lnTo>
                      <a:lnTo>
                        <a:pt x="200" y="34"/>
                      </a:lnTo>
                      <a:lnTo>
                        <a:pt x="180" y="45"/>
                      </a:lnTo>
                      <a:lnTo>
                        <a:pt x="160" y="57"/>
                      </a:lnTo>
                      <a:lnTo>
                        <a:pt x="140" y="67"/>
                      </a:lnTo>
                      <a:lnTo>
                        <a:pt x="120" y="78"/>
                      </a:lnTo>
                      <a:lnTo>
                        <a:pt x="44" y="122"/>
                      </a:lnTo>
                      <a:lnTo>
                        <a:pt x="31" y="130"/>
                      </a:lnTo>
                      <a:lnTo>
                        <a:pt x="18" y="138"/>
                      </a:lnTo>
                      <a:lnTo>
                        <a:pt x="13" y="143"/>
                      </a:lnTo>
                      <a:lnTo>
                        <a:pt x="7" y="148"/>
                      </a:lnTo>
                      <a:lnTo>
                        <a:pt x="2" y="153"/>
                      </a:lnTo>
                      <a:lnTo>
                        <a:pt x="0" y="160"/>
                      </a:lnTo>
                      <a:lnTo>
                        <a:pt x="0" y="163"/>
                      </a:lnTo>
                      <a:lnTo>
                        <a:pt x="0" y="165"/>
                      </a:lnTo>
                      <a:lnTo>
                        <a:pt x="1" y="166"/>
                      </a:lnTo>
                      <a:lnTo>
                        <a:pt x="4" y="166"/>
                      </a:lnTo>
                      <a:lnTo>
                        <a:pt x="7" y="166"/>
                      </a:lnTo>
                      <a:lnTo>
                        <a:pt x="9" y="165"/>
                      </a:lnTo>
                      <a:lnTo>
                        <a:pt x="10" y="164"/>
                      </a:lnTo>
                      <a:lnTo>
                        <a:pt x="14" y="157"/>
                      </a:lnTo>
                      <a:lnTo>
                        <a:pt x="21" y="151"/>
                      </a:lnTo>
                      <a:lnTo>
                        <a:pt x="27" y="144"/>
                      </a:lnTo>
                      <a:lnTo>
                        <a:pt x="35" y="139"/>
                      </a:lnTo>
                      <a:lnTo>
                        <a:pt x="52" y="130"/>
                      </a:lnTo>
                      <a:lnTo>
                        <a:pt x="65" y="123"/>
                      </a:lnTo>
                      <a:lnTo>
                        <a:pt x="100" y="102"/>
                      </a:lnTo>
                      <a:lnTo>
                        <a:pt x="134" y="81"/>
                      </a:lnTo>
                      <a:lnTo>
                        <a:pt x="166" y="64"/>
                      </a:lnTo>
                      <a:lnTo>
                        <a:pt x="198" y="49"/>
                      </a:lnTo>
                      <a:lnTo>
                        <a:pt x="215" y="38"/>
                      </a:lnTo>
                      <a:lnTo>
                        <a:pt x="232" y="29"/>
                      </a:lnTo>
                      <a:lnTo>
                        <a:pt x="251" y="19"/>
                      </a:lnTo>
                      <a:lnTo>
                        <a:pt x="260" y="15"/>
                      </a:lnTo>
                      <a:lnTo>
                        <a:pt x="269" y="11"/>
                      </a:lnTo>
                      <a:lnTo>
                        <a:pt x="272" y="9"/>
                      </a:lnTo>
                      <a:lnTo>
                        <a:pt x="273" y="8"/>
                      </a:lnTo>
                      <a:lnTo>
                        <a:pt x="273" y="4"/>
                      </a:lnTo>
                      <a:lnTo>
                        <a:pt x="270" y="0"/>
                      </a:lnTo>
                      <a:lnTo>
                        <a:pt x="269" y="0"/>
                      </a:lnTo>
                      <a:lnTo>
                        <a:pt x="266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任意多边形 1050452">
                  <a:extLst>
                    <a:ext uri="{FF2B5EF4-FFF2-40B4-BE49-F238E27FC236}">
                      <a16:creationId xmlns:a16="http://schemas.microsoft.com/office/drawing/2014/main" id="{890F15C6-F897-4744-A5A0-3C800CB2CF64}"/>
                    </a:ext>
                  </a:extLst>
                </p:cNvPr>
                <p:cNvSpPr/>
                <p:nvPr/>
              </p:nvSpPr>
              <p:spPr bwMode="auto">
                <a:xfrm>
                  <a:off x="7823200" y="2743200"/>
                  <a:ext cx="144462" cy="809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4" h="152">
                      <a:moveTo>
                        <a:pt x="266" y="0"/>
                      </a:moveTo>
                      <a:lnTo>
                        <a:pt x="266" y="0"/>
                      </a:lnTo>
                      <a:lnTo>
                        <a:pt x="195" y="30"/>
                      </a:lnTo>
                      <a:lnTo>
                        <a:pt x="160" y="46"/>
                      </a:lnTo>
                      <a:lnTo>
                        <a:pt x="125" y="63"/>
                      </a:lnTo>
                      <a:lnTo>
                        <a:pt x="92" y="79"/>
                      </a:lnTo>
                      <a:lnTo>
                        <a:pt x="75" y="86"/>
                      </a:lnTo>
                      <a:lnTo>
                        <a:pt x="57" y="96"/>
                      </a:lnTo>
                      <a:lnTo>
                        <a:pt x="41" y="105"/>
                      </a:lnTo>
                      <a:lnTo>
                        <a:pt x="25" y="116"/>
                      </a:lnTo>
                      <a:lnTo>
                        <a:pt x="12" y="128"/>
                      </a:lnTo>
                      <a:lnTo>
                        <a:pt x="6" y="136"/>
                      </a:lnTo>
                      <a:lnTo>
                        <a:pt x="0" y="144"/>
                      </a:lnTo>
                      <a:lnTo>
                        <a:pt x="0" y="145"/>
                      </a:lnTo>
                      <a:lnTo>
                        <a:pt x="0" y="148"/>
                      </a:lnTo>
                      <a:lnTo>
                        <a:pt x="3" y="150"/>
                      </a:lnTo>
                      <a:lnTo>
                        <a:pt x="7" y="152"/>
                      </a:lnTo>
                      <a:lnTo>
                        <a:pt x="8" y="150"/>
                      </a:lnTo>
                      <a:lnTo>
                        <a:pt x="11" y="149"/>
                      </a:lnTo>
                      <a:lnTo>
                        <a:pt x="16" y="141"/>
                      </a:lnTo>
                      <a:lnTo>
                        <a:pt x="23" y="135"/>
                      </a:lnTo>
                      <a:lnTo>
                        <a:pt x="36" y="122"/>
                      </a:lnTo>
                      <a:lnTo>
                        <a:pt x="53" y="111"/>
                      </a:lnTo>
                      <a:lnTo>
                        <a:pt x="70" y="101"/>
                      </a:lnTo>
                      <a:lnTo>
                        <a:pt x="106" y="84"/>
                      </a:lnTo>
                      <a:lnTo>
                        <a:pt x="140" y="68"/>
                      </a:lnTo>
                      <a:lnTo>
                        <a:pt x="173" y="52"/>
                      </a:lnTo>
                      <a:lnTo>
                        <a:pt x="206" y="38"/>
                      </a:lnTo>
                      <a:lnTo>
                        <a:pt x="238" y="25"/>
                      </a:lnTo>
                      <a:lnTo>
                        <a:pt x="271" y="11"/>
                      </a:lnTo>
                      <a:lnTo>
                        <a:pt x="272" y="9"/>
                      </a:lnTo>
                      <a:lnTo>
                        <a:pt x="274" y="7"/>
                      </a:lnTo>
                      <a:lnTo>
                        <a:pt x="274" y="5"/>
                      </a:lnTo>
                      <a:lnTo>
                        <a:pt x="274" y="3"/>
                      </a:lnTo>
                      <a:lnTo>
                        <a:pt x="270" y="0"/>
                      </a:lnTo>
                      <a:lnTo>
                        <a:pt x="267" y="0"/>
                      </a:lnTo>
                      <a:lnTo>
                        <a:pt x="266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任意多边形 1050453">
                  <a:extLst>
                    <a:ext uri="{FF2B5EF4-FFF2-40B4-BE49-F238E27FC236}">
                      <a16:creationId xmlns:a16="http://schemas.microsoft.com/office/drawing/2014/main" id="{22841AD9-5246-469F-BC34-627CCAA1C69D}"/>
                    </a:ext>
                  </a:extLst>
                </p:cNvPr>
                <p:cNvSpPr/>
                <p:nvPr/>
              </p:nvSpPr>
              <p:spPr bwMode="auto">
                <a:xfrm>
                  <a:off x="7815262" y="2792412"/>
                  <a:ext cx="147637" cy="95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1" h="181">
                      <a:moveTo>
                        <a:pt x="273" y="0"/>
                      </a:moveTo>
                      <a:lnTo>
                        <a:pt x="273" y="0"/>
                      </a:lnTo>
                      <a:lnTo>
                        <a:pt x="201" y="36"/>
                      </a:lnTo>
                      <a:lnTo>
                        <a:pt x="166" y="55"/>
                      </a:lnTo>
                      <a:lnTo>
                        <a:pt x="130" y="75"/>
                      </a:lnTo>
                      <a:lnTo>
                        <a:pt x="64" y="119"/>
                      </a:lnTo>
                      <a:lnTo>
                        <a:pt x="48" y="132"/>
                      </a:lnTo>
                      <a:lnTo>
                        <a:pt x="34" y="146"/>
                      </a:lnTo>
                      <a:lnTo>
                        <a:pt x="19" y="159"/>
                      </a:lnTo>
                      <a:lnTo>
                        <a:pt x="11" y="166"/>
                      </a:lnTo>
                      <a:lnTo>
                        <a:pt x="2" y="171"/>
                      </a:lnTo>
                      <a:lnTo>
                        <a:pt x="1" y="172"/>
                      </a:lnTo>
                      <a:lnTo>
                        <a:pt x="0" y="175"/>
                      </a:lnTo>
                      <a:lnTo>
                        <a:pt x="1" y="179"/>
                      </a:lnTo>
                      <a:lnTo>
                        <a:pt x="4" y="181"/>
                      </a:lnTo>
                      <a:lnTo>
                        <a:pt x="6" y="181"/>
                      </a:lnTo>
                      <a:lnTo>
                        <a:pt x="9" y="181"/>
                      </a:lnTo>
                      <a:lnTo>
                        <a:pt x="15" y="176"/>
                      </a:lnTo>
                      <a:lnTo>
                        <a:pt x="23" y="171"/>
                      </a:lnTo>
                      <a:lnTo>
                        <a:pt x="36" y="158"/>
                      </a:lnTo>
                      <a:lnTo>
                        <a:pt x="48" y="146"/>
                      </a:lnTo>
                      <a:lnTo>
                        <a:pt x="62" y="134"/>
                      </a:lnTo>
                      <a:lnTo>
                        <a:pt x="78" y="123"/>
                      </a:lnTo>
                      <a:lnTo>
                        <a:pt x="94" y="112"/>
                      </a:lnTo>
                      <a:lnTo>
                        <a:pt x="128" y="91"/>
                      </a:lnTo>
                      <a:lnTo>
                        <a:pt x="164" y="69"/>
                      </a:lnTo>
                      <a:lnTo>
                        <a:pt x="202" y="48"/>
                      </a:lnTo>
                      <a:lnTo>
                        <a:pt x="240" y="28"/>
                      </a:lnTo>
                      <a:lnTo>
                        <a:pt x="278" y="10"/>
                      </a:lnTo>
                      <a:lnTo>
                        <a:pt x="281" y="9"/>
                      </a:lnTo>
                      <a:lnTo>
                        <a:pt x="281" y="6"/>
                      </a:lnTo>
                      <a:lnTo>
                        <a:pt x="281" y="2"/>
                      </a:lnTo>
                      <a:lnTo>
                        <a:pt x="277" y="0"/>
                      </a:lnTo>
                      <a:lnTo>
                        <a:pt x="276" y="0"/>
                      </a:lnTo>
                      <a:lnTo>
                        <a:pt x="273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任意多边形 1050454">
                  <a:extLst>
                    <a:ext uri="{FF2B5EF4-FFF2-40B4-BE49-F238E27FC236}">
                      <a16:creationId xmlns:a16="http://schemas.microsoft.com/office/drawing/2014/main" id="{A6DE7385-FC91-462E-B0AC-F986BB0955BE}"/>
                    </a:ext>
                  </a:extLst>
                </p:cNvPr>
                <p:cNvSpPr/>
                <p:nvPr/>
              </p:nvSpPr>
              <p:spPr bwMode="auto">
                <a:xfrm>
                  <a:off x="7804150" y="2846387"/>
                  <a:ext cx="163512" cy="95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9" h="179">
                      <a:moveTo>
                        <a:pt x="301" y="1"/>
                      </a:moveTo>
                      <a:lnTo>
                        <a:pt x="301" y="1"/>
                      </a:lnTo>
                      <a:lnTo>
                        <a:pt x="262" y="22"/>
                      </a:lnTo>
                      <a:lnTo>
                        <a:pt x="225" y="44"/>
                      </a:lnTo>
                      <a:lnTo>
                        <a:pt x="187" y="65"/>
                      </a:lnTo>
                      <a:lnTo>
                        <a:pt x="169" y="75"/>
                      </a:lnTo>
                      <a:lnTo>
                        <a:pt x="149" y="85"/>
                      </a:lnTo>
                      <a:lnTo>
                        <a:pt x="110" y="104"/>
                      </a:lnTo>
                      <a:lnTo>
                        <a:pt x="72" y="126"/>
                      </a:lnTo>
                      <a:lnTo>
                        <a:pt x="38" y="147"/>
                      </a:lnTo>
                      <a:lnTo>
                        <a:pt x="21" y="158"/>
                      </a:lnTo>
                      <a:lnTo>
                        <a:pt x="4" y="168"/>
                      </a:lnTo>
                      <a:lnTo>
                        <a:pt x="1" y="170"/>
                      </a:lnTo>
                      <a:lnTo>
                        <a:pt x="0" y="171"/>
                      </a:lnTo>
                      <a:lnTo>
                        <a:pt x="0" y="173"/>
                      </a:lnTo>
                      <a:lnTo>
                        <a:pt x="1" y="175"/>
                      </a:lnTo>
                      <a:lnTo>
                        <a:pt x="4" y="177"/>
                      </a:lnTo>
                      <a:lnTo>
                        <a:pt x="7" y="179"/>
                      </a:lnTo>
                      <a:lnTo>
                        <a:pt x="9" y="177"/>
                      </a:lnTo>
                      <a:lnTo>
                        <a:pt x="25" y="170"/>
                      </a:lnTo>
                      <a:lnTo>
                        <a:pt x="41" y="159"/>
                      </a:lnTo>
                      <a:lnTo>
                        <a:pt x="71" y="139"/>
                      </a:lnTo>
                      <a:lnTo>
                        <a:pt x="107" y="119"/>
                      </a:lnTo>
                      <a:lnTo>
                        <a:pt x="145" y="99"/>
                      </a:lnTo>
                      <a:lnTo>
                        <a:pt x="186" y="78"/>
                      </a:lnTo>
                      <a:lnTo>
                        <a:pt x="226" y="54"/>
                      </a:lnTo>
                      <a:lnTo>
                        <a:pt x="266" y="32"/>
                      </a:lnTo>
                      <a:lnTo>
                        <a:pt x="306" y="10"/>
                      </a:lnTo>
                      <a:lnTo>
                        <a:pt x="307" y="9"/>
                      </a:lnTo>
                      <a:lnTo>
                        <a:pt x="309" y="7"/>
                      </a:lnTo>
                      <a:lnTo>
                        <a:pt x="309" y="2"/>
                      </a:lnTo>
                      <a:lnTo>
                        <a:pt x="305" y="0"/>
                      </a:lnTo>
                      <a:lnTo>
                        <a:pt x="302" y="0"/>
                      </a:lnTo>
                      <a:lnTo>
                        <a:pt x="301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任意多边形 1050455">
                  <a:extLst>
                    <a:ext uri="{FF2B5EF4-FFF2-40B4-BE49-F238E27FC236}">
                      <a16:creationId xmlns:a16="http://schemas.microsoft.com/office/drawing/2014/main" id="{40B2E202-4896-4976-9CF0-CB35DEEFC92B}"/>
                    </a:ext>
                  </a:extLst>
                </p:cNvPr>
                <p:cNvSpPr/>
                <p:nvPr/>
              </p:nvSpPr>
              <p:spPr bwMode="auto">
                <a:xfrm>
                  <a:off x="7808912" y="2903537"/>
                  <a:ext cx="147637" cy="95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1" h="180">
                      <a:moveTo>
                        <a:pt x="275" y="2"/>
                      </a:moveTo>
                      <a:lnTo>
                        <a:pt x="275" y="2"/>
                      </a:lnTo>
                      <a:lnTo>
                        <a:pt x="262" y="8"/>
                      </a:lnTo>
                      <a:lnTo>
                        <a:pt x="248" y="15"/>
                      </a:lnTo>
                      <a:lnTo>
                        <a:pt x="235" y="23"/>
                      </a:lnTo>
                      <a:lnTo>
                        <a:pt x="222" y="29"/>
                      </a:lnTo>
                      <a:lnTo>
                        <a:pt x="201" y="38"/>
                      </a:lnTo>
                      <a:lnTo>
                        <a:pt x="179" y="50"/>
                      </a:lnTo>
                      <a:lnTo>
                        <a:pt x="159" y="61"/>
                      </a:lnTo>
                      <a:lnTo>
                        <a:pt x="139" y="74"/>
                      </a:lnTo>
                      <a:lnTo>
                        <a:pt x="103" y="96"/>
                      </a:lnTo>
                      <a:lnTo>
                        <a:pt x="68" y="118"/>
                      </a:lnTo>
                      <a:lnTo>
                        <a:pt x="51" y="130"/>
                      </a:lnTo>
                      <a:lnTo>
                        <a:pt x="34" y="143"/>
                      </a:lnTo>
                      <a:lnTo>
                        <a:pt x="17" y="156"/>
                      </a:lnTo>
                      <a:lnTo>
                        <a:pt x="3" y="170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8"/>
                      </a:lnTo>
                      <a:lnTo>
                        <a:pt x="5" y="180"/>
                      </a:lnTo>
                      <a:lnTo>
                        <a:pt x="8" y="180"/>
                      </a:lnTo>
                      <a:lnTo>
                        <a:pt x="10" y="178"/>
                      </a:lnTo>
                      <a:lnTo>
                        <a:pt x="25" y="165"/>
                      </a:lnTo>
                      <a:lnTo>
                        <a:pt x="39" y="152"/>
                      </a:lnTo>
                      <a:lnTo>
                        <a:pt x="71" y="130"/>
                      </a:lnTo>
                      <a:lnTo>
                        <a:pt x="103" y="109"/>
                      </a:lnTo>
                      <a:lnTo>
                        <a:pt x="136" y="88"/>
                      </a:lnTo>
                      <a:lnTo>
                        <a:pt x="167" y="70"/>
                      </a:lnTo>
                      <a:lnTo>
                        <a:pt x="199" y="53"/>
                      </a:lnTo>
                      <a:lnTo>
                        <a:pt x="222" y="41"/>
                      </a:lnTo>
                      <a:lnTo>
                        <a:pt x="247" y="32"/>
                      </a:lnTo>
                      <a:lnTo>
                        <a:pt x="255" y="27"/>
                      </a:lnTo>
                      <a:lnTo>
                        <a:pt x="263" y="21"/>
                      </a:lnTo>
                      <a:lnTo>
                        <a:pt x="269" y="16"/>
                      </a:lnTo>
                      <a:lnTo>
                        <a:pt x="277" y="12"/>
                      </a:lnTo>
                      <a:lnTo>
                        <a:pt x="280" y="11"/>
                      </a:lnTo>
                      <a:lnTo>
                        <a:pt x="281" y="10"/>
                      </a:lnTo>
                      <a:lnTo>
                        <a:pt x="281" y="4"/>
                      </a:lnTo>
                      <a:lnTo>
                        <a:pt x="280" y="3"/>
                      </a:lnTo>
                      <a:lnTo>
                        <a:pt x="279" y="2"/>
                      </a:lnTo>
                      <a:lnTo>
                        <a:pt x="277" y="0"/>
                      </a:lnTo>
                      <a:lnTo>
                        <a:pt x="275" y="2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任意多边形 1050456">
                  <a:extLst>
                    <a:ext uri="{FF2B5EF4-FFF2-40B4-BE49-F238E27FC236}">
                      <a16:creationId xmlns:a16="http://schemas.microsoft.com/office/drawing/2014/main" id="{D7BFF821-CE4C-450D-9F3A-E920D6F98EB4}"/>
                    </a:ext>
                  </a:extLst>
                </p:cNvPr>
                <p:cNvSpPr/>
                <p:nvPr/>
              </p:nvSpPr>
              <p:spPr bwMode="auto">
                <a:xfrm>
                  <a:off x="7815262" y="2938462"/>
                  <a:ext cx="152400" cy="107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9" h="201">
                      <a:moveTo>
                        <a:pt x="281" y="1"/>
                      </a:moveTo>
                      <a:lnTo>
                        <a:pt x="281" y="1"/>
                      </a:lnTo>
                      <a:lnTo>
                        <a:pt x="246" y="25"/>
                      </a:lnTo>
                      <a:lnTo>
                        <a:pt x="229" y="36"/>
                      </a:lnTo>
                      <a:lnTo>
                        <a:pt x="210" y="48"/>
                      </a:lnTo>
                      <a:lnTo>
                        <a:pt x="189" y="60"/>
                      </a:lnTo>
                      <a:lnTo>
                        <a:pt x="168" y="74"/>
                      </a:lnTo>
                      <a:lnTo>
                        <a:pt x="127" y="102"/>
                      </a:lnTo>
                      <a:lnTo>
                        <a:pt x="48" y="153"/>
                      </a:lnTo>
                      <a:lnTo>
                        <a:pt x="35" y="161"/>
                      </a:lnTo>
                      <a:lnTo>
                        <a:pt x="22" y="170"/>
                      </a:lnTo>
                      <a:lnTo>
                        <a:pt x="10" y="180"/>
                      </a:lnTo>
                      <a:lnTo>
                        <a:pt x="5" y="186"/>
                      </a:lnTo>
                      <a:lnTo>
                        <a:pt x="1" y="193"/>
                      </a:lnTo>
                      <a:lnTo>
                        <a:pt x="0" y="195"/>
                      </a:lnTo>
                      <a:lnTo>
                        <a:pt x="0" y="197"/>
                      </a:lnTo>
                      <a:lnTo>
                        <a:pt x="2" y="200"/>
                      </a:lnTo>
                      <a:lnTo>
                        <a:pt x="6" y="201"/>
                      </a:lnTo>
                      <a:lnTo>
                        <a:pt x="9" y="200"/>
                      </a:lnTo>
                      <a:lnTo>
                        <a:pt x="10" y="199"/>
                      </a:lnTo>
                      <a:lnTo>
                        <a:pt x="17" y="191"/>
                      </a:lnTo>
                      <a:lnTo>
                        <a:pt x="23" y="184"/>
                      </a:lnTo>
                      <a:lnTo>
                        <a:pt x="30" y="178"/>
                      </a:lnTo>
                      <a:lnTo>
                        <a:pt x="38" y="171"/>
                      </a:lnTo>
                      <a:lnTo>
                        <a:pt x="55" y="161"/>
                      </a:lnTo>
                      <a:lnTo>
                        <a:pt x="72" y="152"/>
                      </a:lnTo>
                      <a:lnTo>
                        <a:pt x="150" y="101"/>
                      </a:lnTo>
                      <a:lnTo>
                        <a:pt x="218" y="55"/>
                      </a:lnTo>
                      <a:lnTo>
                        <a:pt x="286" y="10"/>
                      </a:lnTo>
                      <a:lnTo>
                        <a:pt x="287" y="9"/>
                      </a:lnTo>
                      <a:lnTo>
                        <a:pt x="289" y="6"/>
                      </a:lnTo>
                      <a:lnTo>
                        <a:pt x="287" y="2"/>
                      </a:lnTo>
                      <a:lnTo>
                        <a:pt x="285" y="0"/>
                      </a:lnTo>
                      <a:lnTo>
                        <a:pt x="282" y="0"/>
                      </a:lnTo>
                      <a:lnTo>
                        <a:pt x="281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任意多边形 1050457">
                  <a:extLst>
                    <a:ext uri="{FF2B5EF4-FFF2-40B4-BE49-F238E27FC236}">
                      <a16:creationId xmlns:a16="http://schemas.microsoft.com/office/drawing/2014/main" id="{0B1F0F02-8446-4219-B49C-9FCF397E65BA}"/>
                    </a:ext>
                  </a:extLst>
                </p:cNvPr>
                <p:cNvSpPr/>
                <p:nvPr/>
              </p:nvSpPr>
              <p:spPr bwMode="auto">
                <a:xfrm>
                  <a:off x="7812087" y="3009900"/>
                  <a:ext cx="131762" cy="825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1" h="160">
                      <a:moveTo>
                        <a:pt x="242" y="2"/>
                      </a:moveTo>
                      <a:lnTo>
                        <a:pt x="242" y="2"/>
                      </a:lnTo>
                      <a:lnTo>
                        <a:pt x="225" y="13"/>
                      </a:lnTo>
                      <a:lnTo>
                        <a:pt x="208" y="24"/>
                      </a:lnTo>
                      <a:lnTo>
                        <a:pt x="171" y="42"/>
                      </a:lnTo>
                      <a:lnTo>
                        <a:pt x="136" y="62"/>
                      </a:lnTo>
                      <a:lnTo>
                        <a:pt x="102" y="80"/>
                      </a:lnTo>
                      <a:lnTo>
                        <a:pt x="76" y="94"/>
                      </a:lnTo>
                      <a:lnTo>
                        <a:pt x="47" y="110"/>
                      </a:lnTo>
                      <a:lnTo>
                        <a:pt x="32" y="119"/>
                      </a:lnTo>
                      <a:lnTo>
                        <a:pt x="19" y="128"/>
                      </a:lnTo>
                      <a:lnTo>
                        <a:pt x="9" y="139"/>
                      </a:lnTo>
                      <a:lnTo>
                        <a:pt x="5" y="145"/>
                      </a:lnTo>
                      <a:lnTo>
                        <a:pt x="1" y="151"/>
                      </a:lnTo>
                      <a:lnTo>
                        <a:pt x="0" y="153"/>
                      </a:lnTo>
                      <a:lnTo>
                        <a:pt x="0" y="156"/>
                      </a:lnTo>
                      <a:lnTo>
                        <a:pt x="2" y="158"/>
                      </a:lnTo>
                      <a:lnTo>
                        <a:pt x="8" y="160"/>
                      </a:lnTo>
                      <a:lnTo>
                        <a:pt x="9" y="158"/>
                      </a:lnTo>
                      <a:lnTo>
                        <a:pt x="10" y="157"/>
                      </a:lnTo>
                      <a:lnTo>
                        <a:pt x="14" y="151"/>
                      </a:lnTo>
                      <a:lnTo>
                        <a:pt x="19" y="145"/>
                      </a:lnTo>
                      <a:lnTo>
                        <a:pt x="32" y="135"/>
                      </a:lnTo>
                      <a:lnTo>
                        <a:pt x="46" y="126"/>
                      </a:lnTo>
                      <a:lnTo>
                        <a:pt x="57" y="119"/>
                      </a:lnTo>
                      <a:lnTo>
                        <a:pt x="91" y="100"/>
                      </a:lnTo>
                      <a:lnTo>
                        <a:pt x="124" y="80"/>
                      </a:lnTo>
                      <a:lnTo>
                        <a:pt x="159" y="62"/>
                      </a:lnTo>
                      <a:lnTo>
                        <a:pt x="195" y="42"/>
                      </a:lnTo>
                      <a:lnTo>
                        <a:pt x="222" y="28"/>
                      </a:lnTo>
                      <a:lnTo>
                        <a:pt x="237" y="20"/>
                      </a:lnTo>
                      <a:lnTo>
                        <a:pt x="250" y="9"/>
                      </a:lnTo>
                      <a:lnTo>
                        <a:pt x="251" y="8"/>
                      </a:lnTo>
                      <a:lnTo>
                        <a:pt x="251" y="5"/>
                      </a:lnTo>
                      <a:lnTo>
                        <a:pt x="251" y="4"/>
                      </a:lnTo>
                      <a:lnTo>
                        <a:pt x="250" y="2"/>
                      </a:lnTo>
                      <a:lnTo>
                        <a:pt x="246" y="0"/>
                      </a:lnTo>
                      <a:lnTo>
                        <a:pt x="243" y="0"/>
                      </a:lnTo>
                      <a:lnTo>
                        <a:pt x="242" y="2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任意多边形 1050458">
                  <a:extLst>
                    <a:ext uri="{FF2B5EF4-FFF2-40B4-BE49-F238E27FC236}">
                      <a16:creationId xmlns:a16="http://schemas.microsoft.com/office/drawing/2014/main" id="{9C6A45B2-DA61-4FBF-91B8-B85DA8761833}"/>
                    </a:ext>
                  </a:extLst>
                </p:cNvPr>
                <p:cNvSpPr/>
                <p:nvPr/>
              </p:nvSpPr>
              <p:spPr bwMode="auto">
                <a:xfrm>
                  <a:off x="7627937" y="3030537"/>
                  <a:ext cx="341312" cy="220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4" h="415">
                      <a:moveTo>
                        <a:pt x="637" y="0"/>
                      </a:moveTo>
                      <a:lnTo>
                        <a:pt x="637" y="0"/>
                      </a:lnTo>
                      <a:lnTo>
                        <a:pt x="618" y="8"/>
                      </a:lnTo>
                      <a:lnTo>
                        <a:pt x="598" y="17"/>
                      </a:lnTo>
                      <a:lnTo>
                        <a:pt x="580" y="28"/>
                      </a:lnTo>
                      <a:lnTo>
                        <a:pt x="563" y="39"/>
                      </a:lnTo>
                      <a:lnTo>
                        <a:pt x="529" y="63"/>
                      </a:lnTo>
                      <a:lnTo>
                        <a:pt x="495" y="89"/>
                      </a:lnTo>
                      <a:lnTo>
                        <a:pt x="453" y="122"/>
                      </a:lnTo>
                      <a:lnTo>
                        <a:pt x="411" y="152"/>
                      </a:lnTo>
                      <a:lnTo>
                        <a:pt x="366" y="181"/>
                      </a:lnTo>
                      <a:lnTo>
                        <a:pt x="321" y="208"/>
                      </a:lnTo>
                      <a:lnTo>
                        <a:pt x="238" y="255"/>
                      </a:lnTo>
                      <a:lnTo>
                        <a:pt x="156" y="303"/>
                      </a:lnTo>
                      <a:lnTo>
                        <a:pt x="117" y="327"/>
                      </a:lnTo>
                      <a:lnTo>
                        <a:pt x="77" y="351"/>
                      </a:lnTo>
                      <a:lnTo>
                        <a:pt x="58" y="364"/>
                      </a:lnTo>
                      <a:lnTo>
                        <a:pt x="38" y="377"/>
                      </a:lnTo>
                      <a:lnTo>
                        <a:pt x="20" y="390"/>
                      </a:lnTo>
                      <a:lnTo>
                        <a:pt x="3" y="405"/>
                      </a:lnTo>
                      <a:lnTo>
                        <a:pt x="0" y="407"/>
                      </a:lnTo>
                      <a:lnTo>
                        <a:pt x="0" y="409"/>
                      </a:lnTo>
                      <a:lnTo>
                        <a:pt x="3" y="412"/>
                      </a:lnTo>
                      <a:lnTo>
                        <a:pt x="5" y="415"/>
                      </a:lnTo>
                      <a:lnTo>
                        <a:pt x="8" y="415"/>
                      </a:lnTo>
                      <a:lnTo>
                        <a:pt x="11" y="413"/>
                      </a:lnTo>
                      <a:lnTo>
                        <a:pt x="28" y="399"/>
                      </a:lnTo>
                      <a:lnTo>
                        <a:pt x="46" y="385"/>
                      </a:lnTo>
                      <a:lnTo>
                        <a:pt x="64" y="371"/>
                      </a:lnTo>
                      <a:lnTo>
                        <a:pt x="84" y="360"/>
                      </a:lnTo>
                      <a:lnTo>
                        <a:pt x="162" y="314"/>
                      </a:lnTo>
                      <a:lnTo>
                        <a:pt x="243" y="264"/>
                      </a:lnTo>
                      <a:lnTo>
                        <a:pt x="327" y="217"/>
                      </a:lnTo>
                      <a:lnTo>
                        <a:pt x="366" y="195"/>
                      </a:lnTo>
                      <a:lnTo>
                        <a:pt x="404" y="170"/>
                      </a:lnTo>
                      <a:lnTo>
                        <a:pt x="441" y="144"/>
                      </a:lnTo>
                      <a:lnTo>
                        <a:pt x="478" y="116"/>
                      </a:lnTo>
                      <a:lnTo>
                        <a:pt x="517" y="86"/>
                      </a:lnTo>
                      <a:lnTo>
                        <a:pt x="555" y="58"/>
                      </a:lnTo>
                      <a:lnTo>
                        <a:pt x="576" y="45"/>
                      </a:lnTo>
                      <a:lnTo>
                        <a:pt x="595" y="31"/>
                      </a:lnTo>
                      <a:lnTo>
                        <a:pt x="618" y="21"/>
                      </a:lnTo>
                      <a:lnTo>
                        <a:pt x="640" y="11"/>
                      </a:lnTo>
                      <a:lnTo>
                        <a:pt x="641" y="9"/>
                      </a:lnTo>
                      <a:lnTo>
                        <a:pt x="642" y="8"/>
                      </a:lnTo>
                      <a:lnTo>
                        <a:pt x="644" y="4"/>
                      </a:lnTo>
                      <a:lnTo>
                        <a:pt x="642" y="1"/>
                      </a:lnTo>
                      <a:lnTo>
                        <a:pt x="641" y="0"/>
                      </a:lnTo>
                      <a:lnTo>
                        <a:pt x="638" y="0"/>
                      </a:lnTo>
                      <a:lnTo>
                        <a:pt x="637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任意多边形 1050459">
                  <a:extLst>
                    <a:ext uri="{FF2B5EF4-FFF2-40B4-BE49-F238E27FC236}">
                      <a16:creationId xmlns:a16="http://schemas.microsoft.com/office/drawing/2014/main" id="{0ECC4553-5C03-4701-8DD5-F2C6E3F2BC72}"/>
                    </a:ext>
                  </a:extLst>
                </p:cNvPr>
                <p:cNvSpPr/>
                <p:nvPr/>
              </p:nvSpPr>
              <p:spPr bwMode="auto">
                <a:xfrm>
                  <a:off x="7748587" y="3098800"/>
                  <a:ext cx="207962" cy="1508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1" h="281">
                      <a:moveTo>
                        <a:pt x="383" y="0"/>
                      </a:moveTo>
                      <a:lnTo>
                        <a:pt x="383" y="0"/>
                      </a:lnTo>
                      <a:lnTo>
                        <a:pt x="360" y="15"/>
                      </a:lnTo>
                      <a:lnTo>
                        <a:pt x="338" y="32"/>
                      </a:lnTo>
                      <a:lnTo>
                        <a:pt x="293" y="68"/>
                      </a:lnTo>
                      <a:lnTo>
                        <a:pt x="263" y="91"/>
                      </a:lnTo>
                      <a:lnTo>
                        <a:pt x="249" y="102"/>
                      </a:lnTo>
                      <a:lnTo>
                        <a:pt x="232" y="112"/>
                      </a:lnTo>
                      <a:lnTo>
                        <a:pt x="207" y="125"/>
                      </a:lnTo>
                      <a:lnTo>
                        <a:pt x="195" y="132"/>
                      </a:lnTo>
                      <a:lnTo>
                        <a:pt x="183" y="139"/>
                      </a:lnTo>
                      <a:lnTo>
                        <a:pt x="169" y="151"/>
                      </a:lnTo>
                      <a:lnTo>
                        <a:pt x="153" y="160"/>
                      </a:lnTo>
                      <a:lnTo>
                        <a:pt x="122" y="180"/>
                      </a:lnTo>
                      <a:lnTo>
                        <a:pt x="89" y="200"/>
                      </a:lnTo>
                      <a:lnTo>
                        <a:pt x="73" y="209"/>
                      </a:lnTo>
                      <a:lnTo>
                        <a:pt x="59" y="219"/>
                      </a:lnTo>
                      <a:lnTo>
                        <a:pt x="43" y="231"/>
                      </a:lnTo>
                      <a:lnTo>
                        <a:pt x="25" y="243"/>
                      </a:lnTo>
                      <a:lnTo>
                        <a:pt x="16" y="249"/>
                      </a:lnTo>
                      <a:lnTo>
                        <a:pt x="9" y="257"/>
                      </a:lnTo>
                      <a:lnTo>
                        <a:pt x="3" y="265"/>
                      </a:lnTo>
                      <a:lnTo>
                        <a:pt x="0" y="274"/>
                      </a:lnTo>
                      <a:lnTo>
                        <a:pt x="0" y="275"/>
                      </a:lnTo>
                      <a:lnTo>
                        <a:pt x="1" y="278"/>
                      </a:lnTo>
                      <a:lnTo>
                        <a:pt x="4" y="281"/>
                      </a:lnTo>
                      <a:lnTo>
                        <a:pt x="8" y="281"/>
                      </a:lnTo>
                      <a:lnTo>
                        <a:pt x="10" y="279"/>
                      </a:lnTo>
                      <a:lnTo>
                        <a:pt x="10" y="277"/>
                      </a:lnTo>
                      <a:lnTo>
                        <a:pt x="13" y="270"/>
                      </a:lnTo>
                      <a:lnTo>
                        <a:pt x="17" y="265"/>
                      </a:lnTo>
                      <a:lnTo>
                        <a:pt x="21" y="260"/>
                      </a:lnTo>
                      <a:lnTo>
                        <a:pt x="27" y="256"/>
                      </a:lnTo>
                      <a:lnTo>
                        <a:pt x="39" y="248"/>
                      </a:lnTo>
                      <a:lnTo>
                        <a:pt x="50" y="241"/>
                      </a:lnTo>
                      <a:lnTo>
                        <a:pt x="62" y="234"/>
                      </a:lnTo>
                      <a:lnTo>
                        <a:pt x="73" y="226"/>
                      </a:lnTo>
                      <a:lnTo>
                        <a:pt x="84" y="217"/>
                      </a:lnTo>
                      <a:lnTo>
                        <a:pt x="96" y="209"/>
                      </a:lnTo>
                      <a:lnTo>
                        <a:pt x="147" y="177"/>
                      </a:lnTo>
                      <a:lnTo>
                        <a:pt x="198" y="143"/>
                      </a:lnTo>
                      <a:lnTo>
                        <a:pt x="220" y="130"/>
                      </a:lnTo>
                      <a:lnTo>
                        <a:pt x="242" y="117"/>
                      </a:lnTo>
                      <a:lnTo>
                        <a:pt x="264" y="104"/>
                      </a:lnTo>
                      <a:lnTo>
                        <a:pt x="285" y="88"/>
                      </a:lnTo>
                      <a:lnTo>
                        <a:pt x="336" y="48"/>
                      </a:lnTo>
                      <a:lnTo>
                        <a:pt x="362" y="28"/>
                      </a:lnTo>
                      <a:lnTo>
                        <a:pt x="389" y="10"/>
                      </a:lnTo>
                      <a:lnTo>
                        <a:pt x="391" y="9"/>
                      </a:lnTo>
                      <a:lnTo>
                        <a:pt x="391" y="6"/>
                      </a:lnTo>
                      <a:lnTo>
                        <a:pt x="391" y="2"/>
                      </a:lnTo>
                      <a:lnTo>
                        <a:pt x="387" y="0"/>
                      </a:lnTo>
                      <a:lnTo>
                        <a:pt x="386" y="0"/>
                      </a:lnTo>
                      <a:lnTo>
                        <a:pt x="383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任意多边形 1050460">
                  <a:extLst>
                    <a:ext uri="{FF2B5EF4-FFF2-40B4-BE49-F238E27FC236}">
                      <a16:creationId xmlns:a16="http://schemas.microsoft.com/office/drawing/2014/main" id="{43E21D48-8AA6-40EE-9C25-5455B24D23AC}"/>
                    </a:ext>
                  </a:extLst>
                </p:cNvPr>
                <p:cNvSpPr/>
                <p:nvPr/>
              </p:nvSpPr>
              <p:spPr bwMode="auto">
                <a:xfrm>
                  <a:off x="7004050" y="2497137"/>
                  <a:ext cx="139700" cy="111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3" h="209">
                      <a:moveTo>
                        <a:pt x="257" y="0"/>
                      </a:moveTo>
                      <a:lnTo>
                        <a:pt x="257" y="0"/>
                      </a:lnTo>
                      <a:lnTo>
                        <a:pt x="249" y="2"/>
                      </a:lnTo>
                      <a:lnTo>
                        <a:pt x="241" y="5"/>
                      </a:lnTo>
                      <a:lnTo>
                        <a:pt x="227" y="15"/>
                      </a:lnTo>
                      <a:lnTo>
                        <a:pt x="213" y="26"/>
                      </a:lnTo>
                      <a:lnTo>
                        <a:pt x="199" y="36"/>
                      </a:lnTo>
                      <a:lnTo>
                        <a:pt x="179" y="49"/>
                      </a:lnTo>
                      <a:lnTo>
                        <a:pt x="161" y="64"/>
                      </a:lnTo>
                      <a:lnTo>
                        <a:pt x="122" y="91"/>
                      </a:lnTo>
                      <a:lnTo>
                        <a:pt x="105" y="106"/>
                      </a:lnTo>
                      <a:lnTo>
                        <a:pt x="87" y="120"/>
                      </a:lnTo>
                      <a:lnTo>
                        <a:pt x="51" y="148"/>
                      </a:lnTo>
                      <a:lnTo>
                        <a:pt x="38" y="159"/>
                      </a:lnTo>
                      <a:lnTo>
                        <a:pt x="24" y="171"/>
                      </a:lnTo>
                      <a:lnTo>
                        <a:pt x="11" y="185"/>
                      </a:lnTo>
                      <a:lnTo>
                        <a:pt x="5" y="192"/>
                      </a:lnTo>
                      <a:lnTo>
                        <a:pt x="2" y="200"/>
                      </a:lnTo>
                      <a:lnTo>
                        <a:pt x="0" y="202"/>
                      </a:lnTo>
                      <a:lnTo>
                        <a:pt x="2" y="205"/>
                      </a:lnTo>
                      <a:lnTo>
                        <a:pt x="4" y="208"/>
                      </a:lnTo>
                      <a:lnTo>
                        <a:pt x="5" y="209"/>
                      </a:lnTo>
                      <a:lnTo>
                        <a:pt x="8" y="209"/>
                      </a:lnTo>
                      <a:lnTo>
                        <a:pt x="9" y="208"/>
                      </a:lnTo>
                      <a:lnTo>
                        <a:pt x="11" y="206"/>
                      </a:lnTo>
                      <a:lnTo>
                        <a:pt x="15" y="199"/>
                      </a:lnTo>
                      <a:lnTo>
                        <a:pt x="20" y="192"/>
                      </a:lnTo>
                      <a:lnTo>
                        <a:pt x="33" y="179"/>
                      </a:lnTo>
                      <a:lnTo>
                        <a:pt x="46" y="167"/>
                      </a:lnTo>
                      <a:lnTo>
                        <a:pt x="59" y="157"/>
                      </a:lnTo>
                      <a:lnTo>
                        <a:pt x="93" y="128"/>
                      </a:lnTo>
                      <a:lnTo>
                        <a:pt x="128" y="102"/>
                      </a:lnTo>
                      <a:lnTo>
                        <a:pt x="158" y="78"/>
                      </a:lnTo>
                      <a:lnTo>
                        <a:pt x="190" y="56"/>
                      </a:lnTo>
                      <a:lnTo>
                        <a:pt x="220" y="36"/>
                      </a:lnTo>
                      <a:lnTo>
                        <a:pt x="229" y="30"/>
                      </a:lnTo>
                      <a:lnTo>
                        <a:pt x="240" y="22"/>
                      </a:lnTo>
                      <a:lnTo>
                        <a:pt x="250" y="14"/>
                      </a:lnTo>
                      <a:lnTo>
                        <a:pt x="254" y="12"/>
                      </a:lnTo>
                      <a:lnTo>
                        <a:pt x="259" y="10"/>
                      </a:lnTo>
                      <a:lnTo>
                        <a:pt x="262" y="10"/>
                      </a:lnTo>
                      <a:lnTo>
                        <a:pt x="263" y="8"/>
                      </a:lnTo>
                      <a:lnTo>
                        <a:pt x="263" y="6"/>
                      </a:lnTo>
                      <a:lnTo>
                        <a:pt x="263" y="4"/>
                      </a:lnTo>
                      <a:lnTo>
                        <a:pt x="261" y="1"/>
                      </a:lnTo>
                      <a:lnTo>
                        <a:pt x="258" y="0"/>
                      </a:lnTo>
                      <a:lnTo>
                        <a:pt x="257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任意多边形 1050461">
                  <a:extLst>
                    <a:ext uri="{FF2B5EF4-FFF2-40B4-BE49-F238E27FC236}">
                      <a16:creationId xmlns:a16="http://schemas.microsoft.com/office/drawing/2014/main" id="{2C0BE3BF-E74C-4F84-AC02-5EAF0963343A}"/>
                    </a:ext>
                  </a:extLst>
                </p:cNvPr>
                <p:cNvSpPr/>
                <p:nvPr/>
              </p:nvSpPr>
              <p:spPr bwMode="auto">
                <a:xfrm>
                  <a:off x="6991350" y="2554287"/>
                  <a:ext cx="138112" cy="106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8" h="197">
                      <a:moveTo>
                        <a:pt x="249" y="1"/>
                      </a:moveTo>
                      <a:lnTo>
                        <a:pt x="249" y="1"/>
                      </a:lnTo>
                      <a:lnTo>
                        <a:pt x="243" y="7"/>
                      </a:lnTo>
                      <a:lnTo>
                        <a:pt x="237" y="13"/>
                      </a:lnTo>
                      <a:lnTo>
                        <a:pt x="221" y="23"/>
                      </a:lnTo>
                      <a:lnTo>
                        <a:pt x="205" y="32"/>
                      </a:lnTo>
                      <a:lnTo>
                        <a:pt x="190" y="40"/>
                      </a:lnTo>
                      <a:lnTo>
                        <a:pt x="174" y="52"/>
                      </a:lnTo>
                      <a:lnTo>
                        <a:pt x="158" y="62"/>
                      </a:lnTo>
                      <a:lnTo>
                        <a:pt x="127" y="87"/>
                      </a:lnTo>
                      <a:lnTo>
                        <a:pt x="63" y="136"/>
                      </a:lnTo>
                      <a:lnTo>
                        <a:pt x="31" y="162"/>
                      </a:lnTo>
                      <a:lnTo>
                        <a:pt x="1" y="188"/>
                      </a:lnTo>
                      <a:lnTo>
                        <a:pt x="0" y="189"/>
                      </a:lnTo>
                      <a:lnTo>
                        <a:pt x="0" y="192"/>
                      </a:lnTo>
                      <a:lnTo>
                        <a:pt x="1" y="196"/>
                      </a:lnTo>
                      <a:lnTo>
                        <a:pt x="5" y="197"/>
                      </a:lnTo>
                      <a:lnTo>
                        <a:pt x="8" y="197"/>
                      </a:lnTo>
                      <a:lnTo>
                        <a:pt x="9" y="196"/>
                      </a:lnTo>
                      <a:lnTo>
                        <a:pt x="42" y="168"/>
                      </a:lnTo>
                      <a:lnTo>
                        <a:pt x="75" y="142"/>
                      </a:lnTo>
                      <a:lnTo>
                        <a:pt x="141" y="90"/>
                      </a:lnTo>
                      <a:lnTo>
                        <a:pt x="173" y="68"/>
                      </a:lnTo>
                      <a:lnTo>
                        <a:pt x="204" y="45"/>
                      </a:lnTo>
                      <a:lnTo>
                        <a:pt x="218" y="38"/>
                      </a:lnTo>
                      <a:lnTo>
                        <a:pt x="233" y="30"/>
                      </a:lnTo>
                      <a:lnTo>
                        <a:pt x="246" y="21"/>
                      </a:lnTo>
                      <a:lnTo>
                        <a:pt x="251" y="15"/>
                      </a:lnTo>
                      <a:lnTo>
                        <a:pt x="256" y="10"/>
                      </a:lnTo>
                      <a:lnTo>
                        <a:pt x="258" y="7"/>
                      </a:lnTo>
                      <a:lnTo>
                        <a:pt x="258" y="5"/>
                      </a:lnTo>
                      <a:lnTo>
                        <a:pt x="256" y="1"/>
                      </a:lnTo>
                      <a:lnTo>
                        <a:pt x="255" y="0"/>
                      </a:lnTo>
                      <a:lnTo>
                        <a:pt x="252" y="0"/>
                      </a:lnTo>
                      <a:lnTo>
                        <a:pt x="251" y="0"/>
                      </a:lnTo>
                      <a:lnTo>
                        <a:pt x="249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任意多边形 1050462">
                  <a:extLst>
                    <a:ext uri="{FF2B5EF4-FFF2-40B4-BE49-F238E27FC236}">
                      <a16:creationId xmlns:a16="http://schemas.microsoft.com/office/drawing/2014/main" id="{FCF1ED2A-87CE-4CEB-938B-091BDF35540F}"/>
                    </a:ext>
                  </a:extLst>
                </p:cNvPr>
                <p:cNvSpPr/>
                <p:nvPr/>
              </p:nvSpPr>
              <p:spPr bwMode="auto">
                <a:xfrm>
                  <a:off x="6983412" y="2605087"/>
                  <a:ext cx="142875" cy="106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5" h="198">
                      <a:moveTo>
                        <a:pt x="266" y="0"/>
                      </a:moveTo>
                      <a:lnTo>
                        <a:pt x="266" y="0"/>
                      </a:lnTo>
                      <a:lnTo>
                        <a:pt x="249" y="12"/>
                      </a:lnTo>
                      <a:lnTo>
                        <a:pt x="232" y="22"/>
                      </a:lnTo>
                      <a:lnTo>
                        <a:pt x="197" y="41"/>
                      </a:lnTo>
                      <a:lnTo>
                        <a:pt x="178" y="51"/>
                      </a:lnTo>
                      <a:lnTo>
                        <a:pt x="161" y="63"/>
                      </a:lnTo>
                      <a:lnTo>
                        <a:pt x="129" y="88"/>
                      </a:lnTo>
                      <a:lnTo>
                        <a:pt x="98" y="110"/>
                      </a:lnTo>
                      <a:lnTo>
                        <a:pt x="70" y="133"/>
                      </a:lnTo>
                      <a:lnTo>
                        <a:pt x="54" y="148"/>
                      </a:lnTo>
                      <a:lnTo>
                        <a:pt x="38" y="164"/>
                      </a:lnTo>
                      <a:lnTo>
                        <a:pt x="30" y="170"/>
                      </a:lnTo>
                      <a:lnTo>
                        <a:pt x="23" y="178"/>
                      </a:lnTo>
                      <a:lnTo>
                        <a:pt x="13" y="183"/>
                      </a:lnTo>
                      <a:lnTo>
                        <a:pt x="4" y="187"/>
                      </a:lnTo>
                      <a:lnTo>
                        <a:pt x="3" y="187"/>
                      </a:lnTo>
                      <a:lnTo>
                        <a:pt x="2" y="190"/>
                      </a:lnTo>
                      <a:lnTo>
                        <a:pt x="0" y="192"/>
                      </a:lnTo>
                      <a:lnTo>
                        <a:pt x="3" y="196"/>
                      </a:lnTo>
                      <a:lnTo>
                        <a:pt x="4" y="198"/>
                      </a:lnTo>
                      <a:lnTo>
                        <a:pt x="7" y="198"/>
                      </a:lnTo>
                      <a:lnTo>
                        <a:pt x="11" y="198"/>
                      </a:lnTo>
                      <a:lnTo>
                        <a:pt x="13" y="196"/>
                      </a:lnTo>
                      <a:lnTo>
                        <a:pt x="15" y="195"/>
                      </a:lnTo>
                      <a:lnTo>
                        <a:pt x="25" y="188"/>
                      </a:lnTo>
                      <a:lnTo>
                        <a:pt x="34" y="181"/>
                      </a:lnTo>
                      <a:lnTo>
                        <a:pt x="53" y="164"/>
                      </a:lnTo>
                      <a:lnTo>
                        <a:pt x="70" y="148"/>
                      </a:lnTo>
                      <a:lnTo>
                        <a:pt x="88" y="132"/>
                      </a:lnTo>
                      <a:lnTo>
                        <a:pt x="126" y="103"/>
                      </a:lnTo>
                      <a:lnTo>
                        <a:pt x="159" y="79"/>
                      </a:lnTo>
                      <a:lnTo>
                        <a:pt x="176" y="65"/>
                      </a:lnTo>
                      <a:lnTo>
                        <a:pt x="194" y="55"/>
                      </a:lnTo>
                      <a:lnTo>
                        <a:pt x="233" y="34"/>
                      </a:lnTo>
                      <a:lnTo>
                        <a:pt x="253" y="22"/>
                      </a:lnTo>
                      <a:lnTo>
                        <a:pt x="272" y="11"/>
                      </a:lnTo>
                      <a:lnTo>
                        <a:pt x="274" y="9"/>
                      </a:lnTo>
                      <a:lnTo>
                        <a:pt x="275" y="7"/>
                      </a:lnTo>
                      <a:lnTo>
                        <a:pt x="274" y="3"/>
                      </a:lnTo>
                      <a:lnTo>
                        <a:pt x="272" y="1"/>
                      </a:lnTo>
                      <a:lnTo>
                        <a:pt x="270" y="0"/>
                      </a:lnTo>
                      <a:lnTo>
                        <a:pt x="269" y="0"/>
                      </a:lnTo>
                      <a:lnTo>
                        <a:pt x="266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任意多边形 1050463">
                  <a:extLst>
                    <a:ext uri="{FF2B5EF4-FFF2-40B4-BE49-F238E27FC236}">
                      <a16:creationId xmlns:a16="http://schemas.microsoft.com/office/drawing/2014/main" id="{25B00A38-EF51-43D2-901C-82631CC9BD90}"/>
                    </a:ext>
                  </a:extLst>
                </p:cNvPr>
                <p:cNvSpPr/>
                <p:nvPr/>
              </p:nvSpPr>
              <p:spPr bwMode="auto">
                <a:xfrm>
                  <a:off x="6991350" y="2649537"/>
                  <a:ext cx="138112" cy="106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8" h="197">
                      <a:moveTo>
                        <a:pt x="249" y="1"/>
                      </a:moveTo>
                      <a:lnTo>
                        <a:pt x="249" y="1"/>
                      </a:lnTo>
                      <a:lnTo>
                        <a:pt x="243" y="6"/>
                      </a:lnTo>
                      <a:lnTo>
                        <a:pt x="237" y="10"/>
                      </a:lnTo>
                      <a:lnTo>
                        <a:pt x="224" y="15"/>
                      </a:lnTo>
                      <a:lnTo>
                        <a:pt x="217" y="21"/>
                      </a:lnTo>
                      <a:lnTo>
                        <a:pt x="211" y="25"/>
                      </a:lnTo>
                      <a:lnTo>
                        <a:pt x="204" y="30"/>
                      </a:lnTo>
                      <a:lnTo>
                        <a:pt x="196" y="35"/>
                      </a:lnTo>
                      <a:lnTo>
                        <a:pt x="182" y="43"/>
                      </a:lnTo>
                      <a:lnTo>
                        <a:pt x="169" y="53"/>
                      </a:lnTo>
                      <a:lnTo>
                        <a:pt x="141" y="76"/>
                      </a:lnTo>
                      <a:lnTo>
                        <a:pt x="126" y="90"/>
                      </a:lnTo>
                      <a:lnTo>
                        <a:pt x="110" y="103"/>
                      </a:lnTo>
                      <a:lnTo>
                        <a:pt x="77" y="132"/>
                      </a:lnTo>
                      <a:lnTo>
                        <a:pt x="60" y="146"/>
                      </a:lnTo>
                      <a:lnTo>
                        <a:pt x="43" y="161"/>
                      </a:lnTo>
                      <a:lnTo>
                        <a:pt x="35" y="169"/>
                      </a:lnTo>
                      <a:lnTo>
                        <a:pt x="26" y="176"/>
                      </a:lnTo>
                      <a:lnTo>
                        <a:pt x="21" y="180"/>
                      </a:lnTo>
                      <a:lnTo>
                        <a:pt x="16" y="184"/>
                      </a:lnTo>
                      <a:lnTo>
                        <a:pt x="10" y="186"/>
                      </a:lnTo>
                      <a:lnTo>
                        <a:pt x="5" y="186"/>
                      </a:lnTo>
                      <a:lnTo>
                        <a:pt x="3" y="187"/>
                      </a:lnTo>
                      <a:lnTo>
                        <a:pt x="1" y="188"/>
                      </a:lnTo>
                      <a:lnTo>
                        <a:pt x="0" y="192"/>
                      </a:lnTo>
                      <a:lnTo>
                        <a:pt x="1" y="196"/>
                      </a:lnTo>
                      <a:lnTo>
                        <a:pt x="3" y="197"/>
                      </a:lnTo>
                      <a:lnTo>
                        <a:pt x="5" y="197"/>
                      </a:lnTo>
                      <a:lnTo>
                        <a:pt x="13" y="197"/>
                      </a:lnTo>
                      <a:lnTo>
                        <a:pt x="16" y="197"/>
                      </a:lnTo>
                      <a:lnTo>
                        <a:pt x="17" y="196"/>
                      </a:lnTo>
                      <a:lnTo>
                        <a:pt x="25" y="192"/>
                      </a:lnTo>
                      <a:lnTo>
                        <a:pt x="33" y="186"/>
                      </a:lnTo>
                      <a:lnTo>
                        <a:pt x="47" y="172"/>
                      </a:lnTo>
                      <a:lnTo>
                        <a:pt x="65" y="157"/>
                      </a:lnTo>
                      <a:lnTo>
                        <a:pt x="84" y="141"/>
                      </a:lnTo>
                      <a:lnTo>
                        <a:pt x="103" y="125"/>
                      </a:lnTo>
                      <a:lnTo>
                        <a:pt x="122" y="108"/>
                      </a:lnTo>
                      <a:lnTo>
                        <a:pt x="140" y="91"/>
                      </a:lnTo>
                      <a:lnTo>
                        <a:pt x="160" y="74"/>
                      </a:lnTo>
                      <a:lnTo>
                        <a:pt x="180" y="59"/>
                      </a:lnTo>
                      <a:lnTo>
                        <a:pt x="203" y="44"/>
                      </a:lnTo>
                      <a:lnTo>
                        <a:pt x="217" y="35"/>
                      </a:lnTo>
                      <a:lnTo>
                        <a:pt x="230" y="26"/>
                      </a:lnTo>
                      <a:lnTo>
                        <a:pt x="237" y="22"/>
                      </a:lnTo>
                      <a:lnTo>
                        <a:pt x="243" y="18"/>
                      </a:lnTo>
                      <a:lnTo>
                        <a:pt x="251" y="14"/>
                      </a:lnTo>
                      <a:lnTo>
                        <a:pt x="256" y="9"/>
                      </a:lnTo>
                      <a:lnTo>
                        <a:pt x="258" y="8"/>
                      </a:lnTo>
                      <a:lnTo>
                        <a:pt x="258" y="5"/>
                      </a:lnTo>
                      <a:lnTo>
                        <a:pt x="256" y="1"/>
                      </a:lnTo>
                      <a:lnTo>
                        <a:pt x="255" y="0"/>
                      </a:lnTo>
                      <a:lnTo>
                        <a:pt x="252" y="0"/>
                      </a:lnTo>
                      <a:lnTo>
                        <a:pt x="251" y="0"/>
                      </a:lnTo>
                      <a:lnTo>
                        <a:pt x="249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任意多边形 1050464">
                  <a:extLst>
                    <a:ext uri="{FF2B5EF4-FFF2-40B4-BE49-F238E27FC236}">
                      <a16:creationId xmlns:a16="http://schemas.microsoft.com/office/drawing/2014/main" id="{68046FE2-32E2-462F-AA6D-FE7CE7F2AA4F}"/>
                    </a:ext>
                  </a:extLst>
                </p:cNvPr>
                <p:cNvSpPr/>
                <p:nvPr/>
              </p:nvSpPr>
              <p:spPr bwMode="auto">
                <a:xfrm>
                  <a:off x="6986587" y="2698750"/>
                  <a:ext cx="139700" cy="107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7" h="206">
                      <a:moveTo>
                        <a:pt x="258" y="0"/>
                      </a:moveTo>
                      <a:lnTo>
                        <a:pt x="258" y="0"/>
                      </a:lnTo>
                      <a:lnTo>
                        <a:pt x="241" y="11"/>
                      </a:lnTo>
                      <a:lnTo>
                        <a:pt x="224" y="21"/>
                      </a:lnTo>
                      <a:lnTo>
                        <a:pt x="208" y="34"/>
                      </a:lnTo>
                      <a:lnTo>
                        <a:pt x="192" y="47"/>
                      </a:lnTo>
                      <a:lnTo>
                        <a:pt x="162" y="74"/>
                      </a:lnTo>
                      <a:lnTo>
                        <a:pt x="147" y="87"/>
                      </a:lnTo>
                      <a:lnTo>
                        <a:pt x="131" y="98"/>
                      </a:lnTo>
                      <a:lnTo>
                        <a:pt x="97" y="121"/>
                      </a:lnTo>
                      <a:lnTo>
                        <a:pt x="64" y="144"/>
                      </a:lnTo>
                      <a:lnTo>
                        <a:pt x="33" y="169"/>
                      </a:lnTo>
                      <a:lnTo>
                        <a:pt x="2" y="195"/>
                      </a:lnTo>
                      <a:lnTo>
                        <a:pt x="0" y="198"/>
                      </a:lnTo>
                      <a:lnTo>
                        <a:pt x="0" y="199"/>
                      </a:lnTo>
                      <a:lnTo>
                        <a:pt x="2" y="203"/>
                      </a:lnTo>
                      <a:lnTo>
                        <a:pt x="5" y="206"/>
                      </a:lnTo>
                      <a:lnTo>
                        <a:pt x="8" y="206"/>
                      </a:lnTo>
                      <a:lnTo>
                        <a:pt x="11" y="204"/>
                      </a:lnTo>
                      <a:lnTo>
                        <a:pt x="42" y="177"/>
                      </a:lnTo>
                      <a:lnTo>
                        <a:pt x="76" y="151"/>
                      </a:lnTo>
                      <a:lnTo>
                        <a:pt x="111" y="126"/>
                      </a:lnTo>
                      <a:lnTo>
                        <a:pt x="145" y="102"/>
                      </a:lnTo>
                      <a:lnTo>
                        <a:pt x="161" y="91"/>
                      </a:lnTo>
                      <a:lnTo>
                        <a:pt x="175" y="79"/>
                      </a:lnTo>
                      <a:lnTo>
                        <a:pt x="203" y="54"/>
                      </a:lnTo>
                      <a:lnTo>
                        <a:pt x="217" y="42"/>
                      </a:lnTo>
                      <a:lnTo>
                        <a:pt x="232" y="30"/>
                      </a:lnTo>
                      <a:lnTo>
                        <a:pt x="247" y="20"/>
                      </a:lnTo>
                      <a:lnTo>
                        <a:pt x="264" y="11"/>
                      </a:lnTo>
                      <a:lnTo>
                        <a:pt x="266" y="9"/>
                      </a:lnTo>
                      <a:lnTo>
                        <a:pt x="267" y="7"/>
                      </a:lnTo>
                      <a:lnTo>
                        <a:pt x="267" y="6"/>
                      </a:lnTo>
                      <a:lnTo>
                        <a:pt x="266" y="3"/>
                      </a:lnTo>
                      <a:lnTo>
                        <a:pt x="263" y="0"/>
                      </a:lnTo>
                      <a:lnTo>
                        <a:pt x="261" y="0"/>
                      </a:lnTo>
                      <a:lnTo>
                        <a:pt x="258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任意多边形 1050465">
                  <a:extLst>
                    <a:ext uri="{FF2B5EF4-FFF2-40B4-BE49-F238E27FC236}">
                      <a16:creationId xmlns:a16="http://schemas.microsoft.com/office/drawing/2014/main" id="{33546DA0-050F-4AE6-904B-EEBE54C8ADAF}"/>
                    </a:ext>
                  </a:extLst>
                </p:cNvPr>
                <p:cNvSpPr/>
                <p:nvPr/>
              </p:nvSpPr>
              <p:spPr bwMode="auto">
                <a:xfrm>
                  <a:off x="6996112" y="2749550"/>
                  <a:ext cx="128587" cy="101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4" h="194">
                      <a:moveTo>
                        <a:pt x="235" y="1"/>
                      </a:moveTo>
                      <a:lnTo>
                        <a:pt x="235" y="1"/>
                      </a:lnTo>
                      <a:lnTo>
                        <a:pt x="219" y="11"/>
                      </a:lnTo>
                      <a:lnTo>
                        <a:pt x="205" y="23"/>
                      </a:lnTo>
                      <a:lnTo>
                        <a:pt x="189" y="34"/>
                      </a:lnTo>
                      <a:lnTo>
                        <a:pt x="173" y="45"/>
                      </a:lnTo>
                      <a:lnTo>
                        <a:pt x="139" y="66"/>
                      </a:lnTo>
                      <a:lnTo>
                        <a:pt x="105" y="88"/>
                      </a:lnTo>
                      <a:lnTo>
                        <a:pt x="92" y="99"/>
                      </a:lnTo>
                      <a:lnTo>
                        <a:pt x="81" y="112"/>
                      </a:lnTo>
                      <a:lnTo>
                        <a:pt x="68" y="124"/>
                      </a:lnTo>
                      <a:lnTo>
                        <a:pt x="56" y="136"/>
                      </a:lnTo>
                      <a:lnTo>
                        <a:pt x="30" y="160"/>
                      </a:lnTo>
                      <a:lnTo>
                        <a:pt x="15" y="173"/>
                      </a:lnTo>
                      <a:lnTo>
                        <a:pt x="2" y="184"/>
                      </a:lnTo>
                      <a:lnTo>
                        <a:pt x="1" y="187"/>
                      </a:lnTo>
                      <a:lnTo>
                        <a:pt x="0" y="188"/>
                      </a:lnTo>
                      <a:lnTo>
                        <a:pt x="1" y="190"/>
                      </a:lnTo>
                      <a:lnTo>
                        <a:pt x="2" y="192"/>
                      </a:lnTo>
                      <a:lnTo>
                        <a:pt x="6" y="194"/>
                      </a:lnTo>
                      <a:lnTo>
                        <a:pt x="7" y="193"/>
                      </a:lnTo>
                      <a:lnTo>
                        <a:pt x="10" y="193"/>
                      </a:lnTo>
                      <a:lnTo>
                        <a:pt x="24" y="181"/>
                      </a:lnTo>
                      <a:lnTo>
                        <a:pt x="37" y="168"/>
                      </a:lnTo>
                      <a:lnTo>
                        <a:pt x="65" y="142"/>
                      </a:lnTo>
                      <a:lnTo>
                        <a:pt x="91" y="116"/>
                      </a:lnTo>
                      <a:lnTo>
                        <a:pt x="105" y="104"/>
                      </a:lnTo>
                      <a:lnTo>
                        <a:pt x="120" y="92"/>
                      </a:lnTo>
                      <a:lnTo>
                        <a:pt x="149" y="73"/>
                      </a:lnTo>
                      <a:lnTo>
                        <a:pt x="179" y="54"/>
                      </a:lnTo>
                      <a:lnTo>
                        <a:pt x="194" y="44"/>
                      </a:lnTo>
                      <a:lnTo>
                        <a:pt x="210" y="32"/>
                      </a:lnTo>
                      <a:lnTo>
                        <a:pt x="226" y="20"/>
                      </a:lnTo>
                      <a:lnTo>
                        <a:pt x="242" y="11"/>
                      </a:lnTo>
                      <a:lnTo>
                        <a:pt x="243" y="9"/>
                      </a:lnTo>
                      <a:lnTo>
                        <a:pt x="244" y="7"/>
                      </a:lnTo>
                      <a:lnTo>
                        <a:pt x="243" y="3"/>
                      </a:lnTo>
                      <a:lnTo>
                        <a:pt x="240" y="1"/>
                      </a:lnTo>
                      <a:lnTo>
                        <a:pt x="238" y="0"/>
                      </a:lnTo>
                      <a:lnTo>
                        <a:pt x="235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任意多边形 1050466">
                  <a:extLst>
                    <a:ext uri="{FF2B5EF4-FFF2-40B4-BE49-F238E27FC236}">
                      <a16:creationId xmlns:a16="http://schemas.microsoft.com/office/drawing/2014/main" id="{B6F86F85-79F7-41DB-B71F-3BC7A128501A}"/>
                    </a:ext>
                  </a:extLst>
                </p:cNvPr>
                <p:cNvSpPr/>
                <p:nvPr/>
              </p:nvSpPr>
              <p:spPr bwMode="auto">
                <a:xfrm>
                  <a:off x="6989762" y="2792412"/>
                  <a:ext cx="147637" cy="111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1" h="211">
                      <a:moveTo>
                        <a:pt x="274" y="0"/>
                      </a:moveTo>
                      <a:lnTo>
                        <a:pt x="274" y="0"/>
                      </a:lnTo>
                      <a:lnTo>
                        <a:pt x="257" y="9"/>
                      </a:lnTo>
                      <a:lnTo>
                        <a:pt x="241" y="21"/>
                      </a:lnTo>
                      <a:lnTo>
                        <a:pt x="209" y="44"/>
                      </a:lnTo>
                      <a:lnTo>
                        <a:pt x="175" y="69"/>
                      </a:lnTo>
                      <a:lnTo>
                        <a:pt x="160" y="81"/>
                      </a:lnTo>
                      <a:lnTo>
                        <a:pt x="143" y="94"/>
                      </a:lnTo>
                      <a:lnTo>
                        <a:pt x="110" y="124"/>
                      </a:lnTo>
                      <a:lnTo>
                        <a:pt x="76" y="151"/>
                      </a:lnTo>
                      <a:lnTo>
                        <a:pt x="41" y="177"/>
                      </a:lnTo>
                      <a:lnTo>
                        <a:pt x="22" y="191"/>
                      </a:lnTo>
                      <a:lnTo>
                        <a:pt x="3" y="201"/>
                      </a:lnTo>
                      <a:lnTo>
                        <a:pt x="1" y="204"/>
                      </a:lnTo>
                      <a:lnTo>
                        <a:pt x="0" y="205"/>
                      </a:lnTo>
                      <a:lnTo>
                        <a:pt x="1" y="209"/>
                      </a:lnTo>
                      <a:lnTo>
                        <a:pt x="4" y="211"/>
                      </a:lnTo>
                      <a:lnTo>
                        <a:pt x="7" y="211"/>
                      </a:lnTo>
                      <a:lnTo>
                        <a:pt x="9" y="211"/>
                      </a:lnTo>
                      <a:lnTo>
                        <a:pt x="22" y="205"/>
                      </a:lnTo>
                      <a:lnTo>
                        <a:pt x="29" y="202"/>
                      </a:lnTo>
                      <a:lnTo>
                        <a:pt x="34" y="198"/>
                      </a:lnTo>
                      <a:lnTo>
                        <a:pt x="52" y="185"/>
                      </a:lnTo>
                      <a:lnTo>
                        <a:pt x="69" y="172"/>
                      </a:lnTo>
                      <a:lnTo>
                        <a:pt x="85" y="160"/>
                      </a:lnTo>
                      <a:lnTo>
                        <a:pt x="101" y="147"/>
                      </a:lnTo>
                      <a:lnTo>
                        <a:pt x="130" y="121"/>
                      </a:lnTo>
                      <a:lnTo>
                        <a:pt x="149" y="106"/>
                      </a:lnTo>
                      <a:lnTo>
                        <a:pt x="168" y="90"/>
                      </a:lnTo>
                      <a:lnTo>
                        <a:pt x="207" y="60"/>
                      </a:lnTo>
                      <a:lnTo>
                        <a:pt x="242" y="34"/>
                      </a:lnTo>
                      <a:lnTo>
                        <a:pt x="260" y="21"/>
                      </a:lnTo>
                      <a:lnTo>
                        <a:pt x="279" y="10"/>
                      </a:lnTo>
                      <a:lnTo>
                        <a:pt x="281" y="9"/>
                      </a:lnTo>
                      <a:lnTo>
                        <a:pt x="281" y="6"/>
                      </a:lnTo>
                      <a:lnTo>
                        <a:pt x="281" y="2"/>
                      </a:lnTo>
                      <a:lnTo>
                        <a:pt x="277" y="0"/>
                      </a:lnTo>
                      <a:lnTo>
                        <a:pt x="276" y="0"/>
                      </a:lnTo>
                      <a:lnTo>
                        <a:pt x="274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任意多边形 1050467">
                  <a:extLst>
                    <a:ext uri="{FF2B5EF4-FFF2-40B4-BE49-F238E27FC236}">
                      <a16:creationId xmlns:a16="http://schemas.microsoft.com/office/drawing/2014/main" id="{FBC39E3F-E1CE-47A9-9707-F5155D1008AC}"/>
                    </a:ext>
                  </a:extLst>
                </p:cNvPr>
                <p:cNvSpPr/>
                <p:nvPr/>
              </p:nvSpPr>
              <p:spPr bwMode="auto">
                <a:xfrm>
                  <a:off x="6991350" y="2844800"/>
                  <a:ext cx="146050" cy="101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" h="189">
                      <a:moveTo>
                        <a:pt x="267" y="0"/>
                      </a:moveTo>
                      <a:lnTo>
                        <a:pt x="267" y="0"/>
                      </a:lnTo>
                      <a:lnTo>
                        <a:pt x="254" y="5"/>
                      </a:lnTo>
                      <a:lnTo>
                        <a:pt x="241" y="13"/>
                      </a:lnTo>
                      <a:lnTo>
                        <a:pt x="218" y="30"/>
                      </a:lnTo>
                      <a:lnTo>
                        <a:pt x="200" y="41"/>
                      </a:lnTo>
                      <a:lnTo>
                        <a:pt x="182" y="55"/>
                      </a:lnTo>
                      <a:lnTo>
                        <a:pt x="145" y="78"/>
                      </a:lnTo>
                      <a:lnTo>
                        <a:pt x="107" y="104"/>
                      </a:lnTo>
                      <a:lnTo>
                        <a:pt x="69" y="130"/>
                      </a:lnTo>
                      <a:lnTo>
                        <a:pt x="54" y="143"/>
                      </a:lnTo>
                      <a:lnTo>
                        <a:pt x="38" y="158"/>
                      </a:lnTo>
                      <a:lnTo>
                        <a:pt x="30" y="166"/>
                      </a:lnTo>
                      <a:lnTo>
                        <a:pt x="21" y="171"/>
                      </a:lnTo>
                      <a:lnTo>
                        <a:pt x="13" y="176"/>
                      </a:lnTo>
                      <a:lnTo>
                        <a:pt x="4" y="179"/>
                      </a:lnTo>
                      <a:lnTo>
                        <a:pt x="1" y="180"/>
                      </a:lnTo>
                      <a:lnTo>
                        <a:pt x="0" y="181"/>
                      </a:lnTo>
                      <a:lnTo>
                        <a:pt x="0" y="183"/>
                      </a:lnTo>
                      <a:lnTo>
                        <a:pt x="0" y="185"/>
                      </a:lnTo>
                      <a:lnTo>
                        <a:pt x="3" y="189"/>
                      </a:lnTo>
                      <a:lnTo>
                        <a:pt x="4" y="189"/>
                      </a:lnTo>
                      <a:lnTo>
                        <a:pt x="7" y="189"/>
                      </a:lnTo>
                      <a:lnTo>
                        <a:pt x="13" y="188"/>
                      </a:lnTo>
                      <a:lnTo>
                        <a:pt x="20" y="185"/>
                      </a:lnTo>
                      <a:lnTo>
                        <a:pt x="31" y="177"/>
                      </a:lnTo>
                      <a:lnTo>
                        <a:pt x="52" y="159"/>
                      </a:lnTo>
                      <a:lnTo>
                        <a:pt x="72" y="143"/>
                      </a:lnTo>
                      <a:lnTo>
                        <a:pt x="93" y="128"/>
                      </a:lnTo>
                      <a:lnTo>
                        <a:pt x="135" y="99"/>
                      </a:lnTo>
                      <a:lnTo>
                        <a:pt x="171" y="74"/>
                      </a:lnTo>
                      <a:lnTo>
                        <a:pt x="209" y="49"/>
                      </a:lnTo>
                      <a:lnTo>
                        <a:pt x="224" y="40"/>
                      </a:lnTo>
                      <a:lnTo>
                        <a:pt x="238" y="28"/>
                      </a:lnTo>
                      <a:lnTo>
                        <a:pt x="254" y="18"/>
                      </a:lnTo>
                      <a:lnTo>
                        <a:pt x="262" y="14"/>
                      </a:lnTo>
                      <a:lnTo>
                        <a:pt x="269" y="11"/>
                      </a:lnTo>
                      <a:lnTo>
                        <a:pt x="272" y="10"/>
                      </a:lnTo>
                      <a:lnTo>
                        <a:pt x="273" y="7"/>
                      </a:lnTo>
                      <a:lnTo>
                        <a:pt x="273" y="4"/>
                      </a:lnTo>
                      <a:lnTo>
                        <a:pt x="271" y="1"/>
                      </a:lnTo>
                      <a:lnTo>
                        <a:pt x="269" y="0"/>
                      </a:lnTo>
                      <a:lnTo>
                        <a:pt x="267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任意多边形 1050468">
                  <a:extLst>
                    <a:ext uri="{FF2B5EF4-FFF2-40B4-BE49-F238E27FC236}">
                      <a16:creationId xmlns:a16="http://schemas.microsoft.com/office/drawing/2014/main" id="{64828FA8-3E0B-4928-B4B0-82F8DDD2962F}"/>
                    </a:ext>
                  </a:extLst>
                </p:cNvPr>
                <p:cNvSpPr/>
                <p:nvPr/>
              </p:nvSpPr>
              <p:spPr bwMode="auto">
                <a:xfrm>
                  <a:off x="7005637" y="2889250"/>
                  <a:ext cx="133350" cy="101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1" h="191">
                      <a:moveTo>
                        <a:pt x="242" y="2"/>
                      </a:moveTo>
                      <a:lnTo>
                        <a:pt x="242" y="2"/>
                      </a:lnTo>
                      <a:lnTo>
                        <a:pt x="228" y="13"/>
                      </a:lnTo>
                      <a:lnTo>
                        <a:pt x="215" y="25"/>
                      </a:lnTo>
                      <a:lnTo>
                        <a:pt x="183" y="46"/>
                      </a:lnTo>
                      <a:lnTo>
                        <a:pt x="152" y="66"/>
                      </a:lnTo>
                      <a:lnTo>
                        <a:pt x="122" y="85"/>
                      </a:lnTo>
                      <a:lnTo>
                        <a:pt x="107" y="94"/>
                      </a:lnTo>
                      <a:lnTo>
                        <a:pt x="93" y="105"/>
                      </a:lnTo>
                      <a:lnTo>
                        <a:pt x="67" y="127"/>
                      </a:lnTo>
                      <a:lnTo>
                        <a:pt x="34" y="153"/>
                      </a:lnTo>
                      <a:lnTo>
                        <a:pt x="17" y="166"/>
                      </a:lnTo>
                      <a:lnTo>
                        <a:pt x="1" y="181"/>
                      </a:lnTo>
                      <a:lnTo>
                        <a:pt x="0" y="183"/>
                      </a:lnTo>
                      <a:lnTo>
                        <a:pt x="0" y="185"/>
                      </a:lnTo>
                      <a:lnTo>
                        <a:pt x="3" y="189"/>
                      </a:lnTo>
                      <a:lnTo>
                        <a:pt x="5" y="191"/>
                      </a:lnTo>
                      <a:lnTo>
                        <a:pt x="8" y="190"/>
                      </a:lnTo>
                      <a:lnTo>
                        <a:pt x="11" y="189"/>
                      </a:lnTo>
                      <a:lnTo>
                        <a:pt x="38" y="162"/>
                      </a:lnTo>
                      <a:lnTo>
                        <a:pt x="69" y="135"/>
                      </a:lnTo>
                      <a:lnTo>
                        <a:pt x="102" y="111"/>
                      </a:lnTo>
                      <a:lnTo>
                        <a:pt x="136" y="89"/>
                      </a:lnTo>
                      <a:lnTo>
                        <a:pt x="165" y="72"/>
                      </a:lnTo>
                      <a:lnTo>
                        <a:pt x="195" y="53"/>
                      </a:lnTo>
                      <a:lnTo>
                        <a:pt x="224" y="32"/>
                      </a:lnTo>
                      <a:lnTo>
                        <a:pt x="237" y="21"/>
                      </a:lnTo>
                      <a:lnTo>
                        <a:pt x="250" y="11"/>
                      </a:lnTo>
                      <a:lnTo>
                        <a:pt x="251" y="8"/>
                      </a:lnTo>
                      <a:lnTo>
                        <a:pt x="251" y="6"/>
                      </a:lnTo>
                      <a:lnTo>
                        <a:pt x="250" y="3"/>
                      </a:lnTo>
                      <a:lnTo>
                        <a:pt x="246" y="0"/>
                      </a:lnTo>
                      <a:lnTo>
                        <a:pt x="243" y="0"/>
                      </a:lnTo>
                      <a:lnTo>
                        <a:pt x="242" y="2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任意多边形 1050469">
                  <a:extLst>
                    <a:ext uri="{FF2B5EF4-FFF2-40B4-BE49-F238E27FC236}">
                      <a16:creationId xmlns:a16="http://schemas.microsoft.com/office/drawing/2014/main" id="{56BFC064-9BDA-4821-8F23-1D5F4B4D396A}"/>
                    </a:ext>
                  </a:extLst>
                </p:cNvPr>
                <p:cNvSpPr/>
                <p:nvPr/>
              </p:nvSpPr>
              <p:spPr bwMode="auto">
                <a:xfrm>
                  <a:off x="7010400" y="2933700"/>
                  <a:ext cx="128587" cy="968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3" h="183">
                      <a:moveTo>
                        <a:pt x="234" y="1"/>
                      </a:moveTo>
                      <a:lnTo>
                        <a:pt x="234" y="1"/>
                      </a:lnTo>
                      <a:lnTo>
                        <a:pt x="220" y="16"/>
                      </a:lnTo>
                      <a:lnTo>
                        <a:pt x="204" y="27"/>
                      </a:lnTo>
                      <a:lnTo>
                        <a:pt x="188" y="38"/>
                      </a:lnTo>
                      <a:lnTo>
                        <a:pt x="170" y="47"/>
                      </a:lnTo>
                      <a:lnTo>
                        <a:pt x="156" y="55"/>
                      </a:lnTo>
                      <a:lnTo>
                        <a:pt x="141" y="64"/>
                      </a:lnTo>
                      <a:lnTo>
                        <a:pt x="116" y="85"/>
                      </a:lnTo>
                      <a:lnTo>
                        <a:pt x="77" y="118"/>
                      </a:lnTo>
                      <a:lnTo>
                        <a:pt x="58" y="132"/>
                      </a:lnTo>
                      <a:lnTo>
                        <a:pt x="37" y="145"/>
                      </a:lnTo>
                      <a:lnTo>
                        <a:pt x="30" y="152"/>
                      </a:lnTo>
                      <a:lnTo>
                        <a:pt x="24" y="158"/>
                      </a:lnTo>
                      <a:lnTo>
                        <a:pt x="16" y="165"/>
                      </a:lnTo>
                      <a:lnTo>
                        <a:pt x="12" y="167"/>
                      </a:lnTo>
                      <a:lnTo>
                        <a:pt x="8" y="169"/>
                      </a:lnTo>
                      <a:lnTo>
                        <a:pt x="5" y="169"/>
                      </a:lnTo>
                      <a:lnTo>
                        <a:pt x="4" y="170"/>
                      </a:lnTo>
                      <a:lnTo>
                        <a:pt x="1" y="174"/>
                      </a:lnTo>
                      <a:lnTo>
                        <a:pt x="0" y="177"/>
                      </a:lnTo>
                      <a:lnTo>
                        <a:pt x="1" y="180"/>
                      </a:lnTo>
                      <a:lnTo>
                        <a:pt x="3" y="182"/>
                      </a:lnTo>
                      <a:lnTo>
                        <a:pt x="5" y="183"/>
                      </a:lnTo>
                      <a:lnTo>
                        <a:pt x="9" y="183"/>
                      </a:lnTo>
                      <a:lnTo>
                        <a:pt x="12" y="183"/>
                      </a:lnTo>
                      <a:lnTo>
                        <a:pt x="13" y="182"/>
                      </a:lnTo>
                      <a:lnTo>
                        <a:pt x="14" y="178"/>
                      </a:lnTo>
                      <a:lnTo>
                        <a:pt x="17" y="178"/>
                      </a:lnTo>
                      <a:lnTo>
                        <a:pt x="38" y="161"/>
                      </a:lnTo>
                      <a:lnTo>
                        <a:pt x="59" y="145"/>
                      </a:lnTo>
                      <a:lnTo>
                        <a:pt x="77" y="132"/>
                      </a:lnTo>
                      <a:lnTo>
                        <a:pt x="94" y="119"/>
                      </a:lnTo>
                      <a:lnTo>
                        <a:pt x="111" y="105"/>
                      </a:lnTo>
                      <a:lnTo>
                        <a:pt x="128" y="90"/>
                      </a:lnTo>
                      <a:lnTo>
                        <a:pt x="158" y="68"/>
                      </a:lnTo>
                      <a:lnTo>
                        <a:pt x="174" y="58"/>
                      </a:lnTo>
                      <a:lnTo>
                        <a:pt x="192" y="50"/>
                      </a:lnTo>
                      <a:lnTo>
                        <a:pt x="205" y="42"/>
                      </a:lnTo>
                      <a:lnTo>
                        <a:pt x="218" y="31"/>
                      </a:lnTo>
                      <a:lnTo>
                        <a:pt x="230" y="21"/>
                      </a:lnTo>
                      <a:lnTo>
                        <a:pt x="242" y="10"/>
                      </a:lnTo>
                      <a:lnTo>
                        <a:pt x="243" y="8"/>
                      </a:lnTo>
                      <a:lnTo>
                        <a:pt x="243" y="5"/>
                      </a:lnTo>
                      <a:lnTo>
                        <a:pt x="242" y="1"/>
                      </a:lnTo>
                      <a:lnTo>
                        <a:pt x="238" y="0"/>
                      </a:lnTo>
                      <a:lnTo>
                        <a:pt x="235" y="0"/>
                      </a:lnTo>
                      <a:lnTo>
                        <a:pt x="234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任意多边形 1050470">
                  <a:extLst>
                    <a:ext uri="{FF2B5EF4-FFF2-40B4-BE49-F238E27FC236}">
                      <a16:creationId xmlns:a16="http://schemas.microsoft.com/office/drawing/2014/main" id="{1AC92577-5E70-4ACC-BC81-69CF1541EB3C}"/>
                    </a:ext>
                  </a:extLst>
                </p:cNvPr>
                <p:cNvSpPr/>
                <p:nvPr/>
              </p:nvSpPr>
              <p:spPr bwMode="auto">
                <a:xfrm>
                  <a:off x="7002462" y="2984500"/>
                  <a:ext cx="128587" cy="968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5" h="184">
                      <a:moveTo>
                        <a:pt x="233" y="3"/>
                      </a:moveTo>
                      <a:lnTo>
                        <a:pt x="233" y="3"/>
                      </a:lnTo>
                      <a:lnTo>
                        <a:pt x="229" y="8"/>
                      </a:lnTo>
                      <a:lnTo>
                        <a:pt x="224" y="14"/>
                      </a:lnTo>
                      <a:lnTo>
                        <a:pt x="210" y="24"/>
                      </a:lnTo>
                      <a:lnTo>
                        <a:pt x="182" y="41"/>
                      </a:lnTo>
                      <a:lnTo>
                        <a:pt x="151" y="61"/>
                      </a:lnTo>
                      <a:lnTo>
                        <a:pt x="135" y="71"/>
                      </a:lnTo>
                      <a:lnTo>
                        <a:pt x="121" y="82"/>
                      </a:lnTo>
                      <a:lnTo>
                        <a:pt x="67" y="122"/>
                      </a:lnTo>
                      <a:lnTo>
                        <a:pt x="51" y="135"/>
                      </a:lnTo>
                      <a:lnTo>
                        <a:pt x="36" y="148"/>
                      </a:lnTo>
                      <a:lnTo>
                        <a:pt x="20" y="161"/>
                      </a:lnTo>
                      <a:lnTo>
                        <a:pt x="4" y="172"/>
                      </a:lnTo>
                      <a:lnTo>
                        <a:pt x="2" y="174"/>
                      </a:lnTo>
                      <a:lnTo>
                        <a:pt x="0" y="176"/>
                      </a:lnTo>
                      <a:lnTo>
                        <a:pt x="2" y="180"/>
                      </a:lnTo>
                      <a:lnTo>
                        <a:pt x="4" y="182"/>
                      </a:lnTo>
                      <a:lnTo>
                        <a:pt x="7" y="184"/>
                      </a:lnTo>
                      <a:lnTo>
                        <a:pt x="9" y="182"/>
                      </a:lnTo>
                      <a:lnTo>
                        <a:pt x="24" y="173"/>
                      </a:lnTo>
                      <a:lnTo>
                        <a:pt x="36" y="164"/>
                      </a:lnTo>
                      <a:lnTo>
                        <a:pt x="60" y="142"/>
                      </a:lnTo>
                      <a:lnTo>
                        <a:pt x="75" y="130"/>
                      </a:lnTo>
                      <a:lnTo>
                        <a:pt x="91" y="118"/>
                      </a:lnTo>
                      <a:lnTo>
                        <a:pt x="121" y="96"/>
                      </a:lnTo>
                      <a:lnTo>
                        <a:pt x="139" y="83"/>
                      </a:lnTo>
                      <a:lnTo>
                        <a:pt x="159" y="70"/>
                      </a:lnTo>
                      <a:lnTo>
                        <a:pt x="195" y="45"/>
                      </a:lnTo>
                      <a:lnTo>
                        <a:pt x="221" y="29"/>
                      </a:lnTo>
                      <a:lnTo>
                        <a:pt x="234" y="20"/>
                      </a:lnTo>
                      <a:lnTo>
                        <a:pt x="240" y="15"/>
                      </a:lnTo>
                      <a:lnTo>
                        <a:pt x="244" y="8"/>
                      </a:lnTo>
                      <a:lnTo>
                        <a:pt x="245" y="7"/>
                      </a:lnTo>
                      <a:lnTo>
                        <a:pt x="244" y="4"/>
                      </a:lnTo>
                      <a:lnTo>
                        <a:pt x="241" y="2"/>
                      </a:lnTo>
                      <a:lnTo>
                        <a:pt x="237" y="0"/>
                      </a:lnTo>
                      <a:lnTo>
                        <a:pt x="236" y="2"/>
                      </a:lnTo>
                      <a:lnTo>
                        <a:pt x="233" y="3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任意多边形 1050471">
                  <a:extLst>
                    <a:ext uri="{FF2B5EF4-FFF2-40B4-BE49-F238E27FC236}">
                      <a16:creationId xmlns:a16="http://schemas.microsoft.com/office/drawing/2014/main" id="{E96C3A09-4198-44AD-B929-748E81D99891}"/>
                    </a:ext>
                  </a:extLst>
                </p:cNvPr>
                <p:cNvSpPr/>
                <p:nvPr/>
              </p:nvSpPr>
              <p:spPr bwMode="auto">
                <a:xfrm>
                  <a:off x="7008812" y="3035300"/>
                  <a:ext cx="109537" cy="841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9" h="159">
                      <a:moveTo>
                        <a:pt x="202" y="0"/>
                      </a:moveTo>
                      <a:lnTo>
                        <a:pt x="202" y="0"/>
                      </a:lnTo>
                      <a:lnTo>
                        <a:pt x="147" y="34"/>
                      </a:lnTo>
                      <a:lnTo>
                        <a:pt x="120" y="50"/>
                      </a:lnTo>
                      <a:lnTo>
                        <a:pt x="93" y="68"/>
                      </a:lnTo>
                      <a:lnTo>
                        <a:pt x="81" y="76"/>
                      </a:lnTo>
                      <a:lnTo>
                        <a:pt x="69" y="86"/>
                      </a:lnTo>
                      <a:lnTo>
                        <a:pt x="46" y="106"/>
                      </a:lnTo>
                      <a:lnTo>
                        <a:pt x="1" y="149"/>
                      </a:lnTo>
                      <a:lnTo>
                        <a:pt x="0" y="152"/>
                      </a:lnTo>
                      <a:lnTo>
                        <a:pt x="0" y="154"/>
                      </a:lnTo>
                      <a:lnTo>
                        <a:pt x="1" y="157"/>
                      </a:lnTo>
                      <a:lnTo>
                        <a:pt x="5" y="159"/>
                      </a:lnTo>
                      <a:lnTo>
                        <a:pt x="8" y="159"/>
                      </a:lnTo>
                      <a:lnTo>
                        <a:pt x="11" y="158"/>
                      </a:lnTo>
                      <a:lnTo>
                        <a:pt x="52" y="115"/>
                      </a:lnTo>
                      <a:lnTo>
                        <a:pt x="76" y="95"/>
                      </a:lnTo>
                      <a:lnTo>
                        <a:pt x="99" y="77"/>
                      </a:lnTo>
                      <a:lnTo>
                        <a:pt x="126" y="60"/>
                      </a:lnTo>
                      <a:lnTo>
                        <a:pt x="153" y="43"/>
                      </a:lnTo>
                      <a:lnTo>
                        <a:pt x="207" y="10"/>
                      </a:lnTo>
                      <a:lnTo>
                        <a:pt x="208" y="8"/>
                      </a:lnTo>
                      <a:lnTo>
                        <a:pt x="209" y="6"/>
                      </a:lnTo>
                      <a:lnTo>
                        <a:pt x="208" y="3"/>
                      </a:lnTo>
                      <a:lnTo>
                        <a:pt x="205" y="0"/>
                      </a:lnTo>
                      <a:lnTo>
                        <a:pt x="203" y="0"/>
                      </a:lnTo>
                      <a:lnTo>
                        <a:pt x="202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任意多边形 1050472">
                  <a:extLst>
                    <a:ext uri="{FF2B5EF4-FFF2-40B4-BE49-F238E27FC236}">
                      <a16:creationId xmlns:a16="http://schemas.microsoft.com/office/drawing/2014/main" id="{E5AEA751-BC9E-47A1-BDC7-53B850CCAF40}"/>
                    </a:ext>
                  </a:extLst>
                </p:cNvPr>
                <p:cNvSpPr/>
                <p:nvPr/>
              </p:nvSpPr>
              <p:spPr bwMode="auto">
                <a:xfrm>
                  <a:off x="7015162" y="3086100"/>
                  <a:ext cx="115887" cy="88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0" h="169">
                      <a:moveTo>
                        <a:pt x="212" y="1"/>
                      </a:moveTo>
                      <a:lnTo>
                        <a:pt x="212" y="1"/>
                      </a:lnTo>
                      <a:lnTo>
                        <a:pt x="188" y="16"/>
                      </a:lnTo>
                      <a:lnTo>
                        <a:pt x="163" y="31"/>
                      </a:lnTo>
                      <a:lnTo>
                        <a:pt x="138" y="46"/>
                      </a:lnTo>
                      <a:lnTo>
                        <a:pt x="115" y="63"/>
                      </a:lnTo>
                      <a:lnTo>
                        <a:pt x="87" y="88"/>
                      </a:lnTo>
                      <a:lnTo>
                        <a:pt x="60" y="111"/>
                      </a:lnTo>
                      <a:lnTo>
                        <a:pt x="33" y="135"/>
                      </a:lnTo>
                      <a:lnTo>
                        <a:pt x="18" y="147"/>
                      </a:lnTo>
                      <a:lnTo>
                        <a:pt x="2" y="157"/>
                      </a:lnTo>
                      <a:lnTo>
                        <a:pt x="1" y="160"/>
                      </a:lnTo>
                      <a:lnTo>
                        <a:pt x="0" y="161"/>
                      </a:lnTo>
                      <a:lnTo>
                        <a:pt x="1" y="165"/>
                      </a:lnTo>
                      <a:lnTo>
                        <a:pt x="2" y="167"/>
                      </a:lnTo>
                      <a:lnTo>
                        <a:pt x="4" y="167"/>
                      </a:lnTo>
                      <a:lnTo>
                        <a:pt x="6" y="169"/>
                      </a:lnTo>
                      <a:lnTo>
                        <a:pt x="8" y="167"/>
                      </a:lnTo>
                      <a:lnTo>
                        <a:pt x="35" y="148"/>
                      </a:lnTo>
                      <a:lnTo>
                        <a:pt x="60" y="127"/>
                      </a:lnTo>
                      <a:lnTo>
                        <a:pt x="108" y="84"/>
                      </a:lnTo>
                      <a:lnTo>
                        <a:pt x="120" y="73"/>
                      </a:lnTo>
                      <a:lnTo>
                        <a:pt x="133" y="64"/>
                      </a:lnTo>
                      <a:lnTo>
                        <a:pt x="161" y="46"/>
                      </a:lnTo>
                      <a:lnTo>
                        <a:pt x="190" y="29"/>
                      </a:lnTo>
                      <a:lnTo>
                        <a:pt x="217" y="11"/>
                      </a:lnTo>
                      <a:lnTo>
                        <a:pt x="220" y="9"/>
                      </a:lnTo>
                      <a:lnTo>
                        <a:pt x="220" y="8"/>
                      </a:lnTo>
                      <a:lnTo>
                        <a:pt x="220" y="3"/>
                      </a:lnTo>
                      <a:lnTo>
                        <a:pt x="216" y="0"/>
                      </a:lnTo>
                      <a:lnTo>
                        <a:pt x="214" y="0"/>
                      </a:lnTo>
                      <a:lnTo>
                        <a:pt x="212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任意多边形 1050473">
                  <a:extLst>
                    <a:ext uri="{FF2B5EF4-FFF2-40B4-BE49-F238E27FC236}">
                      <a16:creationId xmlns:a16="http://schemas.microsoft.com/office/drawing/2014/main" id="{4C8B9E09-8168-452C-A59B-988F49B82D55}"/>
                    </a:ext>
                  </a:extLst>
                </p:cNvPr>
                <p:cNvSpPr/>
                <p:nvPr/>
              </p:nvSpPr>
              <p:spPr bwMode="auto">
                <a:xfrm>
                  <a:off x="7050087" y="3094037"/>
                  <a:ext cx="149225" cy="1174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8" h="217">
                      <a:moveTo>
                        <a:pt x="268" y="1"/>
                      </a:moveTo>
                      <a:lnTo>
                        <a:pt x="268" y="1"/>
                      </a:lnTo>
                      <a:lnTo>
                        <a:pt x="259" y="8"/>
                      </a:lnTo>
                      <a:lnTo>
                        <a:pt x="250" y="13"/>
                      </a:lnTo>
                      <a:lnTo>
                        <a:pt x="231" y="23"/>
                      </a:lnTo>
                      <a:lnTo>
                        <a:pt x="224" y="28"/>
                      </a:lnTo>
                      <a:lnTo>
                        <a:pt x="216" y="36"/>
                      </a:lnTo>
                      <a:lnTo>
                        <a:pt x="208" y="43"/>
                      </a:lnTo>
                      <a:lnTo>
                        <a:pt x="201" y="49"/>
                      </a:lnTo>
                      <a:lnTo>
                        <a:pt x="169" y="74"/>
                      </a:lnTo>
                      <a:lnTo>
                        <a:pt x="136" y="99"/>
                      </a:lnTo>
                      <a:lnTo>
                        <a:pt x="101" y="127"/>
                      </a:lnTo>
                      <a:lnTo>
                        <a:pt x="65" y="155"/>
                      </a:lnTo>
                      <a:lnTo>
                        <a:pt x="50" y="167"/>
                      </a:lnTo>
                      <a:lnTo>
                        <a:pt x="33" y="180"/>
                      </a:lnTo>
                      <a:lnTo>
                        <a:pt x="16" y="192"/>
                      </a:lnTo>
                      <a:lnTo>
                        <a:pt x="9" y="200"/>
                      </a:lnTo>
                      <a:lnTo>
                        <a:pt x="1" y="206"/>
                      </a:lnTo>
                      <a:lnTo>
                        <a:pt x="1" y="209"/>
                      </a:lnTo>
                      <a:lnTo>
                        <a:pt x="0" y="212"/>
                      </a:lnTo>
                      <a:lnTo>
                        <a:pt x="2" y="215"/>
                      </a:lnTo>
                      <a:lnTo>
                        <a:pt x="4" y="217"/>
                      </a:lnTo>
                      <a:lnTo>
                        <a:pt x="6" y="217"/>
                      </a:lnTo>
                      <a:lnTo>
                        <a:pt x="8" y="217"/>
                      </a:lnTo>
                      <a:lnTo>
                        <a:pt x="10" y="214"/>
                      </a:lnTo>
                      <a:lnTo>
                        <a:pt x="16" y="209"/>
                      </a:lnTo>
                      <a:lnTo>
                        <a:pt x="22" y="202"/>
                      </a:lnTo>
                      <a:lnTo>
                        <a:pt x="36" y="191"/>
                      </a:lnTo>
                      <a:lnTo>
                        <a:pt x="52" y="180"/>
                      </a:lnTo>
                      <a:lnTo>
                        <a:pt x="67" y="170"/>
                      </a:lnTo>
                      <a:lnTo>
                        <a:pt x="101" y="141"/>
                      </a:lnTo>
                      <a:lnTo>
                        <a:pt x="136" y="113"/>
                      </a:lnTo>
                      <a:lnTo>
                        <a:pt x="154" y="98"/>
                      </a:lnTo>
                      <a:lnTo>
                        <a:pt x="174" y="83"/>
                      </a:lnTo>
                      <a:lnTo>
                        <a:pt x="213" y="55"/>
                      </a:lnTo>
                      <a:lnTo>
                        <a:pt x="229" y="42"/>
                      </a:lnTo>
                      <a:lnTo>
                        <a:pt x="235" y="35"/>
                      </a:lnTo>
                      <a:lnTo>
                        <a:pt x="244" y="28"/>
                      </a:lnTo>
                      <a:lnTo>
                        <a:pt x="260" y="19"/>
                      </a:lnTo>
                      <a:lnTo>
                        <a:pt x="268" y="15"/>
                      </a:lnTo>
                      <a:lnTo>
                        <a:pt x="276" y="9"/>
                      </a:lnTo>
                      <a:lnTo>
                        <a:pt x="277" y="8"/>
                      </a:lnTo>
                      <a:lnTo>
                        <a:pt x="278" y="5"/>
                      </a:lnTo>
                      <a:lnTo>
                        <a:pt x="277" y="4"/>
                      </a:lnTo>
                      <a:lnTo>
                        <a:pt x="276" y="2"/>
                      </a:lnTo>
                      <a:lnTo>
                        <a:pt x="273" y="0"/>
                      </a:lnTo>
                      <a:lnTo>
                        <a:pt x="271" y="0"/>
                      </a:lnTo>
                      <a:lnTo>
                        <a:pt x="268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任意多边形 1050474">
                  <a:extLst>
                    <a:ext uri="{FF2B5EF4-FFF2-40B4-BE49-F238E27FC236}">
                      <a16:creationId xmlns:a16="http://schemas.microsoft.com/office/drawing/2014/main" id="{36318E40-70DA-481C-9C26-F82514D58B19}"/>
                    </a:ext>
                  </a:extLst>
                </p:cNvPr>
                <p:cNvSpPr/>
                <p:nvPr/>
              </p:nvSpPr>
              <p:spPr bwMode="auto">
                <a:xfrm>
                  <a:off x="7112000" y="3092450"/>
                  <a:ext cx="171450" cy="1285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7" h="243">
                      <a:moveTo>
                        <a:pt x="317" y="1"/>
                      </a:moveTo>
                      <a:lnTo>
                        <a:pt x="317" y="1"/>
                      </a:lnTo>
                      <a:lnTo>
                        <a:pt x="298" y="18"/>
                      </a:lnTo>
                      <a:lnTo>
                        <a:pt x="277" y="34"/>
                      </a:lnTo>
                      <a:lnTo>
                        <a:pt x="237" y="64"/>
                      </a:lnTo>
                      <a:lnTo>
                        <a:pt x="194" y="93"/>
                      </a:lnTo>
                      <a:lnTo>
                        <a:pt x="152" y="120"/>
                      </a:lnTo>
                      <a:lnTo>
                        <a:pt x="114" y="148"/>
                      </a:lnTo>
                      <a:lnTo>
                        <a:pt x="77" y="176"/>
                      </a:lnTo>
                      <a:lnTo>
                        <a:pt x="39" y="205"/>
                      </a:lnTo>
                      <a:lnTo>
                        <a:pt x="3" y="233"/>
                      </a:lnTo>
                      <a:lnTo>
                        <a:pt x="0" y="234"/>
                      </a:lnTo>
                      <a:lnTo>
                        <a:pt x="0" y="236"/>
                      </a:lnTo>
                      <a:lnTo>
                        <a:pt x="0" y="240"/>
                      </a:lnTo>
                      <a:lnTo>
                        <a:pt x="1" y="243"/>
                      </a:lnTo>
                      <a:lnTo>
                        <a:pt x="4" y="243"/>
                      </a:lnTo>
                      <a:lnTo>
                        <a:pt x="5" y="243"/>
                      </a:lnTo>
                      <a:lnTo>
                        <a:pt x="8" y="243"/>
                      </a:lnTo>
                      <a:lnTo>
                        <a:pt x="47" y="213"/>
                      </a:lnTo>
                      <a:lnTo>
                        <a:pt x="86" y="183"/>
                      </a:lnTo>
                      <a:lnTo>
                        <a:pt x="126" y="153"/>
                      </a:lnTo>
                      <a:lnTo>
                        <a:pt x="166" y="124"/>
                      </a:lnTo>
                      <a:lnTo>
                        <a:pt x="207" y="97"/>
                      </a:lnTo>
                      <a:lnTo>
                        <a:pt x="247" y="70"/>
                      </a:lnTo>
                      <a:lnTo>
                        <a:pt x="288" y="40"/>
                      </a:lnTo>
                      <a:lnTo>
                        <a:pt x="306" y="26"/>
                      </a:lnTo>
                      <a:lnTo>
                        <a:pt x="324" y="9"/>
                      </a:lnTo>
                      <a:lnTo>
                        <a:pt x="327" y="8"/>
                      </a:lnTo>
                      <a:lnTo>
                        <a:pt x="327" y="5"/>
                      </a:lnTo>
                      <a:lnTo>
                        <a:pt x="324" y="2"/>
                      </a:lnTo>
                      <a:lnTo>
                        <a:pt x="322" y="0"/>
                      </a:lnTo>
                      <a:lnTo>
                        <a:pt x="319" y="0"/>
                      </a:lnTo>
                      <a:lnTo>
                        <a:pt x="317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任意多边形 1050475">
                  <a:extLst>
                    <a:ext uri="{FF2B5EF4-FFF2-40B4-BE49-F238E27FC236}">
                      <a16:creationId xmlns:a16="http://schemas.microsoft.com/office/drawing/2014/main" id="{090761B0-6E37-4102-AEB4-9245FA8D9BB1}"/>
                    </a:ext>
                  </a:extLst>
                </p:cNvPr>
                <p:cNvSpPr/>
                <p:nvPr/>
              </p:nvSpPr>
              <p:spPr bwMode="auto">
                <a:xfrm>
                  <a:off x="7162800" y="3111500"/>
                  <a:ext cx="165100" cy="1254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3" h="236">
                      <a:moveTo>
                        <a:pt x="302" y="2"/>
                      </a:moveTo>
                      <a:lnTo>
                        <a:pt x="302" y="2"/>
                      </a:lnTo>
                      <a:lnTo>
                        <a:pt x="294" y="13"/>
                      </a:lnTo>
                      <a:lnTo>
                        <a:pt x="287" y="22"/>
                      </a:lnTo>
                      <a:lnTo>
                        <a:pt x="276" y="31"/>
                      </a:lnTo>
                      <a:lnTo>
                        <a:pt x="266" y="39"/>
                      </a:lnTo>
                      <a:lnTo>
                        <a:pt x="245" y="52"/>
                      </a:lnTo>
                      <a:lnTo>
                        <a:pt x="222" y="66"/>
                      </a:lnTo>
                      <a:lnTo>
                        <a:pt x="178" y="94"/>
                      </a:lnTo>
                      <a:lnTo>
                        <a:pt x="133" y="121"/>
                      </a:lnTo>
                      <a:lnTo>
                        <a:pt x="98" y="145"/>
                      </a:lnTo>
                      <a:lnTo>
                        <a:pt x="64" y="170"/>
                      </a:lnTo>
                      <a:lnTo>
                        <a:pt x="33" y="197"/>
                      </a:lnTo>
                      <a:lnTo>
                        <a:pt x="17" y="212"/>
                      </a:lnTo>
                      <a:lnTo>
                        <a:pt x="1" y="226"/>
                      </a:lnTo>
                      <a:lnTo>
                        <a:pt x="0" y="229"/>
                      </a:lnTo>
                      <a:lnTo>
                        <a:pt x="0" y="230"/>
                      </a:lnTo>
                      <a:lnTo>
                        <a:pt x="3" y="234"/>
                      </a:lnTo>
                      <a:lnTo>
                        <a:pt x="5" y="236"/>
                      </a:lnTo>
                      <a:lnTo>
                        <a:pt x="8" y="235"/>
                      </a:lnTo>
                      <a:lnTo>
                        <a:pt x="11" y="234"/>
                      </a:lnTo>
                      <a:lnTo>
                        <a:pt x="28" y="217"/>
                      </a:lnTo>
                      <a:lnTo>
                        <a:pt x="46" y="201"/>
                      </a:lnTo>
                      <a:lnTo>
                        <a:pt x="64" y="185"/>
                      </a:lnTo>
                      <a:lnTo>
                        <a:pt x="84" y="171"/>
                      </a:lnTo>
                      <a:lnTo>
                        <a:pt x="123" y="142"/>
                      </a:lnTo>
                      <a:lnTo>
                        <a:pt x="165" y="115"/>
                      </a:lnTo>
                      <a:lnTo>
                        <a:pt x="211" y="86"/>
                      </a:lnTo>
                      <a:lnTo>
                        <a:pt x="256" y="57"/>
                      </a:lnTo>
                      <a:lnTo>
                        <a:pt x="272" y="47"/>
                      </a:lnTo>
                      <a:lnTo>
                        <a:pt x="287" y="36"/>
                      </a:lnTo>
                      <a:lnTo>
                        <a:pt x="301" y="23"/>
                      </a:lnTo>
                      <a:lnTo>
                        <a:pt x="306" y="17"/>
                      </a:lnTo>
                      <a:lnTo>
                        <a:pt x="311" y="9"/>
                      </a:lnTo>
                      <a:lnTo>
                        <a:pt x="313" y="6"/>
                      </a:lnTo>
                      <a:lnTo>
                        <a:pt x="313" y="4"/>
                      </a:lnTo>
                      <a:lnTo>
                        <a:pt x="310" y="1"/>
                      </a:lnTo>
                      <a:lnTo>
                        <a:pt x="305" y="0"/>
                      </a:lnTo>
                      <a:lnTo>
                        <a:pt x="304" y="1"/>
                      </a:lnTo>
                      <a:lnTo>
                        <a:pt x="302" y="2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任意多边形 1050476">
                  <a:extLst>
                    <a:ext uri="{FF2B5EF4-FFF2-40B4-BE49-F238E27FC236}">
                      <a16:creationId xmlns:a16="http://schemas.microsoft.com/office/drawing/2014/main" id="{B95F9222-4ED5-4A4E-81FA-7E014CD85BBC}"/>
                    </a:ext>
                  </a:extLst>
                </p:cNvPr>
                <p:cNvSpPr/>
                <p:nvPr/>
              </p:nvSpPr>
              <p:spPr bwMode="auto">
                <a:xfrm>
                  <a:off x="7251700" y="3106737"/>
                  <a:ext cx="157162" cy="1174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5" h="221">
                      <a:moveTo>
                        <a:pt x="286" y="3"/>
                      </a:moveTo>
                      <a:lnTo>
                        <a:pt x="286" y="3"/>
                      </a:lnTo>
                      <a:lnTo>
                        <a:pt x="268" y="17"/>
                      </a:lnTo>
                      <a:lnTo>
                        <a:pt x="251" y="31"/>
                      </a:lnTo>
                      <a:lnTo>
                        <a:pt x="213" y="57"/>
                      </a:lnTo>
                      <a:lnTo>
                        <a:pt x="136" y="106"/>
                      </a:lnTo>
                      <a:lnTo>
                        <a:pt x="101" y="131"/>
                      </a:lnTo>
                      <a:lnTo>
                        <a:pt x="68" y="157"/>
                      </a:lnTo>
                      <a:lnTo>
                        <a:pt x="35" y="184"/>
                      </a:lnTo>
                      <a:lnTo>
                        <a:pt x="1" y="210"/>
                      </a:lnTo>
                      <a:lnTo>
                        <a:pt x="0" y="212"/>
                      </a:lnTo>
                      <a:lnTo>
                        <a:pt x="0" y="214"/>
                      </a:lnTo>
                      <a:lnTo>
                        <a:pt x="0" y="218"/>
                      </a:lnTo>
                      <a:lnTo>
                        <a:pt x="1" y="221"/>
                      </a:lnTo>
                      <a:lnTo>
                        <a:pt x="4" y="221"/>
                      </a:lnTo>
                      <a:lnTo>
                        <a:pt x="5" y="221"/>
                      </a:lnTo>
                      <a:lnTo>
                        <a:pt x="8" y="221"/>
                      </a:lnTo>
                      <a:lnTo>
                        <a:pt x="43" y="192"/>
                      </a:lnTo>
                      <a:lnTo>
                        <a:pt x="77" y="165"/>
                      </a:lnTo>
                      <a:lnTo>
                        <a:pt x="112" y="137"/>
                      </a:lnTo>
                      <a:lnTo>
                        <a:pt x="149" y="111"/>
                      </a:lnTo>
                      <a:lnTo>
                        <a:pt x="223" y="63"/>
                      </a:lnTo>
                      <a:lnTo>
                        <a:pt x="260" y="38"/>
                      </a:lnTo>
                      <a:lnTo>
                        <a:pt x="277" y="25"/>
                      </a:lnTo>
                      <a:lnTo>
                        <a:pt x="294" y="10"/>
                      </a:lnTo>
                      <a:lnTo>
                        <a:pt x="295" y="8"/>
                      </a:lnTo>
                      <a:lnTo>
                        <a:pt x="295" y="6"/>
                      </a:lnTo>
                      <a:lnTo>
                        <a:pt x="294" y="3"/>
                      </a:lnTo>
                      <a:lnTo>
                        <a:pt x="290" y="0"/>
                      </a:lnTo>
                      <a:lnTo>
                        <a:pt x="288" y="1"/>
                      </a:lnTo>
                      <a:lnTo>
                        <a:pt x="286" y="3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任意多边形 1050477">
                  <a:extLst>
                    <a:ext uri="{FF2B5EF4-FFF2-40B4-BE49-F238E27FC236}">
                      <a16:creationId xmlns:a16="http://schemas.microsoft.com/office/drawing/2014/main" id="{D358F4C1-462C-49BE-AD1E-1EDDA9834FA9}"/>
                    </a:ext>
                  </a:extLst>
                </p:cNvPr>
                <p:cNvSpPr/>
                <p:nvPr/>
              </p:nvSpPr>
              <p:spPr bwMode="auto">
                <a:xfrm>
                  <a:off x="7313612" y="3103562"/>
                  <a:ext cx="174625" cy="127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3" h="241">
                      <a:moveTo>
                        <a:pt x="325" y="1"/>
                      </a:moveTo>
                      <a:lnTo>
                        <a:pt x="325" y="1"/>
                      </a:lnTo>
                      <a:lnTo>
                        <a:pt x="286" y="28"/>
                      </a:lnTo>
                      <a:lnTo>
                        <a:pt x="248" y="56"/>
                      </a:lnTo>
                      <a:lnTo>
                        <a:pt x="209" y="84"/>
                      </a:lnTo>
                      <a:lnTo>
                        <a:pt x="170" y="110"/>
                      </a:lnTo>
                      <a:lnTo>
                        <a:pt x="129" y="137"/>
                      </a:lnTo>
                      <a:lnTo>
                        <a:pt x="87" y="165"/>
                      </a:lnTo>
                      <a:lnTo>
                        <a:pt x="53" y="188"/>
                      </a:lnTo>
                      <a:lnTo>
                        <a:pt x="43" y="200"/>
                      </a:lnTo>
                      <a:lnTo>
                        <a:pt x="31" y="212"/>
                      </a:lnTo>
                      <a:lnTo>
                        <a:pt x="24" y="218"/>
                      </a:lnTo>
                      <a:lnTo>
                        <a:pt x="19" y="224"/>
                      </a:lnTo>
                      <a:lnTo>
                        <a:pt x="11" y="228"/>
                      </a:lnTo>
                      <a:lnTo>
                        <a:pt x="5" y="229"/>
                      </a:lnTo>
                      <a:lnTo>
                        <a:pt x="2" y="230"/>
                      </a:lnTo>
                      <a:lnTo>
                        <a:pt x="1" y="232"/>
                      </a:lnTo>
                      <a:lnTo>
                        <a:pt x="0" y="235"/>
                      </a:lnTo>
                      <a:lnTo>
                        <a:pt x="0" y="237"/>
                      </a:lnTo>
                      <a:lnTo>
                        <a:pt x="1" y="239"/>
                      </a:lnTo>
                      <a:lnTo>
                        <a:pt x="2" y="241"/>
                      </a:lnTo>
                      <a:lnTo>
                        <a:pt x="5" y="241"/>
                      </a:lnTo>
                      <a:lnTo>
                        <a:pt x="13" y="239"/>
                      </a:lnTo>
                      <a:lnTo>
                        <a:pt x="21" y="235"/>
                      </a:lnTo>
                      <a:lnTo>
                        <a:pt x="27" y="232"/>
                      </a:lnTo>
                      <a:lnTo>
                        <a:pt x="32" y="226"/>
                      </a:lnTo>
                      <a:lnTo>
                        <a:pt x="44" y="215"/>
                      </a:lnTo>
                      <a:lnTo>
                        <a:pt x="56" y="201"/>
                      </a:lnTo>
                      <a:lnTo>
                        <a:pt x="66" y="192"/>
                      </a:lnTo>
                      <a:lnTo>
                        <a:pt x="79" y="182"/>
                      </a:lnTo>
                      <a:lnTo>
                        <a:pt x="106" y="164"/>
                      </a:lnTo>
                      <a:lnTo>
                        <a:pt x="159" y="131"/>
                      </a:lnTo>
                      <a:lnTo>
                        <a:pt x="202" y="101"/>
                      </a:lnTo>
                      <a:lnTo>
                        <a:pt x="246" y="71"/>
                      </a:lnTo>
                      <a:lnTo>
                        <a:pt x="287" y="41"/>
                      </a:lnTo>
                      <a:lnTo>
                        <a:pt x="331" y="12"/>
                      </a:lnTo>
                      <a:lnTo>
                        <a:pt x="333" y="9"/>
                      </a:lnTo>
                      <a:lnTo>
                        <a:pt x="333" y="8"/>
                      </a:lnTo>
                      <a:lnTo>
                        <a:pt x="333" y="4"/>
                      </a:lnTo>
                      <a:lnTo>
                        <a:pt x="329" y="1"/>
                      </a:lnTo>
                      <a:lnTo>
                        <a:pt x="328" y="0"/>
                      </a:lnTo>
                      <a:lnTo>
                        <a:pt x="325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任意多边形 1050478">
                  <a:extLst>
                    <a:ext uri="{FF2B5EF4-FFF2-40B4-BE49-F238E27FC236}">
                      <a16:creationId xmlns:a16="http://schemas.microsoft.com/office/drawing/2014/main" id="{75B9A680-F721-4EE1-ABEA-2DC701336BDF}"/>
                    </a:ext>
                  </a:extLst>
                </p:cNvPr>
                <p:cNvSpPr/>
                <p:nvPr/>
              </p:nvSpPr>
              <p:spPr bwMode="auto">
                <a:xfrm>
                  <a:off x="7367587" y="3106737"/>
                  <a:ext cx="201612" cy="1381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6" h="259">
                      <a:moveTo>
                        <a:pt x="367" y="1"/>
                      </a:moveTo>
                      <a:lnTo>
                        <a:pt x="367" y="1"/>
                      </a:lnTo>
                      <a:lnTo>
                        <a:pt x="355" y="8"/>
                      </a:lnTo>
                      <a:lnTo>
                        <a:pt x="344" y="16"/>
                      </a:lnTo>
                      <a:lnTo>
                        <a:pt x="323" y="31"/>
                      </a:lnTo>
                      <a:lnTo>
                        <a:pt x="280" y="67"/>
                      </a:lnTo>
                      <a:lnTo>
                        <a:pt x="257" y="84"/>
                      </a:lnTo>
                      <a:lnTo>
                        <a:pt x="232" y="99"/>
                      </a:lnTo>
                      <a:lnTo>
                        <a:pt x="209" y="114"/>
                      </a:lnTo>
                      <a:lnTo>
                        <a:pt x="184" y="128"/>
                      </a:lnTo>
                      <a:lnTo>
                        <a:pt x="157" y="142"/>
                      </a:lnTo>
                      <a:lnTo>
                        <a:pt x="129" y="156"/>
                      </a:lnTo>
                      <a:lnTo>
                        <a:pt x="102" y="170"/>
                      </a:lnTo>
                      <a:lnTo>
                        <a:pt x="89" y="178"/>
                      </a:lnTo>
                      <a:lnTo>
                        <a:pt x="77" y="187"/>
                      </a:lnTo>
                      <a:lnTo>
                        <a:pt x="36" y="216"/>
                      </a:lnTo>
                      <a:lnTo>
                        <a:pt x="26" y="224"/>
                      </a:lnTo>
                      <a:lnTo>
                        <a:pt x="17" y="233"/>
                      </a:lnTo>
                      <a:lnTo>
                        <a:pt x="7" y="241"/>
                      </a:lnTo>
                      <a:lnTo>
                        <a:pt x="1" y="251"/>
                      </a:lnTo>
                      <a:lnTo>
                        <a:pt x="0" y="252"/>
                      </a:lnTo>
                      <a:lnTo>
                        <a:pt x="0" y="255"/>
                      </a:lnTo>
                      <a:lnTo>
                        <a:pt x="1" y="256"/>
                      </a:lnTo>
                      <a:lnTo>
                        <a:pt x="2" y="258"/>
                      </a:lnTo>
                      <a:lnTo>
                        <a:pt x="6" y="259"/>
                      </a:lnTo>
                      <a:lnTo>
                        <a:pt x="9" y="258"/>
                      </a:lnTo>
                      <a:lnTo>
                        <a:pt x="10" y="256"/>
                      </a:lnTo>
                      <a:lnTo>
                        <a:pt x="18" y="246"/>
                      </a:lnTo>
                      <a:lnTo>
                        <a:pt x="28" y="237"/>
                      </a:lnTo>
                      <a:lnTo>
                        <a:pt x="39" y="227"/>
                      </a:lnTo>
                      <a:lnTo>
                        <a:pt x="52" y="218"/>
                      </a:lnTo>
                      <a:lnTo>
                        <a:pt x="75" y="201"/>
                      </a:lnTo>
                      <a:lnTo>
                        <a:pt x="99" y="186"/>
                      </a:lnTo>
                      <a:lnTo>
                        <a:pt x="109" y="178"/>
                      </a:lnTo>
                      <a:lnTo>
                        <a:pt x="123" y="170"/>
                      </a:lnTo>
                      <a:lnTo>
                        <a:pt x="147" y="158"/>
                      </a:lnTo>
                      <a:lnTo>
                        <a:pt x="174" y="145"/>
                      </a:lnTo>
                      <a:lnTo>
                        <a:pt x="198" y="133"/>
                      </a:lnTo>
                      <a:lnTo>
                        <a:pt x="221" y="120"/>
                      </a:lnTo>
                      <a:lnTo>
                        <a:pt x="243" y="106"/>
                      </a:lnTo>
                      <a:lnTo>
                        <a:pt x="265" y="91"/>
                      </a:lnTo>
                      <a:lnTo>
                        <a:pt x="286" y="76"/>
                      </a:lnTo>
                      <a:lnTo>
                        <a:pt x="307" y="59"/>
                      </a:lnTo>
                      <a:lnTo>
                        <a:pt x="328" y="42"/>
                      </a:lnTo>
                      <a:lnTo>
                        <a:pt x="350" y="26"/>
                      </a:lnTo>
                      <a:lnTo>
                        <a:pt x="362" y="18"/>
                      </a:lnTo>
                      <a:lnTo>
                        <a:pt x="374" y="10"/>
                      </a:lnTo>
                      <a:lnTo>
                        <a:pt x="375" y="9"/>
                      </a:lnTo>
                      <a:lnTo>
                        <a:pt x="376" y="8"/>
                      </a:lnTo>
                      <a:lnTo>
                        <a:pt x="375" y="4"/>
                      </a:lnTo>
                      <a:lnTo>
                        <a:pt x="372" y="1"/>
                      </a:lnTo>
                      <a:lnTo>
                        <a:pt x="370" y="0"/>
                      </a:lnTo>
                      <a:lnTo>
                        <a:pt x="367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任意多边形 1050479">
                  <a:extLst>
                    <a:ext uri="{FF2B5EF4-FFF2-40B4-BE49-F238E27FC236}">
                      <a16:creationId xmlns:a16="http://schemas.microsoft.com/office/drawing/2014/main" id="{E91C801A-4ACC-405A-8621-1B5A49D5A48B}"/>
                    </a:ext>
                  </a:extLst>
                </p:cNvPr>
                <p:cNvSpPr/>
                <p:nvPr/>
              </p:nvSpPr>
              <p:spPr bwMode="auto">
                <a:xfrm>
                  <a:off x="7459662" y="3113087"/>
                  <a:ext cx="177800" cy="120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5" h="229">
                      <a:moveTo>
                        <a:pt x="326" y="1"/>
                      </a:moveTo>
                      <a:lnTo>
                        <a:pt x="326" y="1"/>
                      </a:lnTo>
                      <a:lnTo>
                        <a:pt x="309" y="14"/>
                      </a:lnTo>
                      <a:lnTo>
                        <a:pt x="290" y="27"/>
                      </a:lnTo>
                      <a:lnTo>
                        <a:pt x="273" y="42"/>
                      </a:lnTo>
                      <a:lnTo>
                        <a:pt x="255" y="55"/>
                      </a:lnTo>
                      <a:lnTo>
                        <a:pt x="208" y="87"/>
                      </a:lnTo>
                      <a:lnTo>
                        <a:pt x="160" y="120"/>
                      </a:lnTo>
                      <a:lnTo>
                        <a:pt x="119" y="146"/>
                      </a:lnTo>
                      <a:lnTo>
                        <a:pt x="98" y="159"/>
                      </a:lnTo>
                      <a:lnTo>
                        <a:pt x="78" y="174"/>
                      </a:lnTo>
                      <a:lnTo>
                        <a:pt x="60" y="185"/>
                      </a:lnTo>
                      <a:lnTo>
                        <a:pt x="40" y="196"/>
                      </a:lnTo>
                      <a:lnTo>
                        <a:pt x="21" y="206"/>
                      </a:lnTo>
                      <a:lnTo>
                        <a:pt x="3" y="218"/>
                      </a:lnTo>
                      <a:lnTo>
                        <a:pt x="1" y="219"/>
                      </a:lnTo>
                      <a:lnTo>
                        <a:pt x="0" y="221"/>
                      </a:lnTo>
                      <a:lnTo>
                        <a:pt x="1" y="226"/>
                      </a:lnTo>
                      <a:lnTo>
                        <a:pt x="3" y="227"/>
                      </a:lnTo>
                      <a:lnTo>
                        <a:pt x="4" y="229"/>
                      </a:lnTo>
                      <a:lnTo>
                        <a:pt x="6" y="229"/>
                      </a:lnTo>
                      <a:lnTo>
                        <a:pt x="8" y="227"/>
                      </a:lnTo>
                      <a:lnTo>
                        <a:pt x="25" y="217"/>
                      </a:lnTo>
                      <a:lnTo>
                        <a:pt x="43" y="209"/>
                      </a:lnTo>
                      <a:lnTo>
                        <a:pt x="60" y="200"/>
                      </a:lnTo>
                      <a:lnTo>
                        <a:pt x="77" y="189"/>
                      </a:lnTo>
                      <a:lnTo>
                        <a:pt x="122" y="159"/>
                      </a:lnTo>
                      <a:lnTo>
                        <a:pt x="166" y="130"/>
                      </a:lnTo>
                      <a:lnTo>
                        <a:pt x="209" y="100"/>
                      </a:lnTo>
                      <a:lnTo>
                        <a:pt x="252" y="70"/>
                      </a:lnTo>
                      <a:lnTo>
                        <a:pt x="272" y="55"/>
                      </a:lnTo>
                      <a:lnTo>
                        <a:pt x="292" y="40"/>
                      </a:lnTo>
                      <a:lnTo>
                        <a:pt x="311" y="25"/>
                      </a:lnTo>
                      <a:lnTo>
                        <a:pt x="332" y="10"/>
                      </a:lnTo>
                      <a:lnTo>
                        <a:pt x="333" y="9"/>
                      </a:lnTo>
                      <a:lnTo>
                        <a:pt x="335" y="6"/>
                      </a:lnTo>
                      <a:lnTo>
                        <a:pt x="333" y="2"/>
                      </a:lnTo>
                      <a:lnTo>
                        <a:pt x="331" y="0"/>
                      </a:lnTo>
                      <a:lnTo>
                        <a:pt x="328" y="0"/>
                      </a:lnTo>
                      <a:lnTo>
                        <a:pt x="326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任意多边形 1050480">
                  <a:extLst>
                    <a:ext uri="{FF2B5EF4-FFF2-40B4-BE49-F238E27FC236}">
                      <a16:creationId xmlns:a16="http://schemas.microsoft.com/office/drawing/2014/main" id="{F02EE6B8-59BC-4D80-9BE4-65AC26D2803A}"/>
                    </a:ext>
                  </a:extLst>
                </p:cNvPr>
                <p:cNvSpPr/>
                <p:nvPr/>
              </p:nvSpPr>
              <p:spPr bwMode="auto">
                <a:xfrm>
                  <a:off x="7535862" y="3113087"/>
                  <a:ext cx="192087" cy="1381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5" h="259">
                      <a:moveTo>
                        <a:pt x="355" y="1"/>
                      </a:moveTo>
                      <a:lnTo>
                        <a:pt x="355" y="1"/>
                      </a:lnTo>
                      <a:lnTo>
                        <a:pt x="335" y="18"/>
                      </a:lnTo>
                      <a:lnTo>
                        <a:pt x="313" y="34"/>
                      </a:lnTo>
                      <a:lnTo>
                        <a:pt x="270" y="65"/>
                      </a:lnTo>
                      <a:lnTo>
                        <a:pt x="258" y="73"/>
                      </a:lnTo>
                      <a:lnTo>
                        <a:pt x="247" y="83"/>
                      </a:lnTo>
                      <a:lnTo>
                        <a:pt x="225" y="103"/>
                      </a:lnTo>
                      <a:lnTo>
                        <a:pt x="203" y="123"/>
                      </a:lnTo>
                      <a:lnTo>
                        <a:pt x="192" y="132"/>
                      </a:lnTo>
                      <a:lnTo>
                        <a:pt x="179" y="138"/>
                      </a:lnTo>
                      <a:lnTo>
                        <a:pt x="131" y="164"/>
                      </a:lnTo>
                      <a:lnTo>
                        <a:pt x="107" y="178"/>
                      </a:lnTo>
                      <a:lnTo>
                        <a:pt x="84" y="192"/>
                      </a:lnTo>
                      <a:lnTo>
                        <a:pt x="63" y="205"/>
                      </a:lnTo>
                      <a:lnTo>
                        <a:pt x="43" y="221"/>
                      </a:lnTo>
                      <a:lnTo>
                        <a:pt x="24" y="235"/>
                      </a:lnTo>
                      <a:lnTo>
                        <a:pt x="13" y="242"/>
                      </a:lnTo>
                      <a:lnTo>
                        <a:pt x="3" y="248"/>
                      </a:lnTo>
                      <a:lnTo>
                        <a:pt x="0" y="249"/>
                      </a:lnTo>
                      <a:lnTo>
                        <a:pt x="0" y="251"/>
                      </a:lnTo>
                      <a:lnTo>
                        <a:pt x="0" y="253"/>
                      </a:lnTo>
                      <a:lnTo>
                        <a:pt x="0" y="255"/>
                      </a:lnTo>
                      <a:lnTo>
                        <a:pt x="4" y="259"/>
                      </a:lnTo>
                      <a:lnTo>
                        <a:pt x="5" y="259"/>
                      </a:lnTo>
                      <a:lnTo>
                        <a:pt x="8" y="257"/>
                      </a:lnTo>
                      <a:lnTo>
                        <a:pt x="19" y="252"/>
                      </a:lnTo>
                      <a:lnTo>
                        <a:pt x="29" y="246"/>
                      </a:lnTo>
                      <a:lnTo>
                        <a:pt x="50" y="231"/>
                      </a:lnTo>
                      <a:lnTo>
                        <a:pt x="70" y="215"/>
                      </a:lnTo>
                      <a:lnTo>
                        <a:pt x="89" y="201"/>
                      </a:lnTo>
                      <a:lnTo>
                        <a:pt x="115" y="185"/>
                      </a:lnTo>
                      <a:lnTo>
                        <a:pt x="141" y="171"/>
                      </a:lnTo>
                      <a:lnTo>
                        <a:pt x="195" y="144"/>
                      </a:lnTo>
                      <a:lnTo>
                        <a:pt x="204" y="137"/>
                      </a:lnTo>
                      <a:lnTo>
                        <a:pt x="213" y="129"/>
                      </a:lnTo>
                      <a:lnTo>
                        <a:pt x="230" y="112"/>
                      </a:lnTo>
                      <a:lnTo>
                        <a:pt x="255" y="90"/>
                      </a:lnTo>
                      <a:lnTo>
                        <a:pt x="283" y="69"/>
                      </a:lnTo>
                      <a:lnTo>
                        <a:pt x="323" y="40"/>
                      </a:lnTo>
                      <a:lnTo>
                        <a:pt x="344" y="26"/>
                      </a:lnTo>
                      <a:lnTo>
                        <a:pt x="364" y="10"/>
                      </a:lnTo>
                      <a:lnTo>
                        <a:pt x="365" y="8"/>
                      </a:lnTo>
                      <a:lnTo>
                        <a:pt x="365" y="5"/>
                      </a:lnTo>
                      <a:lnTo>
                        <a:pt x="364" y="2"/>
                      </a:lnTo>
                      <a:lnTo>
                        <a:pt x="360" y="0"/>
                      </a:lnTo>
                      <a:lnTo>
                        <a:pt x="357" y="0"/>
                      </a:lnTo>
                      <a:lnTo>
                        <a:pt x="355" y="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任意多边形 1050481">
                  <a:extLst>
                    <a:ext uri="{FF2B5EF4-FFF2-40B4-BE49-F238E27FC236}">
                      <a16:creationId xmlns:a16="http://schemas.microsoft.com/office/drawing/2014/main" id="{ABEE3017-A80F-4CDC-83E4-F3A4B5C02E71}"/>
                    </a:ext>
                  </a:extLst>
                </p:cNvPr>
                <p:cNvSpPr/>
                <p:nvPr/>
              </p:nvSpPr>
              <p:spPr bwMode="auto">
                <a:xfrm>
                  <a:off x="7151687" y="2840037"/>
                  <a:ext cx="57150" cy="136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" h="255">
                      <a:moveTo>
                        <a:pt x="101" y="2"/>
                      </a:moveTo>
                      <a:lnTo>
                        <a:pt x="101" y="2"/>
                      </a:lnTo>
                      <a:lnTo>
                        <a:pt x="90" y="14"/>
                      </a:lnTo>
                      <a:lnTo>
                        <a:pt x="80" y="29"/>
                      </a:lnTo>
                      <a:lnTo>
                        <a:pt x="72" y="43"/>
                      </a:lnTo>
                      <a:lnTo>
                        <a:pt x="63" y="57"/>
                      </a:lnTo>
                      <a:lnTo>
                        <a:pt x="48" y="89"/>
                      </a:lnTo>
                      <a:lnTo>
                        <a:pt x="35" y="119"/>
                      </a:lnTo>
                      <a:lnTo>
                        <a:pt x="21" y="150"/>
                      </a:lnTo>
                      <a:lnTo>
                        <a:pt x="10" y="183"/>
                      </a:lnTo>
                      <a:lnTo>
                        <a:pt x="6" y="199"/>
                      </a:lnTo>
                      <a:lnTo>
                        <a:pt x="2" y="214"/>
                      </a:lnTo>
                      <a:lnTo>
                        <a:pt x="0" y="231"/>
                      </a:lnTo>
                      <a:lnTo>
                        <a:pt x="0" y="250"/>
                      </a:lnTo>
                      <a:lnTo>
                        <a:pt x="0" y="252"/>
                      </a:lnTo>
                      <a:lnTo>
                        <a:pt x="1" y="253"/>
                      </a:lnTo>
                      <a:lnTo>
                        <a:pt x="5" y="255"/>
                      </a:lnTo>
                      <a:lnTo>
                        <a:pt x="9" y="253"/>
                      </a:lnTo>
                      <a:lnTo>
                        <a:pt x="10" y="252"/>
                      </a:lnTo>
                      <a:lnTo>
                        <a:pt x="10" y="250"/>
                      </a:lnTo>
                      <a:lnTo>
                        <a:pt x="12" y="234"/>
                      </a:lnTo>
                      <a:lnTo>
                        <a:pt x="14" y="218"/>
                      </a:lnTo>
                      <a:lnTo>
                        <a:pt x="17" y="204"/>
                      </a:lnTo>
                      <a:lnTo>
                        <a:pt x="21" y="189"/>
                      </a:lnTo>
                      <a:lnTo>
                        <a:pt x="30" y="162"/>
                      </a:lnTo>
                      <a:lnTo>
                        <a:pt x="42" y="133"/>
                      </a:lnTo>
                      <a:lnTo>
                        <a:pt x="55" y="102"/>
                      </a:lnTo>
                      <a:lnTo>
                        <a:pt x="69" y="69"/>
                      </a:lnTo>
                      <a:lnTo>
                        <a:pt x="78" y="52"/>
                      </a:lnTo>
                      <a:lnTo>
                        <a:pt x="87" y="38"/>
                      </a:lnTo>
                      <a:lnTo>
                        <a:pt x="98" y="23"/>
                      </a:lnTo>
                      <a:lnTo>
                        <a:pt x="108" y="10"/>
                      </a:lnTo>
                      <a:lnTo>
                        <a:pt x="110" y="8"/>
                      </a:lnTo>
                      <a:lnTo>
                        <a:pt x="110" y="5"/>
                      </a:lnTo>
                      <a:lnTo>
                        <a:pt x="108" y="2"/>
                      </a:lnTo>
                      <a:lnTo>
                        <a:pt x="104" y="0"/>
                      </a:lnTo>
                      <a:lnTo>
                        <a:pt x="102" y="0"/>
                      </a:lnTo>
                      <a:lnTo>
                        <a:pt x="101" y="2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任意多边形 1050482">
                  <a:extLst>
                    <a:ext uri="{FF2B5EF4-FFF2-40B4-BE49-F238E27FC236}">
                      <a16:creationId xmlns:a16="http://schemas.microsoft.com/office/drawing/2014/main" id="{F17814BB-7CBE-4245-A8C9-847187FFCBAC}"/>
                    </a:ext>
                  </a:extLst>
                </p:cNvPr>
                <p:cNvSpPr/>
                <p:nvPr/>
              </p:nvSpPr>
              <p:spPr bwMode="auto">
                <a:xfrm>
                  <a:off x="7167562" y="2800350"/>
                  <a:ext cx="82550" cy="1714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6" h="323">
                      <a:moveTo>
                        <a:pt x="145" y="3"/>
                      </a:moveTo>
                      <a:lnTo>
                        <a:pt x="145" y="3"/>
                      </a:lnTo>
                      <a:lnTo>
                        <a:pt x="110" y="86"/>
                      </a:lnTo>
                      <a:lnTo>
                        <a:pt x="90" y="127"/>
                      </a:lnTo>
                      <a:lnTo>
                        <a:pt x="69" y="166"/>
                      </a:lnTo>
                      <a:lnTo>
                        <a:pt x="50" y="203"/>
                      </a:lnTo>
                      <a:lnTo>
                        <a:pt x="30" y="239"/>
                      </a:lnTo>
                      <a:lnTo>
                        <a:pt x="21" y="259"/>
                      </a:lnTo>
                      <a:lnTo>
                        <a:pt x="13" y="277"/>
                      </a:lnTo>
                      <a:lnTo>
                        <a:pt x="6" y="297"/>
                      </a:lnTo>
                      <a:lnTo>
                        <a:pt x="0" y="316"/>
                      </a:lnTo>
                      <a:lnTo>
                        <a:pt x="0" y="319"/>
                      </a:lnTo>
                      <a:lnTo>
                        <a:pt x="1" y="320"/>
                      </a:lnTo>
                      <a:lnTo>
                        <a:pt x="4" y="323"/>
                      </a:lnTo>
                      <a:lnTo>
                        <a:pt x="8" y="323"/>
                      </a:lnTo>
                      <a:lnTo>
                        <a:pt x="10" y="322"/>
                      </a:lnTo>
                      <a:lnTo>
                        <a:pt x="12" y="319"/>
                      </a:lnTo>
                      <a:lnTo>
                        <a:pt x="17" y="299"/>
                      </a:lnTo>
                      <a:lnTo>
                        <a:pt x="25" y="280"/>
                      </a:lnTo>
                      <a:lnTo>
                        <a:pt x="33" y="259"/>
                      </a:lnTo>
                      <a:lnTo>
                        <a:pt x="43" y="239"/>
                      </a:lnTo>
                      <a:lnTo>
                        <a:pt x="63" y="201"/>
                      </a:lnTo>
                      <a:lnTo>
                        <a:pt x="84" y="163"/>
                      </a:lnTo>
                      <a:lnTo>
                        <a:pt x="103" y="125"/>
                      </a:lnTo>
                      <a:lnTo>
                        <a:pt x="122" y="88"/>
                      </a:lnTo>
                      <a:lnTo>
                        <a:pt x="156" y="9"/>
                      </a:lnTo>
                      <a:lnTo>
                        <a:pt x="156" y="6"/>
                      </a:lnTo>
                      <a:lnTo>
                        <a:pt x="156" y="4"/>
                      </a:lnTo>
                      <a:lnTo>
                        <a:pt x="153" y="1"/>
                      </a:lnTo>
                      <a:lnTo>
                        <a:pt x="150" y="0"/>
                      </a:lnTo>
                      <a:lnTo>
                        <a:pt x="149" y="0"/>
                      </a:lnTo>
                      <a:lnTo>
                        <a:pt x="146" y="1"/>
                      </a:lnTo>
                      <a:lnTo>
                        <a:pt x="145" y="3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任意多边形 1050483">
                  <a:extLst>
                    <a:ext uri="{FF2B5EF4-FFF2-40B4-BE49-F238E27FC236}">
                      <a16:creationId xmlns:a16="http://schemas.microsoft.com/office/drawing/2014/main" id="{287D9099-AFC7-4C35-A712-EBED6B4D23D0}"/>
                    </a:ext>
                  </a:extLst>
                </p:cNvPr>
                <p:cNvSpPr/>
                <p:nvPr/>
              </p:nvSpPr>
              <p:spPr bwMode="auto">
                <a:xfrm>
                  <a:off x="7221537" y="2808287"/>
                  <a:ext cx="44450" cy="1000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" h="185">
                      <a:moveTo>
                        <a:pt x="72" y="4"/>
                      </a:moveTo>
                      <a:lnTo>
                        <a:pt x="72" y="4"/>
                      </a:lnTo>
                      <a:lnTo>
                        <a:pt x="63" y="24"/>
                      </a:lnTo>
                      <a:lnTo>
                        <a:pt x="58" y="35"/>
                      </a:lnTo>
                      <a:lnTo>
                        <a:pt x="55" y="47"/>
                      </a:lnTo>
                      <a:lnTo>
                        <a:pt x="50" y="73"/>
                      </a:lnTo>
                      <a:lnTo>
                        <a:pt x="46" y="87"/>
                      </a:lnTo>
                      <a:lnTo>
                        <a:pt x="42" y="99"/>
                      </a:lnTo>
                      <a:lnTo>
                        <a:pt x="32" y="120"/>
                      </a:lnTo>
                      <a:lnTo>
                        <a:pt x="21" y="138"/>
                      </a:lnTo>
                      <a:lnTo>
                        <a:pt x="9" y="158"/>
                      </a:lnTo>
                      <a:lnTo>
                        <a:pt x="0" y="179"/>
                      </a:lnTo>
                      <a:lnTo>
                        <a:pt x="0" y="181"/>
                      </a:lnTo>
                      <a:lnTo>
                        <a:pt x="0" y="184"/>
                      </a:lnTo>
                      <a:lnTo>
                        <a:pt x="3" y="185"/>
                      </a:lnTo>
                      <a:lnTo>
                        <a:pt x="5" y="185"/>
                      </a:lnTo>
                      <a:lnTo>
                        <a:pt x="9" y="185"/>
                      </a:lnTo>
                      <a:lnTo>
                        <a:pt x="12" y="185"/>
                      </a:lnTo>
                      <a:lnTo>
                        <a:pt x="15" y="183"/>
                      </a:lnTo>
                      <a:lnTo>
                        <a:pt x="15" y="179"/>
                      </a:lnTo>
                      <a:lnTo>
                        <a:pt x="13" y="176"/>
                      </a:lnTo>
                      <a:lnTo>
                        <a:pt x="25" y="157"/>
                      </a:lnTo>
                      <a:lnTo>
                        <a:pt x="37" y="136"/>
                      </a:lnTo>
                      <a:lnTo>
                        <a:pt x="43" y="126"/>
                      </a:lnTo>
                      <a:lnTo>
                        <a:pt x="49" y="116"/>
                      </a:lnTo>
                      <a:lnTo>
                        <a:pt x="54" y="106"/>
                      </a:lnTo>
                      <a:lnTo>
                        <a:pt x="57" y="94"/>
                      </a:lnTo>
                      <a:lnTo>
                        <a:pt x="62" y="72"/>
                      </a:lnTo>
                      <a:lnTo>
                        <a:pt x="68" y="49"/>
                      </a:lnTo>
                      <a:lnTo>
                        <a:pt x="75" y="28"/>
                      </a:lnTo>
                      <a:lnTo>
                        <a:pt x="83" y="6"/>
                      </a:lnTo>
                      <a:lnTo>
                        <a:pt x="84" y="4"/>
                      </a:lnTo>
                      <a:lnTo>
                        <a:pt x="83" y="2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5" y="0"/>
                      </a:lnTo>
                      <a:lnTo>
                        <a:pt x="74" y="1"/>
                      </a:lnTo>
                      <a:lnTo>
                        <a:pt x="72" y="4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任意多边形 1050484">
                  <a:extLst>
                    <a:ext uri="{FF2B5EF4-FFF2-40B4-BE49-F238E27FC236}">
                      <a16:creationId xmlns:a16="http://schemas.microsoft.com/office/drawing/2014/main" id="{78F87773-7406-4E00-B4F2-7FFDDD4201EA}"/>
                    </a:ext>
                  </a:extLst>
                </p:cNvPr>
                <p:cNvSpPr/>
                <p:nvPr/>
              </p:nvSpPr>
              <p:spPr bwMode="auto">
                <a:xfrm>
                  <a:off x="7259637" y="2832100"/>
                  <a:ext cx="31750" cy="746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" h="140">
                      <a:moveTo>
                        <a:pt x="50" y="3"/>
                      </a:moveTo>
                      <a:lnTo>
                        <a:pt x="50" y="3"/>
                      </a:lnTo>
                      <a:lnTo>
                        <a:pt x="37" y="33"/>
                      </a:lnTo>
                      <a:lnTo>
                        <a:pt x="26" y="65"/>
                      </a:lnTo>
                      <a:lnTo>
                        <a:pt x="20" y="82"/>
                      </a:lnTo>
                      <a:lnTo>
                        <a:pt x="12" y="99"/>
                      </a:lnTo>
                      <a:lnTo>
                        <a:pt x="5" y="116"/>
                      </a:lnTo>
                      <a:lnTo>
                        <a:pt x="0" y="134"/>
                      </a:lnTo>
                      <a:lnTo>
                        <a:pt x="0" y="136"/>
                      </a:lnTo>
                      <a:lnTo>
                        <a:pt x="2" y="138"/>
                      </a:lnTo>
                      <a:lnTo>
                        <a:pt x="4" y="140"/>
                      </a:lnTo>
                      <a:lnTo>
                        <a:pt x="8" y="140"/>
                      </a:lnTo>
                      <a:lnTo>
                        <a:pt x="11" y="139"/>
                      </a:lnTo>
                      <a:lnTo>
                        <a:pt x="11" y="136"/>
                      </a:lnTo>
                      <a:lnTo>
                        <a:pt x="15" y="123"/>
                      </a:lnTo>
                      <a:lnTo>
                        <a:pt x="20" y="110"/>
                      </a:lnTo>
                      <a:lnTo>
                        <a:pt x="32" y="84"/>
                      </a:lnTo>
                      <a:lnTo>
                        <a:pt x="38" y="66"/>
                      </a:lnTo>
                      <a:lnTo>
                        <a:pt x="45" y="46"/>
                      </a:lnTo>
                      <a:lnTo>
                        <a:pt x="53" y="2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60" y="4"/>
                      </a:lnTo>
                      <a:lnTo>
                        <a:pt x="58" y="0"/>
                      </a:lnTo>
                      <a:lnTo>
                        <a:pt x="55" y="0"/>
                      </a:lnTo>
                      <a:lnTo>
                        <a:pt x="54" y="0"/>
                      </a:lnTo>
                      <a:lnTo>
                        <a:pt x="51" y="0"/>
                      </a:lnTo>
                      <a:lnTo>
                        <a:pt x="50" y="3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任意多边形 1050485">
                  <a:extLst>
                    <a:ext uri="{FF2B5EF4-FFF2-40B4-BE49-F238E27FC236}">
                      <a16:creationId xmlns:a16="http://schemas.microsoft.com/office/drawing/2014/main" id="{E64CDDC0-6B65-4D1E-881C-2E4529DAA405}"/>
                    </a:ext>
                  </a:extLst>
                </p:cNvPr>
                <p:cNvSpPr/>
                <p:nvPr/>
              </p:nvSpPr>
              <p:spPr bwMode="auto">
                <a:xfrm>
                  <a:off x="7283450" y="2843212"/>
                  <a:ext cx="30162" cy="825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" h="156">
                      <a:moveTo>
                        <a:pt x="46" y="3"/>
                      </a:moveTo>
                      <a:lnTo>
                        <a:pt x="46" y="3"/>
                      </a:lnTo>
                      <a:lnTo>
                        <a:pt x="34" y="37"/>
                      </a:lnTo>
                      <a:lnTo>
                        <a:pt x="24" y="69"/>
                      </a:lnTo>
                      <a:lnTo>
                        <a:pt x="11" y="109"/>
                      </a:lnTo>
                      <a:lnTo>
                        <a:pt x="4" y="128"/>
                      </a:lnTo>
                      <a:lnTo>
                        <a:pt x="0" y="148"/>
                      </a:lnTo>
                      <a:lnTo>
                        <a:pt x="0" y="150"/>
                      </a:lnTo>
                      <a:lnTo>
                        <a:pt x="1" y="153"/>
                      </a:lnTo>
                      <a:lnTo>
                        <a:pt x="4" y="154"/>
                      </a:lnTo>
                      <a:lnTo>
                        <a:pt x="7" y="156"/>
                      </a:lnTo>
                      <a:lnTo>
                        <a:pt x="9" y="154"/>
                      </a:lnTo>
                      <a:lnTo>
                        <a:pt x="11" y="153"/>
                      </a:lnTo>
                      <a:lnTo>
                        <a:pt x="11" y="150"/>
                      </a:lnTo>
                      <a:lnTo>
                        <a:pt x="14" y="133"/>
                      </a:lnTo>
                      <a:lnTo>
                        <a:pt x="20" y="116"/>
                      </a:lnTo>
                      <a:lnTo>
                        <a:pt x="31" y="81"/>
                      </a:lnTo>
                      <a:lnTo>
                        <a:pt x="45" y="45"/>
                      </a:lnTo>
                      <a:lnTo>
                        <a:pt x="50" y="25"/>
                      </a:lnTo>
                      <a:lnTo>
                        <a:pt x="56" y="7"/>
                      </a:lnTo>
                      <a:lnTo>
                        <a:pt x="58" y="4"/>
                      </a:lnTo>
                      <a:lnTo>
                        <a:pt x="56" y="3"/>
                      </a:lnTo>
                      <a:lnTo>
                        <a:pt x="55" y="0"/>
                      </a:lnTo>
                      <a:lnTo>
                        <a:pt x="54" y="0"/>
                      </a:lnTo>
                      <a:lnTo>
                        <a:pt x="48" y="0"/>
                      </a:lnTo>
                      <a:lnTo>
                        <a:pt x="47" y="1"/>
                      </a:lnTo>
                      <a:lnTo>
                        <a:pt x="46" y="3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任意多边形 1050486">
                  <a:extLst>
                    <a:ext uri="{FF2B5EF4-FFF2-40B4-BE49-F238E27FC236}">
                      <a16:creationId xmlns:a16="http://schemas.microsoft.com/office/drawing/2014/main" id="{14BE46D0-4BC3-45A9-BCD2-013501AF2327}"/>
                    </a:ext>
                  </a:extLst>
                </p:cNvPr>
                <p:cNvSpPr/>
                <p:nvPr/>
              </p:nvSpPr>
              <p:spPr bwMode="auto">
                <a:xfrm>
                  <a:off x="7310437" y="2832100"/>
                  <a:ext cx="42862" cy="1158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" h="220">
                      <a:moveTo>
                        <a:pt x="68" y="4"/>
                      </a:moveTo>
                      <a:lnTo>
                        <a:pt x="68" y="4"/>
                      </a:lnTo>
                      <a:lnTo>
                        <a:pt x="57" y="31"/>
                      </a:lnTo>
                      <a:lnTo>
                        <a:pt x="45" y="55"/>
                      </a:lnTo>
                      <a:lnTo>
                        <a:pt x="35" y="82"/>
                      </a:lnTo>
                      <a:lnTo>
                        <a:pt x="25" y="106"/>
                      </a:lnTo>
                      <a:lnTo>
                        <a:pt x="14" y="133"/>
                      </a:lnTo>
                      <a:lnTo>
                        <a:pt x="6" y="160"/>
                      </a:lnTo>
                      <a:lnTo>
                        <a:pt x="1" y="186"/>
                      </a:lnTo>
                      <a:lnTo>
                        <a:pt x="0" y="201"/>
                      </a:lnTo>
                      <a:lnTo>
                        <a:pt x="0" y="215"/>
                      </a:lnTo>
                      <a:lnTo>
                        <a:pt x="0" y="218"/>
                      </a:lnTo>
                      <a:lnTo>
                        <a:pt x="1" y="219"/>
                      </a:lnTo>
                      <a:lnTo>
                        <a:pt x="5" y="220"/>
                      </a:lnTo>
                      <a:lnTo>
                        <a:pt x="9" y="219"/>
                      </a:lnTo>
                      <a:lnTo>
                        <a:pt x="10" y="218"/>
                      </a:lnTo>
                      <a:lnTo>
                        <a:pt x="10" y="215"/>
                      </a:lnTo>
                      <a:lnTo>
                        <a:pt x="11" y="201"/>
                      </a:lnTo>
                      <a:lnTo>
                        <a:pt x="13" y="187"/>
                      </a:lnTo>
                      <a:lnTo>
                        <a:pt x="18" y="160"/>
                      </a:lnTo>
                      <a:lnTo>
                        <a:pt x="26" y="134"/>
                      </a:lnTo>
                      <a:lnTo>
                        <a:pt x="35" y="109"/>
                      </a:lnTo>
                      <a:lnTo>
                        <a:pt x="45" y="83"/>
                      </a:lnTo>
                      <a:lnTo>
                        <a:pt x="57" y="58"/>
                      </a:lnTo>
                      <a:lnTo>
                        <a:pt x="68" y="33"/>
                      </a:lnTo>
                      <a:lnTo>
                        <a:pt x="79" y="7"/>
                      </a:lnTo>
                      <a:lnTo>
                        <a:pt x="79" y="4"/>
                      </a:lnTo>
                      <a:lnTo>
                        <a:pt x="78" y="3"/>
                      </a:lnTo>
                      <a:lnTo>
                        <a:pt x="77" y="2"/>
                      </a:lnTo>
                      <a:lnTo>
                        <a:pt x="76" y="0"/>
                      </a:lnTo>
                      <a:lnTo>
                        <a:pt x="72" y="0"/>
                      </a:lnTo>
                      <a:lnTo>
                        <a:pt x="69" y="2"/>
                      </a:lnTo>
                      <a:lnTo>
                        <a:pt x="68" y="4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任意多边形 1050487">
                  <a:extLst>
                    <a:ext uri="{FF2B5EF4-FFF2-40B4-BE49-F238E27FC236}">
                      <a16:creationId xmlns:a16="http://schemas.microsoft.com/office/drawing/2014/main" id="{742C123A-9120-400A-A210-5883114669E2}"/>
                    </a:ext>
                  </a:extLst>
                </p:cNvPr>
                <p:cNvSpPr/>
                <p:nvPr/>
              </p:nvSpPr>
              <p:spPr bwMode="auto">
                <a:xfrm>
                  <a:off x="7348537" y="2774950"/>
                  <a:ext cx="49212" cy="1412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" h="265">
                      <a:moveTo>
                        <a:pt x="79" y="2"/>
                      </a:moveTo>
                      <a:lnTo>
                        <a:pt x="79" y="2"/>
                      </a:lnTo>
                      <a:lnTo>
                        <a:pt x="68" y="37"/>
                      </a:lnTo>
                      <a:lnTo>
                        <a:pt x="57" y="71"/>
                      </a:lnTo>
                      <a:lnTo>
                        <a:pt x="47" y="107"/>
                      </a:lnTo>
                      <a:lnTo>
                        <a:pt x="36" y="142"/>
                      </a:lnTo>
                      <a:lnTo>
                        <a:pt x="26" y="177"/>
                      </a:lnTo>
                      <a:lnTo>
                        <a:pt x="19" y="194"/>
                      </a:lnTo>
                      <a:lnTo>
                        <a:pt x="13" y="211"/>
                      </a:lnTo>
                      <a:lnTo>
                        <a:pt x="7" y="223"/>
                      </a:lnTo>
                      <a:lnTo>
                        <a:pt x="4" y="235"/>
                      </a:lnTo>
                      <a:lnTo>
                        <a:pt x="1" y="247"/>
                      </a:lnTo>
                      <a:lnTo>
                        <a:pt x="0" y="260"/>
                      </a:lnTo>
                      <a:lnTo>
                        <a:pt x="0" y="261"/>
                      </a:lnTo>
                      <a:lnTo>
                        <a:pt x="1" y="264"/>
                      </a:lnTo>
                      <a:lnTo>
                        <a:pt x="2" y="265"/>
                      </a:lnTo>
                      <a:lnTo>
                        <a:pt x="5" y="265"/>
                      </a:lnTo>
                      <a:lnTo>
                        <a:pt x="9" y="264"/>
                      </a:lnTo>
                      <a:lnTo>
                        <a:pt x="10" y="261"/>
                      </a:lnTo>
                      <a:lnTo>
                        <a:pt x="11" y="260"/>
                      </a:lnTo>
                      <a:lnTo>
                        <a:pt x="11" y="251"/>
                      </a:lnTo>
                      <a:lnTo>
                        <a:pt x="14" y="243"/>
                      </a:lnTo>
                      <a:lnTo>
                        <a:pt x="19" y="228"/>
                      </a:lnTo>
                      <a:lnTo>
                        <a:pt x="24" y="215"/>
                      </a:lnTo>
                      <a:lnTo>
                        <a:pt x="30" y="200"/>
                      </a:lnTo>
                      <a:lnTo>
                        <a:pt x="40" y="167"/>
                      </a:lnTo>
                      <a:lnTo>
                        <a:pt x="51" y="136"/>
                      </a:lnTo>
                      <a:lnTo>
                        <a:pt x="61" y="103"/>
                      </a:lnTo>
                      <a:lnTo>
                        <a:pt x="70" y="70"/>
                      </a:lnTo>
                      <a:lnTo>
                        <a:pt x="79" y="37"/>
                      </a:lnTo>
                      <a:lnTo>
                        <a:pt x="91" y="6"/>
                      </a:lnTo>
                      <a:lnTo>
                        <a:pt x="91" y="3"/>
                      </a:lnTo>
                      <a:lnTo>
                        <a:pt x="90" y="1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3" y="0"/>
                      </a:lnTo>
                      <a:lnTo>
                        <a:pt x="81" y="1"/>
                      </a:lnTo>
                      <a:lnTo>
                        <a:pt x="79" y="2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任意多边形 1050488">
                  <a:extLst>
                    <a:ext uri="{FF2B5EF4-FFF2-40B4-BE49-F238E27FC236}">
                      <a16:creationId xmlns:a16="http://schemas.microsoft.com/office/drawing/2014/main" id="{8FE551A0-449F-45A7-BCB3-6EF1A7C99FB1}"/>
                    </a:ext>
                  </a:extLst>
                </p:cNvPr>
                <p:cNvSpPr/>
                <p:nvPr/>
              </p:nvSpPr>
              <p:spPr bwMode="auto">
                <a:xfrm>
                  <a:off x="7391400" y="2725737"/>
                  <a:ext cx="44450" cy="1381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" h="258">
                      <a:moveTo>
                        <a:pt x="72" y="4"/>
                      </a:moveTo>
                      <a:lnTo>
                        <a:pt x="72" y="4"/>
                      </a:lnTo>
                      <a:lnTo>
                        <a:pt x="55" y="65"/>
                      </a:lnTo>
                      <a:lnTo>
                        <a:pt x="45" y="95"/>
                      </a:lnTo>
                      <a:lnTo>
                        <a:pt x="34" y="126"/>
                      </a:lnTo>
                      <a:lnTo>
                        <a:pt x="23" y="156"/>
                      </a:lnTo>
                      <a:lnTo>
                        <a:pt x="12" y="187"/>
                      </a:lnTo>
                      <a:lnTo>
                        <a:pt x="8" y="203"/>
                      </a:lnTo>
                      <a:lnTo>
                        <a:pt x="4" y="220"/>
                      </a:lnTo>
                      <a:lnTo>
                        <a:pt x="2" y="235"/>
                      </a:lnTo>
                      <a:lnTo>
                        <a:pt x="0" y="252"/>
                      </a:lnTo>
                      <a:lnTo>
                        <a:pt x="0" y="255"/>
                      </a:lnTo>
                      <a:lnTo>
                        <a:pt x="2" y="256"/>
                      </a:lnTo>
                      <a:lnTo>
                        <a:pt x="6" y="258"/>
                      </a:lnTo>
                      <a:lnTo>
                        <a:pt x="10" y="256"/>
                      </a:lnTo>
                      <a:lnTo>
                        <a:pt x="11" y="255"/>
                      </a:lnTo>
                      <a:lnTo>
                        <a:pt x="12" y="252"/>
                      </a:lnTo>
                      <a:lnTo>
                        <a:pt x="14" y="235"/>
                      </a:lnTo>
                      <a:lnTo>
                        <a:pt x="16" y="218"/>
                      </a:lnTo>
                      <a:lnTo>
                        <a:pt x="20" y="201"/>
                      </a:lnTo>
                      <a:lnTo>
                        <a:pt x="24" y="184"/>
                      </a:lnTo>
                      <a:lnTo>
                        <a:pt x="36" y="152"/>
                      </a:lnTo>
                      <a:lnTo>
                        <a:pt x="50" y="119"/>
                      </a:lnTo>
                      <a:lnTo>
                        <a:pt x="61" y="92"/>
                      </a:lnTo>
                      <a:lnTo>
                        <a:pt x="68" y="64"/>
                      </a:lnTo>
                      <a:lnTo>
                        <a:pt x="84" y="7"/>
                      </a:lnTo>
                      <a:lnTo>
                        <a:pt x="84" y="4"/>
                      </a:lnTo>
                      <a:lnTo>
                        <a:pt x="83" y="3"/>
                      </a:lnTo>
                      <a:lnTo>
                        <a:pt x="80" y="0"/>
                      </a:lnTo>
                      <a:lnTo>
                        <a:pt x="75" y="0"/>
                      </a:lnTo>
                      <a:lnTo>
                        <a:pt x="74" y="1"/>
                      </a:lnTo>
                      <a:lnTo>
                        <a:pt x="72" y="4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任意多边形 1050489">
                  <a:extLst>
                    <a:ext uri="{FF2B5EF4-FFF2-40B4-BE49-F238E27FC236}">
                      <a16:creationId xmlns:a16="http://schemas.microsoft.com/office/drawing/2014/main" id="{3FE485EA-0B48-4C29-8299-F8F89DC2CAA2}"/>
                    </a:ext>
                  </a:extLst>
                </p:cNvPr>
                <p:cNvSpPr/>
                <p:nvPr/>
              </p:nvSpPr>
              <p:spPr bwMode="auto">
                <a:xfrm>
                  <a:off x="7434262" y="2724150"/>
                  <a:ext cx="39687" cy="1095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" h="212">
                      <a:moveTo>
                        <a:pt x="66" y="3"/>
                      </a:moveTo>
                      <a:lnTo>
                        <a:pt x="66" y="3"/>
                      </a:lnTo>
                      <a:lnTo>
                        <a:pt x="56" y="25"/>
                      </a:lnTo>
                      <a:lnTo>
                        <a:pt x="49" y="49"/>
                      </a:lnTo>
                      <a:lnTo>
                        <a:pt x="36" y="97"/>
                      </a:lnTo>
                      <a:lnTo>
                        <a:pt x="26" y="123"/>
                      </a:lnTo>
                      <a:lnTo>
                        <a:pt x="19" y="149"/>
                      </a:lnTo>
                      <a:lnTo>
                        <a:pt x="12" y="177"/>
                      </a:lnTo>
                      <a:lnTo>
                        <a:pt x="8" y="191"/>
                      </a:lnTo>
                      <a:lnTo>
                        <a:pt x="2" y="204"/>
                      </a:lnTo>
                      <a:lnTo>
                        <a:pt x="0" y="207"/>
                      </a:lnTo>
                      <a:lnTo>
                        <a:pt x="0" y="208"/>
                      </a:lnTo>
                      <a:lnTo>
                        <a:pt x="3" y="212"/>
                      </a:lnTo>
                      <a:lnTo>
                        <a:pt x="7" y="212"/>
                      </a:lnTo>
                      <a:lnTo>
                        <a:pt x="9" y="212"/>
                      </a:lnTo>
                      <a:lnTo>
                        <a:pt x="11" y="209"/>
                      </a:lnTo>
                      <a:lnTo>
                        <a:pt x="16" y="200"/>
                      </a:lnTo>
                      <a:lnTo>
                        <a:pt x="20" y="190"/>
                      </a:lnTo>
                      <a:lnTo>
                        <a:pt x="26" y="169"/>
                      </a:lnTo>
                      <a:lnTo>
                        <a:pt x="32" y="148"/>
                      </a:lnTo>
                      <a:lnTo>
                        <a:pt x="37" y="127"/>
                      </a:lnTo>
                      <a:lnTo>
                        <a:pt x="47" y="97"/>
                      </a:lnTo>
                      <a:lnTo>
                        <a:pt x="55" y="67"/>
                      </a:lnTo>
                      <a:lnTo>
                        <a:pt x="64" y="38"/>
                      </a:lnTo>
                      <a:lnTo>
                        <a:pt x="76" y="8"/>
                      </a:lnTo>
                      <a:lnTo>
                        <a:pt x="76" y="5"/>
                      </a:lnTo>
                      <a:lnTo>
                        <a:pt x="76" y="4"/>
                      </a:lnTo>
                      <a:lnTo>
                        <a:pt x="73" y="0"/>
                      </a:lnTo>
                      <a:lnTo>
                        <a:pt x="71" y="0"/>
                      </a:lnTo>
                      <a:lnTo>
                        <a:pt x="70" y="0"/>
                      </a:lnTo>
                      <a:lnTo>
                        <a:pt x="67" y="0"/>
                      </a:lnTo>
                      <a:lnTo>
                        <a:pt x="66" y="3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任意多边形 1050490">
                  <a:extLst>
                    <a:ext uri="{FF2B5EF4-FFF2-40B4-BE49-F238E27FC236}">
                      <a16:creationId xmlns:a16="http://schemas.microsoft.com/office/drawing/2014/main" id="{6EC28078-D806-4A0B-883F-461F41AB89CF}"/>
                    </a:ext>
                  </a:extLst>
                </p:cNvPr>
                <p:cNvSpPr/>
                <p:nvPr/>
              </p:nvSpPr>
              <p:spPr bwMode="auto">
                <a:xfrm>
                  <a:off x="7478712" y="2730500"/>
                  <a:ext cx="28575" cy="95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" h="178">
                      <a:moveTo>
                        <a:pt x="46" y="2"/>
                      </a:moveTo>
                      <a:lnTo>
                        <a:pt x="46" y="2"/>
                      </a:lnTo>
                      <a:lnTo>
                        <a:pt x="33" y="44"/>
                      </a:lnTo>
                      <a:lnTo>
                        <a:pt x="20" y="86"/>
                      </a:lnTo>
                      <a:lnTo>
                        <a:pt x="8" y="128"/>
                      </a:lnTo>
                      <a:lnTo>
                        <a:pt x="4" y="149"/>
                      </a:lnTo>
                      <a:lnTo>
                        <a:pt x="0" y="170"/>
                      </a:lnTo>
                      <a:lnTo>
                        <a:pt x="0" y="172"/>
                      </a:lnTo>
                      <a:lnTo>
                        <a:pt x="1" y="175"/>
                      </a:lnTo>
                      <a:lnTo>
                        <a:pt x="5" y="178"/>
                      </a:lnTo>
                      <a:lnTo>
                        <a:pt x="6" y="178"/>
                      </a:lnTo>
                      <a:lnTo>
                        <a:pt x="9" y="178"/>
                      </a:lnTo>
                      <a:lnTo>
                        <a:pt x="10" y="176"/>
                      </a:lnTo>
                      <a:lnTo>
                        <a:pt x="12" y="174"/>
                      </a:lnTo>
                      <a:lnTo>
                        <a:pt x="14" y="152"/>
                      </a:lnTo>
                      <a:lnTo>
                        <a:pt x="20" y="131"/>
                      </a:lnTo>
                      <a:lnTo>
                        <a:pt x="30" y="89"/>
                      </a:lnTo>
                      <a:lnTo>
                        <a:pt x="43" y="47"/>
                      </a:lnTo>
                      <a:lnTo>
                        <a:pt x="58" y="6"/>
                      </a:lnTo>
                      <a:lnTo>
                        <a:pt x="58" y="4"/>
                      </a:lnTo>
                      <a:lnTo>
                        <a:pt x="56" y="1"/>
                      </a:lnTo>
                      <a:lnTo>
                        <a:pt x="54" y="0"/>
                      </a:lnTo>
                      <a:lnTo>
                        <a:pt x="48" y="0"/>
                      </a:lnTo>
                      <a:lnTo>
                        <a:pt x="47" y="1"/>
                      </a:lnTo>
                      <a:lnTo>
                        <a:pt x="46" y="2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任意多边形 1050491">
                  <a:extLst>
                    <a:ext uri="{FF2B5EF4-FFF2-40B4-BE49-F238E27FC236}">
                      <a16:creationId xmlns:a16="http://schemas.microsoft.com/office/drawing/2014/main" id="{56456328-4DF7-404E-8C42-13E0F9CD0DA9}"/>
                    </a:ext>
                  </a:extLst>
                </p:cNvPr>
                <p:cNvSpPr/>
                <p:nvPr/>
              </p:nvSpPr>
              <p:spPr bwMode="auto">
                <a:xfrm>
                  <a:off x="7510462" y="2732087"/>
                  <a:ext cx="34925" cy="107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" h="206">
                      <a:moveTo>
                        <a:pt x="58" y="3"/>
                      </a:moveTo>
                      <a:lnTo>
                        <a:pt x="58" y="3"/>
                      </a:lnTo>
                      <a:lnTo>
                        <a:pt x="53" y="12"/>
                      </a:lnTo>
                      <a:lnTo>
                        <a:pt x="48" y="23"/>
                      </a:lnTo>
                      <a:lnTo>
                        <a:pt x="42" y="42"/>
                      </a:lnTo>
                      <a:lnTo>
                        <a:pt x="37" y="65"/>
                      </a:lnTo>
                      <a:lnTo>
                        <a:pt x="31" y="84"/>
                      </a:lnTo>
                      <a:lnTo>
                        <a:pt x="21" y="113"/>
                      </a:lnTo>
                      <a:lnTo>
                        <a:pt x="15" y="142"/>
                      </a:lnTo>
                      <a:lnTo>
                        <a:pt x="7" y="170"/>
                      </a:lnTo>
                      <a:lnTo>
                        <a:pt x="0" y="199"/>
                      </a:lnTo>
                      <a:lnTo>
                        <a:pt x="0" y="202"/>
                      </a:lnTo>
                      <a:lnTo>
                        <a:pt x="0" y="203"/>
                      </a:lnTo>
                      <a:lnTo>
                        <a:pt x="4" y="206"/>
                      </a:lnTo>
                      <a:lnTo>
                        <a:pt x="8" y="206"/>
                      </a:lnTo>
                      <a:lnTo>
                        <a:pt x="10" y="204"/>
                      </a:lnTo>
                      <a:lnTo>
                        <a:pt x="11" y="202"/>
                      </a:lnTo>
                      <a:lnTo>
                        <a:pt x="25" y="150"/>
                      </a:lnTo>
                      <a:lnTo>
                        <a:pt x="38" y="99"/>
                      </a:lnTo>
                      <a:lnTo>
                        <a:pt x="46" y="75"/>
                      </a:lnTo>
                      <a:lnTo>
                        <a:pt x="53" y="53"/>
                      </a:lnTo>
                      <a:lnTo>
                        <a:pt x="58" y="31"/>
                      </a:lnTo>
                      <a:lnTo>
                        <a:pt x="62" y="19"/>
                      </a:lnTo>
                      <a:lnTo>
                        <a:pt x="67" y="10"/>
                      </a:lnTo>
                      <a:lnTo>
                        <a:pt x="68" y="7"/>
                      </a:lnTo>
                      <a:lnTo>
                        <a:pt x="68" y="4"/>
                      </a:lnTo>
                      <a:lnTo>
                        <a:pt x="67" y="3"/>
                      </a:lnTo>
                      <a:lnTo>
                        <a:pt x="66" y="2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8" y="3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任意多边形 1050492">
                  <a:extLst>
                    <a:ext uri="{FF2B5EF4-FFF2-40B4-BE49-F238E27FC236}">
                      <a16:creationId xmlns:a16="http://schemas.microsoft.com/office/drawing/2014/main" id="{DF4D39D3-7F7D-46C7-9686-7726ADE256B8}"/>
                    </a:ext>
                  </a:extLst>
                </p:cNvPr>
                <p:cNvSpPr/>
                <p:nvPr/>
              </p:nvSpPr>
              <p:spPr bwMode="auto">
                <a:xfrm>
                  <a:off x="7548562" y="2684462"/>
                  <a:ext cx="41275" cy="1682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" h="323">
                      <a:moveTo>
                        <a:pt x="68" y="5"/>
                      </a:moveTo>
                      <a:lnTo>
                        <a:pt x="68" y="5"/>
                      </a:lnTo>
                      <a:lnTo>
                        <a:pt x="67" y="24"/>
                      </a:lnTo>
                      <a:lnTo>
                        <a:pt x="66" y="42"/>
                      </a:lnTo>
                      <a:lnTo>
                        <a:pt x="62" y="60"/>
                      </a:lnTo>
                      <a:lnTo>
                        <a:pt x="58" y="79"/>
                      </a:lnTo>
                      <a:lnTo>
                        <a:pt x="47" y="114"/>
                      </a:lnTo>
                      <a:lnTo>
                        <a:pt x="37" y="151"/>
                      </a:lnTo>
                      <a:lnTo>
                        <a:pt x="27" y="191"/>
                      </a:lnTo>
                      <a:lnTo>
                        <a:pt x="16" y="233"/>
                      </a:lnTo>
                      <a:lnTo>
                        <a:pt x="7" y="274"/>
                      </a:lnTo>
                      <a:lnTo>
                        <a:pt x="0" y="315"/>
                      </a:lnTo>
                      <a:lnTo>
                        <a:pt x="0" y="318"/>
                      </a:lnTo>
                      <a:lnTo>
                        <a:pt x="2" y="321"/>
                      </a:lnTo>
                      <a:lnTo>
                        <a:pt x="6" y="323"/>
                      </a:lnTo>
                      <a:lnTo>
                        <a:pt x="7" y="323"/>
                      </a:lnTo>
                      <a:lnTo>
                        <a:pt x="10" y="322"/>
                      </a:lnTo>
                      <a:lnTo>
                        <a:pt x="11" y="321"/>
                      </a:lnTo>
                      <a:lnTo>
                        <a:pt x="11" y="319"/>
                      </a:lnTo>
                      <a:lnTo>
                        <a:pt x="19" y="278"/>
                      </a:lnTo>
                      <a:lnTo>
                        <a:pt x="28" y="236"/>
                      </a:lnTo>
                      <a:lnTo>
                        <a:pt x="37" y="195"/>
                      </a:lnTo>
                      <a:lnTo>
                        <a:pt x="47" y="153"/>
                      </a:lnTo>
                      <a:lnTo>
                        <a:pt x="58" y="117"/>
                      </a:lnTo>
                      <a:lnTo>
                        <a:pt x="68" y="80"/>
                      </a:lnTo>
                      <a:lnTo>
                        <a:pt x="72" y="62"/>
                      </a:lnTo>
                      <a:lnTo>
                        <a:pt x="76" y="43"/>
                      </a:lnTo>
                      <a:lnTo>
                        <a:pt x="79" y="24"/>
                      </a:lnTo>
                      <a:lnTo>
                        <a:pt x="80" y="5"/>
                      </a:lnTo>
                      <a:lnTo>
                        <a:pt x="80" y="3"/>
                      </a:lnTo>
                      <a:lnTo>
                        <a:pt x="79" y="2"/>
                      </a:lnTo>
                      <a:lnTo>
                        <a:pt x="75" y="0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8" y="5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任意多边形 1050493">
                  <a:extLst>
                    <a:ext uri="{FF2B5EF4-FFF2-40B4-BE49-F238E27FC236}">
                      <a16:creationId xmlns:a16="http://schemas.microsoft.com/office/drawing/2014/main" id="{EFE181FD-5854-4268-98E6-68D6DFF79A50}"/>
                    </a:ext>
                  </a:extLst>
                </p:cNvPr>
                <p:cNvSpPr/>
                <p:nvPr/>
              </p:nvSpPr>
              <p:spPr bwMode="auto">
                <a:xfrm>
                  <a:off x="7608887" y="2654300"/>
                  <a:ext cx="25400" cy="152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" h="289">
                      <a:moveTo>
                        <a:pt x="38" y="4"/>
                      </a:moveTo>
                      <a:lnTo>
                        <a:pt x="38" y="4"/>
                      </a:lnTo>
                      <a:lnTo>
                        <a:pt x="33" y="36"/>
                      </a:lnTo>
                      <a:lnTo>
                        <a:pt x="29" y="68"/>
                      </a:lnTo>
                      <a:lnTo>
                        <a:pt x="22" y="133"/>
                      </a:lnTo>
                      <a:lnTo>
                        <a:pt x="17" y="171"/>
                      </a:lnTo>
                      <a:lnTo>
                        <a:pt x="12" y="208"/>
                      </a:lnTo>
                      <a:lnTo>
                        <a:pt x="5" y="246"/>
                      </a:lnTo>
                      <a:lnTo>
                        <a:pt x="0" y="282"/>
                      </a:lnTo>
                      <a:lnTo>
                        <a:pt x="0" y="285"/>
                      </a:lnTo>
                      <a:lnTo>
                        <a:pt x="1" y="287"/>
                      </a:lnTo>
                      <a:lnTo>
                        <a:pt x="4" y="287"/>
                      </a:lnTo>
                      <a:lnTo>
                        <a:pt x="5" y="289"/>
                      </a:lnTo>
                      <a:lnTo>
                        <a:pt x="9" y="287"/>
                      </a:lnTo>
                      <a:lnTo>
                        <a:pt x="11" y="285"/>
                      </a:lnTo>
                      <a:lnTo>
                        <a:pt x="12" y="282"/>
                      </a:lnTo>
                      <a:lnTo>
                        <a:pt x="16" y="248"/>
                      </a:lnTo>
                      <a:lnTo>
                        <a:pt x="21" y="213"/>
                      </a:lnTo>
                      <a:lnTo>
                        <a:pt x="28" y="179"/>
                      </a:lnTo>
                      <a:lnTo>
                        <a:pt x="33" y="145"/>
                      </a:lnTo>
                      <a:lnTo>
                        <a:pt x="41" y="75"/>
                      </a:lnTo>
                      <a:lnTo>
                        <a:pt x="45" y="40"/>
                      </a:lnTo>
                      <a:lnTo>
                        <a:pt x="50" y="6"/>
                      </a:lnTo>
                      <a:lnTo>
                        <a:pt x="50" y="4"/>
                      </a:lnTo>
                      <a:lnTo>
                        <a:pt x="49" y="2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8" y="4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任意多边形 1050494">
                  <a:extLst>
                    <a:ext uri="{FF2B5EF4-FFF2-40B4-BE49-F238E27FC236}">
                      <a16:creationId xmlns:a16="http://schemas.microsoft.com/office/drawing/2014/main" id="{18F617C8-484C-4E0C-AD24-AFB8F38D3802}"/>
                    </a:ext>
                  </a:extLst>
                </p:cNvPr>
                <p:cNvSpPr/>
                <p:nvPr/>
              </p:nvSpPr>
              <p:spPr bwMode="auto">
                <a:xfrm>
                  <a:off x="7639050" y="2565400"/>
                  <a:ext cx="11112" cy="333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" h="64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8" y="19"/>
                      </a:lnTo>
                      <a:lnTo>
                        <a:pt x="8" y="26"/>
                      </a:lnTo>
                      <a:lnTo>
                        <a:pt x="6" y="32"/>
                      </a:lnTo>
                      <a:lnTo>
                        <a:pt x="2" y="45"/>
                      </a:lnTo>
                      <a:lnTo>
                        <a:pt x="0" y="59"/>
                      </a:lnTo>
                      <a:lnTo>
                        <a:pt x="0" y="62"/>
                      </a:lnTo>
                      <a:lnTo>
                        <a:pt x="1" y="63"/>
                      </a:lnTo>
                      <a:lnTo>
                        <a:pt x="5" y="64"/>
                      </a:lnTo>
                      <a:lnTo>
                        <a:pt x="9" y="63"/>
                      </a:lnTo>
                      <a:lnTo>
                        <a:pt x="10" y="62"/>
                      </a:lnTo>
                      <a:lnTo>
                        <a:pt x="12" y="59"/>
                      </a:lnTo>
                      <a:lnTo>
                        <a:pt x="12" y="53"/>
                      </a:lnTo>
                      <a:lnTo>
                        <a:pt x="14" y="46"/>
                      </a:lnTo>
                      <a:lnTo>
                        <a:pt x="17" y="39"/>
                      </a:lnTo>
                      <a:lnTo>
                        <a:pt x="18" y="36"/>
                      </a:lnTo>
                      <a:lnTo>
                        <a:pt x="18" y="32"/>
                      </a:lnTo>
                      <a:lnTo>
                        <a:pt x="18" y="5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8" y="5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任意多边形 1050495">
                  <a:extLst>
                    <a:ext uri="{FF2B5EF4-FFF2-40B4-BE49-F238E27FC236}">
                      <a16:creationId xmlns:a16="http://schemas.microsoft.com/office/drawing/2014/main" id="{9707ACBF-70A0-430F-A71A-47F581A9A938}"/>
                    </a:ext>
                  </a:extLst>
                </p:cNvPr>
                <p:cNvSpPr/>
                <p:nvPr/>
              </p:nvSpPr>
              <p:spPr bwMode="auto">
                <a:xfrm>
                  <a:off x="7656512" y="2551112"/>
                  <a:ext cx="34925" cy="1984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" h="376">
                      <a:moveTo>
                        <a:pt x="59" y="5"/>
                      </a:moveTo>
                      <a:lnTo>
                        <a:pt x="59" y="5"/>
                      </a:lnTo>
                      <a:lnTo>
                        <a:pt x="58" y="34"/>
                      </a:lnTo>
                      <a:lnTo>
                        <a:pt x="54" y="62"/>
                      </a:lnTo>
                      <a:lnTo>
                        <a:pt x="49" y="89"/>
                      </a:lnTo>
                      <a:lnTo>
                        <a:pt x="44" y="117"/>
                      </a:lnTo>
                      <a:lnTo>
                        <a:pt x="31" y="170"/>
                      </a:lnTo>
                      <a:lnTo>
                        <a:pt x="17" y="225"/>
                      </a:lnTo>
                      <a:lnTo>
                        <a:pt x="7" y="272"/>
                      </a:lnTo>
                      <a:lnTo>
                        <a:pt x="4" y="297"/>
                      </a:lnTo>
                      <a:lnTo>
                        <a:pt x="2" y="321"/>
                      </a:lnTo>
                      <a:lnTo>
                        <a:pt x="0" y="348"/>
                      </a:lnTo>
                      <a:lnTo>
                        <a:pt x="2" y="361"/>
                      </a:lnTo>
                      <a:lnTo>
                        <a:pt x="4" y="366"/>
                      </a:lnTo>
                      <a:lnTo>
                        <a:pt x="7" y="373"/>
                      </a:lnTo>
                      <a:lnTo>
                        <a:pt x="8" y="376"/>
                      </a:lnTo>
                      <a:lnTo>
                        <a:pt x="10" y="376"/>
                      </a:lnTo>
                      <a:lnTo>
                        <a:pt x="12" y="376"/>
                      </a:lnTo>
                      <a:lnTo>
                        <a:pt x="14" y="376"/>
                      </a:lnTo>
                      <a:lnTo>
                        <a:pt x="16" y="372"/>
                      </a:lnTo>
                      <a:lnTo>
                        <a:pt x="17" y="370"/>
                      </a:lnTo>
                      <a:lnTo>
                        <a:pt x="16" y="368"/>
                      </a:lnTo>
                      <a:lnTo>
                        <a:pt x="12" y="357"/>
                      </a:lnTo>
                      <a:lnTo>
                        <a:pt x="11" y="347"/>
                      </a:lnTo>
                      <a:lnTo>
                        <a:pt x="11" y="336"/>
                      </a:lnTo>
                      <a:lnTo>
                        <a:pt x="12" y="324"/>
                      </a:lnTo>
                      <a:lnTo>
                        <a:pt x="16" y="301"/>
                      </a:lnTo>
                      <a:lnTo>
                        <a:pt x="20" y="280"/>
                      </a:lnTo>
                      <a:lnTo>
                        <a:pt x="28" y="233"/>
                      </a:lnTo>
                      <a:lnTo>
                        <a:pt x="33" y="209"/>
                      </a:lnTo>
                      <a:lnTo>
                        <a:pt x="38" y="187"/>
                      </a:lnTo>
                      <a:lnTo>
                        <a:pt x="51" y="143"/>
                      </a:lnTo>
                      <a:lnTo>
                        <a:pt x="61" y="97"/>
                      </a:lnTo>
                      <a:lnTo>
                        <a:pt x="65" y="75"/>
                      </a:lnTo>
                      <a:lnTo>
                        <a:pt x="67" y="51"/>
                      </a:lnTo>
                      <a:lnTo>
                        <a:pt x="70" y="28"/>
                      </a:lnTo>
                      <a:lnTo>
                        <a:pt x="70" y="5"/>
                      </a:lnTo>
                      <a:lnTo>
                        <a:pt x="70" y="3"/>
                      </a:lnTo>
                      <a:lnTo>
                        <a:pt x="68" y="1"/>
                      </a:lnTo>
                      <a:lnTo>
                        <a:pt x="65" y="0"/>
                      </a:lnTo>
                      <a:lnTo>
                        <a:pt x="61" y="1"/>
                      </a:lnTo>
                      <a:lnTo>
                        <a:pt x="59" y="3"/>
                      </a:lnTo>
                      <a:lnTo>
                        <a:pt x="59" y="5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任意多边形 1050496">
                  <a:extLst>
                    <a:ext uri="{FF2B5EF4-FFF2-40B4-BE49-F238E27FC236}">
                      <a16:creationId xmlns:a16="http://schemas.microsoft.com/office/drawing/2014/main" id="{161BCE02-4E46-4FFC-8375-24E8F646EBBA}"/>
                    </a:ext>
                  </a:extLst>
                </p:cNvPr>
                <p:cNvSpPr/>
                <p:nvPr/>
              </p:nvSpPr>
              <p:spPr bwMode="auto">
                <a:xfrm>
                  <a:off x="7704137" y="2547937"/>
                  <a:ext cx="36512" cy="1555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" h="292">
                      <a:moveTo>
                        <a:pt x="58" y="4"/>
                      </a:moveTo>
                      <a:lnTo>
                        <a:pt x="58" y="4"/>
                      </a:lnTo>
                      <a:lnTo>
                        <a:pt x="55" y="11"/>
                      </a:lnTo>
                      <a:lnTo>
                        <a:pt x="51" y="17"/>
                      </a:lnTo>
                      <a:lnTo>
                        <a:pt x="49" y="24"/>
                      </a:lnTo>
                      <a:lnTo>
                        <a:pt x="46" y="30"/>
                      </a:lnTo>
                      <a:lnTo>
                        <a:pt x="45" y="37"/>
                      </a:lnTo>
                      <a:lnTo>
                        <a:pt x="43" y="45"/>
                      </a:lnTo>
                      <a:lnTo>
                        <a:pt x="43" y="59"/>
                      </a:lnTo>
                      <a:lnTo>
                        <a:pt x="40" y="101"/>
                      </a:lnTo>
                      <a:lnTo>
                        <a:pt x="36" y="122"/>
                      </a:lnTo>
                      <a:lnTo>
                        <a:pt x="32" y="143"/>
                      </a:lnTo>
                      <a:lnTo>
                        <a:pt x="16" y="221"/>
                      </a:lnTo>
                      <a:lnTo>
                        <a:pt x="11" y="237"/>
                      </a:lnTo>
                      <a:lnTo>
                        <a:pt x="7" y="254"/>
                      </a:lnTo>
                      <a:lnTo>
                        <a:pt x="3" y="270"/>
                      </a:lnTo>
                      <a:lnTo>
                        <a:pt x="0" y="287"/>
                      </a:lnTo>
                      <a:lnTo>
                        <a:pt x="0" y="289"/>
                      </a:lnTo>
                      <a:lnTo>
                        <a:pt x="2" y="291"/>
                      </a:lnTo>
                      <a:lnTo>
                        <a:pt x="6" y="292"/>
                      </a:lnTo>
                      <a:lnTo>
                        <a:pt x="9" y="291"/>
                      </a:lnTo>
                      <a:lnTo>
                        <a:pt x="11" y="289"/>
                      </a:lnTo>
                      <a:lnTo>
                        <a:pt x="12" y="287"/>
                      </a:lnTo>
                      <a:lnTo>
                        <a:pt x="12" y="277"/>
                      </a:lnTo>
                      <a:lnTo>
                        <a:pt x="13" y="268"/>
                      </a:lnTo>
                      <a:lnTo>
                        <a:pt x="19" y="250"/>
                      </a:lnTo>
                      <a:lnTo>
                        <a:pt x="24" y="232"/>
                      </a:lnTo>
                      <a:lnTo>
                        <a:pt x="29" y="213"/>
                      </a:lnTo>
                      <a:lnTo>
                        <a:pt x="45" y="136"/>
                      </a:lnTo>
                      <a:lnTo>
                        <a:pt x="49" y="119"/>
                      </a:lnTo>
                      <a:lnTo>
                        <a:pt x="51" y="102"/>
                      </a:lnTo>
                      <a:lnTo>
                        <a:pt x="54" y="70"/>
                      </a:lnTo>
                      <a:lnTo>
                        <a:pt x="55" y="49"/>
                      </a:lnTo>
                      <a:lnTo>
                        <a:pt x="57" y="38"/>
                      </a:lnTo>
                      <a:lnTo>
                        <a:pt x="60" y="29"/>
                      </a:lnTo>
                      <a:lnTo>
                        <a:pt x="64" y="17"/>
                      </a:lnTo>
                      <a:lnTo>
                        <a:pt x="68" y="7"/>
                      </a:lnTo>
                      <a:lnTo>
                        <a:pt x="68" y="4"/>
                      </a:lnTo>
                      <a:lnTo>
                        <a:pt x="67" y="3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8" y="2"/>
                      </a:lnTo>
                      <a:lnTo>
                        <a:pt x="58" y="4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任意多边形 1050497">
                  <a:extLst>
                    <a:ext uri="{FF2B5EF4-FFF2-40B4-BE49-F238E27FC236}">
                      <a16:creationId xmlns:a16="http://schemas.microsoft.com/office/drawing/2014/main" id="{774BC116-1221-4974-8274-3522FDD85631}"/>
                    </a:ext>
                  </a:extLst>
                </p:cNvPr>
                <p:cNvSpPr/>
                <p:nvPr/>
              </p:nvSpPr>
              <p:spPr bwMode="auto">
                <a:xfrm>
                  <a:off x="7745412" y="2595562"/>
                  <a:ext cx="14287" cy="841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" h="160">
                      <a:moveTo>
                        <a:pt x="26" y="7"/>
                      </a:moveTo>
                      <a:lnTo>
                        <a:pt x="26" y="7"/>
                      </a:lnTo>
                      <a:lnTo>
                        <a:pt x="26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6" y="4"/>
                      </a:lnTo>
                      <a:lnTo>
                        <a:pt x="16" y="7"/>
                      </a:lnTo>
                      <a:lnTo>
                        <a:pt x="15" y="24"/>
                      </a:lnTo>
                      <a:lnTo>
                        <a:pt x="12" y="41"/>
                      </a:lnTo>
                      <a:lnTo>
                        <a:pt x="9" y="58"/>
                      </a:lnTo>
                      <a:lnTo>
                        <a:pt x="8" y="75"/>
                      </a:lnTo>
                      <a:lnTo>
                        <a:pt x="7" y="85"/>
                      </a:lnTo>
                      <a:lnTo>
                        <a:pt x="5" y="9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1" y="144"/>
                      </a:lnTo>
                      <a:lnTo>
                        <a:pt x="0" y="153"/>
                      </a:lnTo>
                      <a:lnTo>
                        <a:pt x="0" y="156"/>
                      </a:lnTo>
                      <a:lnTo>
                        <a:pt x="1" y="157"/>
                      </a:lnTo>
                      <a:lnTo>
                        <a:pt x="5" y="160"/>
                      </a:lnTo>
                      <a:lnTo>
                        <a:pt x="9" y="160"/>
                      </a:lnTo>
                      <a:lnTo>
                        <a:pt x="11" y="159"/>
                      </a:lnTo>
                      <a:lnTo>
                        <a:pt x="12" y="156"/>
                      </a:lnTo>
                      <a:lnTo>
                        <a:pt x="13" y="148"/>
                      </a:lnTo>
                      <a:lnTo>
                        <a:pt x="13" y="140"/>
                      </a:lnTo>
                      <a:lnTo>
                        <a:pt x="12" y="125"/>
                      </a:lnTo>
                      <a:lnTo>
                        <a:pt x="12" y="114"/>
                      </a:lnTo>
                      <a:lnTo>
                        <a:pt x="15" y="104"/>
                      </a:lnTo>
                      <a:lnTo>
                        <a:pt x="16" y="93"/>
                      </a:lnTo>
                      <a:lnTo>
                        <a:pt x="18" y="84"/>
                      </a:lnTo>
                      <a:lnTo>
                        <a:pt x="24" y="45"/>
                      </a:lnTo>
                      <a:lnTo>
                        <a:pt x="25" y="25"/>
                      </a:lnTo>
                      <a:lnTo>
                        <a:pt x="26" y="7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任意多边形 1050498">
                  <a:extLst>
                    <a:ext uri="{FF2B5EF4-FFF2-40B4-BE49-F238E27FC236}">
                      <a16:creationId xmlns:a16="http://schemas.microsoft.com/office/drawing/2014/main" id="{A2460505-45A2-42FF-9BBA-43F8CBA73567}"/>
                    </a:ext>
                  </a:extLst>
                </p:cNvPr>
                <p:cNvSpPr/>
                <p:nvPr/>
              </p:nvSpPr>
              <p:spPr bwMode="auto">
                <a:xfrm>
                  <a:off x="6985000" y="2316162"/>
                  <a:ext cx="995362" cy="196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79" h="374">
                      <a:moveTo>
                        <a:pt x="1873" y="333"/>
                      </a:moveTo>
                      <a:lnTo>
                        <a:pt x="1873" y="333"/>
                      </a:lnTo>
                      <a:lnTo>
                        <a:pt x="1873" y="303"/>
                      </a:lnTo>
                      <a:lnTo>
                        <a:pt x="1871" y="272"/>
                      </a:lnTo>
                      <a:lnTo>
                        <a:pt x="1869" y="241"/>
                      </a:lnTo>
                      <a:lnTo>
                        <a:pt x="1865" y="211"/>
                      </a:lnTo>
                      <a:lnTo>
                        <a:pt x="1857" y="183"/>
                      </a:lnTo>
                      <a:lnTo>
                        <a:pt x="1853" y="168"/>
                      </a:lnTo>
                      <a:lnTo>
                        <a:pt x="1848" y="155"/>
                      </a:lnTo>
                      <a:lnTo>
                        <a:pt x="1841" y="141"/>
                      </a:lnTo>
                      <a:lnTo>
                        <a:pt x="1835" y="128"/>
                      </a:lnTo>
                      <a:lnTo>
                        <a:pt x="1826" y="115"/>
                      </a:lnTo>
                      <a:lnTo>
                        <a:pt x="1817" y="102"/>
                      </a:lnTo>
                      <a:lnTo>
                        <a:pt x="1807" y="91"/>
                      </a:lnTo>
                      <a:lnTo>
                        <a:pt x="1797" y="81"/>
                      </a:lnTo>
                      <a:lnTo>
                        <a:pt x="1785" y="71"/>
                      </a:lnTo>
                      <a:lnTo>
                        <a:pt x="1773" y="62"/>
                      </a:lnTo>
                      <a:lnTo>
                        <a:pt x="1762" y="54"/>
                      </a:lnTo>
                      <a:lnTo>
                        <a:pt x="1748" y="48"/>
                      </a:lnTo>
                      <a:lnTo>
                        <a:pt x="1735" y="41"/>
                      </a:lnTo>
                      <a:lnTo>
                        <a:pt x="1721" y="36"/>
                      </a:lnTo>
                      <a:lnTo>
                        <a:pt x="1694" y="27"/>
                      </a:lnTo>
                      <a:lnTo>
                        <a:pt x="1665" y="20"/>
                      </a:lnTo>
                      <a:lnTo>
                        <a:pt x="1635" y="17"/>
                      </a:lnTo>
                      <a:lnTo>
                        <a:pt x="1607" y="15"/>
                      </a:lnTo>
                      <a:lnTo>
                        <a:pt x="1433" y="11"/>
                      </a:lnTo>
                      <a:lnTo>
                        <a:pt x="1261" y="9"/>
                      </a:lnTo>
                      <a:lnTo>
                        <a:pt x="1087" y="7"/>
                      </a:lnTo>
                      <a:lnTo>
                        <a:pt x="914" y="7"/>
                      </a:lnTo>
                      <a:lnTo>
                        <a:pt x="832" y="7"/>
                      </a:lnTo>
                      <a:lnTo>
                        <a:pt x="749" y="6"/>
                      </a:lnTo>
                      <a:lnTo>
                        <a:pt x="584" y="2"/>
                      </a:lnTo>
                      <a:lnTo>
                        <a:pt x="502" y="0"/>
                      </a:lnTo>
                      <a:lnTo>
                        <a:pt x="419" y="0"/>
                      </a:lnTo>
                      <a:lnTo>
                        <a:pt x="337" y="0"/>
                      </a:lnTo>
                      <a:lnTo>
                        <a:pt x="255" y="1"/>
                      </a:lnTo>
                      <a:lnTo>
                        <a:pt x="226" y="2"/>
                      </a:lnTo>
                      <a:lnTo>
                        <a:pt x="198" y="5"/>
                      </a:lnTo>
                      <a:lnTo>
                        <a:pt x="171" y="10"/>
                      </a:lnTo>
                      <a:lnTo>
                        <a:pt x="145" y="17"/>
                      </a:lnTo>
                      <a:lnTo>
                        <a:pt x="132" y="22"/>
                      </a:lnTo>
                      <a:lnTo>
                        <a:pt x="119" y="27"/>
                      </a:lnTo>
                      <a:lnTo>
                        <a:pt x="107" y="32"/>
                      </a:lnTo>
                      <a:lnTo>
                        <a:pt x="95" y="40"/>
                      </a:lnTo>
                      <a:lnTo>
                        <a:pt x="83" y="47"/>
                      </a:lnTo>
                      <a:lnTo>
                        <a:pt x="73" y="56"/>
                      </a:lnTo>
                      <a:lnTo>
                        <a:pt x="62" y="65"/>
                      </a:lnTo>
                      <a:lnTo>
                        <a:pt x="53" y="75"/>
                      </a:lnTo>
                      <a:lnTo>
                        <a:pt x="41" y="90"/>
                      </a:lnTo>
                      <a:lnTo>
                        <a:pt x="31" y="104"/>
                      </a:lnTo>
                      <a:lnTo>
                        <a:pt x="23" y="120"/>
                      </a:lnTo>
                      <a:lnTo>
                        <a:pt x="17" y="134"/>
                      </a:lnTo>
                      <a:lnTo>
                        <a:pt x="11" y="150"/>
                      </a:lnTo>
                      <a:lnTo>
                        <a:pt x="7" y="166"/>
                      </a:lnTo>
                      <a:lnTo>
                        <a:pt x="4" y="181"/>
                      </a:lnTo>
                      <a:lnTo>
                        <a:pt x="2" y="198"/>
                      </a:lnTo>
                      <a:lnTo>
                        <a:pt x="0" y="231"/>
                      </a:lnTo>
                      <a:lnTo>
                        <a:pt x="0" y="265"/>
                      </a:lnTo>
                      <a:lnTo>
                        <a:pt x="1" y="334"/>
                      </a:lnTo>
                      <a:lnTo>
                        <a:pt x="1" y="340"/>
                      </a:lnTo>
                      <a:lnTo>
                        <a:pt x="2" y="345"/>
                      </a:lnTo>
                      <a:lnTo>
                        <a:pt x="5" y="349"/>
                      </a:lnTo>
                      <a:lnTo>
                        <a:pt x="7" y="351"/>
                      </a:lnTo>
                      <a:lnTo>
                        <a:pt x="11" y="354"/>
                      </a:lnTo>
                      <a:lnTo>
                        <a:pt x="15" y="355"/>
                      </a:lnTo>
                      <a:lnTo>
                        <a:pt x="23" y="357"/>
                      </a:lnTo>
                      <a:lnTo>
                        <a:pt x="31" y="355"/>
                      </a:lnTo>
                      <a:lnTo>
                        <a:pt x="35" y="354"/>
                      </a:lnTo>
                      <a:lnTo>
                        <a:pt x="39" y="351"/>
                      </a:lnTo>
                      <a:lnTo>
                        <a:pt x="41" y="349"/>
                      </a:lnTo>
                      <a:lnTo>
                        <a:pt x="44" y="345"/>
                      </a:lnTo>
                      <a:lnTo>
                        <a:pt x="45" y="340"/>
                      </a:lnTo>
                      <a:lnTo>
                        <a:pt x="47" y="334"/>
                      </a:lnTo>
                      <a:lnTo>
                        <a:pt x="45" y="265"/>
                      </a:lnTo>
                      <a:lnTo>
                        <a:pt x="45" y="231"/>
                      </a:lnTo>
                      <a:lnTo>
                        <a:pt x="47" y="214"/>
                      </a:lnTo>
                      <a:lnTo>
                        <a:pt x="48" y="197"/>
                      </a:lnTo>
                      <a:lnTo>
                        <a:pt x="51" y="180"/>
                      </a:lnTo>
                      <a:lnTo>
                        <a:pt x="56" y="164"/>
                      </a:lnTo>
                      <a:lnTo>
                        <a:pt x="61" y="149"/>
                      </a:lnTo>
                      <a:lnTo>
                        <a:pt x="68" y="134"/>
                      </a:lnTo>
                      <a:lnTo>
                        <a:pt x="75" y="120"/>
                      </a:lnTo>
                      <a:lnTo>
                        <a:pt x="86" y="105"/>
                      </a:lnTo>
                      <a:lnTo>
                        <a:pt x="99" y="92"/>
                      </a:lnTo>
                      <a:lnTo>
                        <a:pt x="113" y="81"/>
                      </a:lnTo>
                      <a:lnTo>
                        <a:pt x="126" y="73"/>
                      </a:lnTo>
                      <a:lnTo>
                        <a:pt x="140" y="65"/>
                      </a:lnTo>
                      <a:lnTo>
                        <a:pt x="154" y="60"/>
                      </a:lnTo>
                      <a:lnTo>
                        <a:pt x="170" y="54"/>
                      </a:lnTo>
                      <a:lnTo>
                        <a:pt x="185" y="51"/>
                      </a:lnTo>
                      <a:lnTo>
                        <a:pt x="201" y="48"/>
                      </a:lnTo>
                      <a:lnTo>
                        <a:pt x="234" y="45"/>
                      </a:lnTo>
                      <a:lnTo>
                        <a:pt x="268" y="44"/>
                      </a:lnTo>
                      <a:lnTo>
                        <a:pt x="300" y="44"/>
                      </a:lnTo>
                      <a:lnTo>
                        <a:pt x="362" y="45"/>
                      </a:lnTo>
                      <a:lnTo>
                        <a:pt x="501" y="47"/>
                      </a:lnTo>
                      <a:lnTo>
                        <a:pt x="638" y="49"/>
                      </a:lnTo>
                      <a:lnTo>
                        <a:pt x="777" y="52"/>
                      </a:lnTo>
                      <a:lnTo>
                        <a:pt x="914" y="53"/>
                      </a:lnTo>
                      <a:lnTo>
                        <a:pt x="1057" y="54"/>
                      </a:lnTo>
                      <a:lnTo>
                        <a:pt x="1200" y="57"/>
                      </a:lnTo>
                      <a:lnTo>
                        <a:pt x="1343" y="60"/>
                      </a:lnTo>
                      <a:lnTo>
                        <a:pt x="1487" y="61"/>
                      </a:lnTo>
                      <a:lnTo>
                        <a:pt x="1548" y="60"/>
                      </a:lnTo>
                      <a:lnTo>
                        <a:pt x="1578" y="60"/>
                      </a:lnTo>
                      <a:lnTo>
                        <a:pt x="1609" y="61"/>
                      </a:lnTo>
                      <a:lnTo>
                        <a:pt x="1640" y="64"/>
                      </a:lnTo>
                      <a:lnTo>
                        <a:pt x="1669" y="69"/>
                      </a:lnTo>
                      <a:lnTo>
                        <a:pt x="1684" y="73"/>
                      </a:lnTo>
                      <a:lnTo>
                        <a:pt x="1699" y="78"/>
                      </a:lnTo>
                      <a:lnTo>
                        <a:pt x="1713" y="83"/>
                      </a:lnTo>
                      <a:lnTo>
                        <a:pt x="1728" y="90"/>
                      </a:lnTo>
                      <a:lnTo>
                        <a:pt x="1745" y="99"/>
                      </a:lnTo>
                      <a:lnTo>
                        <a:pt x="1760" y="111"/>
                      </a:lnTo>
                      <a:lnTo>
                        <a:pt x="1773" y="124"/>
                      </a:lnTo>
                      <a:lnTo>
                        <a:pt x="1785" y="137"/>
                      </a:lnTo>
                      <a:lnTo>
                        <a:pt x="1796" y="153"/>
                      </a:lnTo>
                      <a:lnTo>
                        <a:pt x="1803" y="168"/>
                      </a:lnTo>
                      <a:lnTo>
                        <a:pt x="1810" y="184"/>
                      </a:lnTo>
                      <a:lnTo>
                        <a:pt x="1815" y="202"/>
                      </a:lnTo>
                      <a:lnTo>
                        <a:pt x="1819" y="219"/>
                      </a:lnTo>
                      <a:lnTo>
                        <a:pt x="1822" y="238"/>
                      </a:lnTo>
                      <a:lnTo>
                        <a:pt x="1824" y="256"/>
                      </a:lnTo>
                      <a:lnTo>
                        <a:pt x="1826" y="275"/>
                      </a:lnTo>
                      <a:lnTo>
                        <a:pt x="1827" y="313"/>
                      </a:lnTo>
                      <a:lnTo>
                        <a:pt x="1827" y="350"/>
                      </a:lnTo>
                      <a:lnTo>
                        <a:pt x="1828" y="355"/>
                      </a:lnTo>
                      <a:lnTo>
                        <a:pt x="1830" y="359"/>
                      </a:lnTo>
                      <a:lnTo>
                        <a:pt x="1831" y="363"/>
                      </a:lnTo>
                      <a:lnTo>
                        <a:pt x="1834" y="366"/>
                      </a:lnTo>
                      <a:lnTo>
                        <a:pt x="1837" y="370"/>
                      </a:lnTo>
                      <a:lnTo>
                        <a:pt x="1841" y="371"/>
                      </a:lnTo>
                      <a:lnTo>
                        <a:pt x="1845" y="372"/>
                      </a:lnTo>
                      <a:lnTo>
                        <a:pt x="1851" y="374"/>
                      </a:lnTo>
                      <a:lnTo>
                        <a:pt x="1858" y="374"/>
                      </a:lnTo>
                      <a:lnTo>
                        <a:pt x="1866" y="372"/>
                      </a:lnTo>
                      <a:lnTo>
                        <a:pt x="1871" y="368"/>
                      </a:lnTo>
                      <a:lnTo>
                        <a:pt x="1877" y="363"/>
                      </a:lnTo>
                      <a:lnTo>
                        <a:pt x="1879" y="358"/>
                      </a:lnTo>
                      <a:lnTo>
                        <a:pt x="1879" y="351"/>
                      </a:lnTo>
                      <a:lnTo>
                        <a:pt x="1879" y="345"/>
                      </a:lnTo>
                      <a:lnTo>
                        <a:pt x="1877" y="338"/>
                      </a:lnTo>
                      <a:lnTo>
                        <a:pt x="1873" y="333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任意多边形 1050499">
                  <a:extLst>
                    <a:ext uri="{FF2B5EF4-FFF2-40B4-BE49-F238E27FC236}">
                      <a16:creationId xmlns:a16="http://schemas.microsoft.com/office/drawing/2014/main" id="{587FBB06-B6EB-4451-8B70-96FBA5F7D686}"/>
                    </a:ext>
                  </a:extLst>
                </p:cNvPr>
                <p:cNvSpPr/>
                <p:nvPr/>
              </p:nvSpPr>
              <p:spPr bwMode="auto">
                <a:xfrm>
                  <a:off x="6986587" y="3040062"/>
                  <a:ext cx="990600" cy="222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70" h="420">
                      <a:moveTo>
                        <a:pt x="1868" y="41"/>
                      </a:moveTo>
                      <a:lnTo>
                        <a:pt x="1868" y="41"/>
                      </a:lnTo>
                      <a:lnTo>
                        <a:pt x="1864" y="28"/>
                      </a:lnTo>
                      <a:lnTo>
                        <a:pt x="1861" y="22"/>
                      </a:lnTo>
                      <a:lnTo>
                        <a:pt x="1861" y="21"/>
                      </a:lnTo>
                      <a:lnTo>
                        <a:pt x="1860" y="22"/>
                      </a:lnTo>
                      <a:lnTo>
                        <a:pt x="1860" y="17"/>
                      </a:lnTo>
                      <a:lnTo>
                        <a:pt x="1859" y="13"/>
                      </a:lnTo>
                      <a:lnTo>
                        <a:pt x="1856" y="9"/>
                      </a:lnTo>
                      <a:lnTo>
                        <a:pt x="1853" y="7"/>
                      </a:lnTo>
                      <a:lnTo>
                        <a:pt x="1849" y="4"/>
                      </a:lnTo>
                      <a:lnTo>
                        <a:pt x="1846" y="3"/>
                      </a:lnTo>
                      <a:lnTo>
                        <a:pt x="1838" y="0"/>
                      </a:lnTo>
                      <a:lnTo>
                        <a:pt x="1830" y="3"/>
                      </a:lnTo>
                      <a:lnTo>
                        <a:pt x="1826" y="4"/>
                      </a:lnTo>
                      <a:lnTo>
                        <a:pt x="1822" y="7"/>
                      </a:lnTo>
                      <a:lnTo>
                        <a:pt x="1819" y="9"/>
                      </a:lnTo>
                      <a:lnTo>
                        <a:pt x="1817" y="13"/>
                      </a:lnTo>
                      <a:lnTo>
                        <a:pt x="1815" y="17"/>
                      </a:lnTo>
                      <a:lnTo>
                        <a:pt x="1814" y="22"/>
                      </a:lnTo>
                      <a:lnTo>
                        <a:pt x="1815" y="29"/>
                      </a:lnTo>
                      <a:lnTo>
                        <a:pt x="1817" y="35"/>
                      </a:lnTo>
                      <a:lnTo>
                        <a:pt x="1819" y="46"/>
                      </a:lnTo>
                      <a:lnTo>
                        <a:pt x="1823" y="58"/>
                      </a:lnTo>
                      <a:lnTo>
                        <a:pt x="1823" y="64"/>
                      </a:lnTo>
                      <a:lnTo>
                        <a:pt x="1823" y="71"/>
                      </a:lnTo>
                      <a:lnTo>
                        <a:pt x="1822" y="99"/>
                      </a:lnTo>
                      <a:lnTo>
                        <a:pt x="1818" y="128"/>
                      </a:lnTo>
                      <a:lnTo>
                        <a:pt x="1812" y="156"/>
                      </a:lnTo>
                      <a:lnTo>
                        <a:pt x="1804" y="183"/>
                      </a:lnTo>
                      <a:lnTo>
                        <a:pt x="1796" y="204"/>
                      </a:lnTo>
                      <a:lnTo>
                        <a:pt x="1788" y="224"/>
                      </a:lnTo>
                      <a:lnTo>
                        <a:pt x="1778" y="242"/>
                      </a:lnTo>
                      <a:lnTo>
                        <a:pt x="1767" y="259"/>
                      </a:lnTo>
                      <a:lnTo>
                        <a:pt x="1755" y="273"/>
                      </a:lnTo>
                      <a:lnTo>
                        <a:pt x="1743" y="288"/>
                      </a:lnTo>
                      <a:lnTo>
                        <a:pt x="1729" y="301"/>
                      </a:lnTo>
                      <a:lnTo>
                        <a:pt x="1715" y="313"/>
                      </a:lnTo>
                      <a:lnTo>
                        <a:pt x="1699" y="322"/>
                      </a:lnTo>
                      <a:lnTo>
                        <a:pt x="1682" y="331"/>
                      </a:lnTo>
                      <a:lnTo>
                        <a:pt x="1665" y="339"/>
                      </a:lnTo>
                      <a:lnTo>
                        <a:pt x="1647" y="345"/>
                      </a:lnTo>
                      <a:lnTo>
                        <a:pt x="1627" y="351"/>
                      </a:lnTo>
                      <a:lnTo>
                        <a:pt x="1607" y="354"/>
                      </a:lnTo>
                      <a:lnTo>
                        <a:pt x="1585" y="356"/>
                      </a:lnTo>
                      <a:lnTo>
                        <a:pt x="1563" y="357"/>
                      </a:lnTo>
                      <a:lnTo>
                        <a:pt x="1496" y="360"/>
                      </a:lnTo>
                      <a:lnTo>
                        <a:pt x="1430" y="364"/>
                      </a:lnTo>
                      <a:lnTo>
                        <a:pt x="1295" y="370"/>
                      </a:lnTo>
                      <a:lnTo>
                        <a:pt x="1228" y="373"/>
                      </a:lnTo>
                      <a:lnTo>
                        <a:pt x="1161" y="373"/>
                      </a:lnTo>
                      <a:lnTo>
                        <a:pt x="1093" y="371"/>
                      </a:lnTo>
                      <a:lnTo>
                        <a:pt x="1061" y="369"/>
                      </a:lnTo>
                      <a:lnTo>
                        <a:pt x="1027" y="366"/>
                      </a:lnTo>
                      <a:lnTo>
                        <a:pt x="952" y="360"/>
                      </a:lnTo>
                      <a:lnTo>
                        <a:pt x="878" y="357"/>
                      </a:lnTo>
                      <a:lnTo>
                        <a:pt x="803" y="354"/>
                      </a:lnTo>
                      <a:lnTo>
                        <a:pt x="727" y="354"/>
                      </a:lnTo>
                      <a:lnTo>
                        <a:pt x="577" y="356"/>
                      </a:lnTo>
                      <a:lnTo>
                        <a:pt x="428" y="357"/>
                      </a:lnTo>
                      <a:lnTo>
                        <a:pt x="363" y="357"/>
                      </a:lnTo>
                      <a:lnTo>
                        <a:pt x="331" y="357"/>
                      </a:lnTo>
                      <a:lnTo>
                        <a:pt x="299" y="354"/>
                      </a:lnTo>
                      <a:lnTo>
                        <a:pt x="280" y="353"/>
                      </a:lnTo>
                      <a:lnTo>
                        <a:pt x="260" y="349"/>
                      </a:lnTo>
                      <a:lnTo>
                        <a:pt x="241" y="344"/>
                      </a:lnTo>
                      <a:lnTo>
                        <a:pt x="222" y="339"/>
                      </a:lnTo>
                      <a:lnTo>
                        <a:pt x="146" y="317"/>
                      </a:lnTo>
                      <a:lnTo>
                        <a:pt x="127" y="309"/>
                      </a:lnTo>
                      <a:lnTo>
                        <a:pt x="110" y="300"/>
                      </a:lnTo>
                      <a:lnTo>
                        <a:pt x="95" y="289"/>
                      </a:lnTo>
                      <a:lnTo>
                        <a:pt x="84" y="276"/>
                      </a:lnTo>
                      <a:lnTo>
                        <a:pt x="73" y="262"/>
                      </a:lnTo>
                      <a:lnTo>
                        <a:pt x="65" y="247"/>
                      </a:lnTo>
                      <a:lnTo>
                        <a:pt x="59" y="230"/>
                      </a:lnTo>
                      <a:lnTo>
                        <a:pt x="55" y="213"/>
                      </a:lnTo>
                      <a:lnTo>
                        <a:pt x="51" y="196"/>
                      </a:lnTo>
                      <a:lnTo>
                        <a:pt x="50" y="178"/>
                      </a:lnTo>
                      <a:lnTo>
                        <a:pt x="48" y="160"/>
                      </a:lnTo>
                      <a:lnTo>
                        <a:pt x="47" y="140"/>
                      </a:lnTo>
                      <a:lnTo>
                        <a:pt x="48" y="103"/>
                      </a:lnTo>
                      <a:lnTo>
                        <a:pt x="48" y="68"/>
                      </a:lnTo>
                      <a:lnTo>
                        <a:pt x="48" y="63"/>
                      </a:lnTo>
                      <a:lnTo>
                        <a:pt x="47" y="59"/>
                      </a:lnTo>
                      <a:lnTo>
                        <a:pt x="44" y="55"/>
                      </a:lnTo>
                      <a:lnTo>
                        <a:pt x="42" y="52"/>
                      </a:lnTo>
                      <a:lnTo>
                        <a:pt x="39" y="50"/>
                      </a:lnTo>
                      <a:lnTo>
                        <a:pt x="35" y="47"/>
                      </a:lnTo>
                      <a:lnTo>
                        <a:pt x="26" y="46"/>
                      </a:lnTo>
                      <a:lnTo>
                        <a:pt x="18" y="47"/>
                      </a:lnTo>
                      <a:lnTo>
                        <a:pt x="14" y="50"/>
                      </a:lnTo>
                      <a:lnTo>
                        <a:pt x="10" y="52"/>
                      </a:lnTo>
                      <a:lnTo>
                        <a:pt x="8" y="55"/>
                      </a:lnTo>
                      <a:lnTo>
                        <a:pt x="5" y="59"/>
                      </a:lnTo>
                      <a:lnTo>
                        <a:pt x="4" y="63"/>
                      </a:lnTo>
                      <a:lnTo>
                        <a:pt x="2" y="68"/>
                      </a:lnTo>
                      <a:lnTo>
                        <a:pt x="0" y="141"/>
                      </a:lnTo>
                      <a:lnTo>
                        <a:pt x="0" y="177"/>
                      </a:lnTo>
                      <a:lnTo>
                        <a:pt x="1" y="195"/>
                      </a:lnTo>
                      <a:lnTo>
                        <a:pt x="2" y="213"/>
                      </a:lnTo>
                      <a:lnTo>
                        <a:pt x="6" y="226"/>
                      </a:lnTo>
                      <a:lnTo>
                        <a:pt x="10" y="239"/>
                      </a:lnTo>
                      <a:lnTo>
                        <a:pt x="16" y="251"/>
                      </a:lnTo>
                      <a:lnTo>
                        <a:pt x="22" y="263"/>
                      </a:lnTo>
                      <a:lnTo>
                        <a:pt x="38" y="285"/>
                      </a:lnTo>
                      <a:lnTo>
                        <a:pt x="52" y="309"/>
                      </a:lnTo>
                      <a:lnTo>
                        <a:pt x="60" y="319"/>
                      </a:lnTo>
                      <a:lnTo>
                        <a:pt x="69" y="328"/>
                      </a:lnTo>
                      <a:lnTo>
                        <a:pt x="82" y="337"/>
                      </a:lnTo>
                      <a:lnTo>
                        <a:pt x="95" y="344"/>
                      </a:lnTo>
                      <a:lnTo>
                        <a:pt x="110" y="351"/>
                      </a:lnTo>
                      <a:lnTo>
                        <a:pt x="123" y="356"/>
                      </a:lnTo>
                      <a:lnTo>
                        <a:pt x="149" y="365"/>
                      </a:lnTo>
                      <a:lnTo>
                        <a:pt x="187" y="375"/>
                      </a:lnTo>
                      <a:lnTo>
                        <a:pt x="224" y="386"/>
                      </a:lnTo>
                      <a:lnTo>
                        <a:pt x="261" y="395"/>
                      </a:lnTo>
                      <a:lnTo>
                        <a:pt x="280" y="398"/>
                      </a:lnTo>
                      <a:lnTo>
                        <a:pt x="299" y="400"/>
                      </a:lnTo>
                      <a:lnTo>
                        <a:pt x="345" y="404"/>
                      </a:lnTo>
                      <a:lnTo>
                        <a:pt x="391" y="407"/>
                      </a:lnTo>
                      <a:lnTo>
                        <a:pt x="437" y="407"/>
                      </a:lnTo>
                      <a:lnTo>
                        <a:pt x="484" y="407"/>
                      </a:lnTo>
                      <a:lnTo>
                        <a:pt x="575" y="404"/>
                      </a:lnTo>
                      <a:lnTo>
                        <a:pt x="668" y="403"/>
                      </a:lnTo>
                      <a:lnTo>
                        <a:pt x="713" y="403"/>
                      </a:lnTo>
                      <a:lnTo>
                        <a:pt x="759" y="402"/>
                      </a:lnTo>
                      <a:lnTo>
                        <a:pt x="851" y="399"/>
                      </a:lnTo>
                      <a:lnTo>
                        <a:pt x="897" y="400"/>
                      </a:lnTo>
                      <a:lnTo>
                        <a:pt x="944" y="402"/>
                      </a:lnTo>
                      <a:lnTo>
                        <a:pt x="989" y="407"/>
                      </a:lnTo>
                      <a:lnTo>
                        <a:pt x="1011" y="409"/>
                      </a:lnTo>
                      <a:lnTo>
                        <a:pt x="1033" y="413"/>
                      </a:lnTo>
                      <a:lnTo>
                        <a:pt x="1052" y="417"/>
                      </a:lnTo>
                      <a:lnTo>
                        <a:pt x="1070" y="419"/>
                      </a:lnTo>
                      <a:lnTo>
                        <a:pt x="1089" y="420"/>
                      </a:lnTo>
                      <a:lnTo>
                        <a:pt x="1108" y="420"/>
                      </a:lnTo>
                      <a:lnTo>
                        <a:pt x="1182" y="419"/>
                      </a:lnTo>
                      <a:lnTo>
                        <a:pt x="1274" y="417"/>
                      </a:lnTo>
                      <a:lnTo>
                        <a:pt x="1320" y="416"/>
                      </a:lnTo>
                      <a:lnTo>
                        <a:pt x="1364" y="412"/>
                      </a:lnTo>
                      <a:lnTo>
                        <a:pt x="1402" y="411"/>
                      </a:lnTo>
                      <a:lnTo>
                        <a:pt x="1439" y="409"/>
                      </a:lnTo>
                      <a:lnTo>
                        <a:pt x="1513" y="408"/>
                      </a:lnTo>
                      <a:lnTo>
                        <a:pt x="1550" y="405"/>
                      </a:lnTo>
                      <a:lnTo>
                        <a:pt x="1587" y="403"/>
                      </a:lnTo>
                      <a:lnTo>
                        <a:pt x="1623" y="398"/>
                      </a:lnTo>
                      <a:lnTo>
                        <a:pt x="1660" y="390"/>
                      </a:lnTo>
                      <a:lnTo>
                        <a:pt x="1677" y="385"/>
                      </a:lnTo>
                      <a:lnTo>
                        <a:pt x="1692" y="379"/>
                      </a:lnTo>
                      <a:lnTo>
                        <a:pt x="1708" y="373"/>
                      </a:lnTo>
                      <a:lnTo>
                        <a:pt x="1723" y="365"/>
                      </a:lnTo>
                      <a:lnTo>
                        <a:pt x="1737" y="356"/>
                      </a:lnTo>
                      <a:lnTo>
                        <a:pt x="1750" y="347"/>
                      </a:lnTo>
                      <a:lnTo>
                        <a:pt x="1763" y="336"/>
                      </a:lnTo>
                      <a:lnTo>
                        <a:pt x="1775" y="324"/>
                      </a:lnTo>
                      <a:lnTo>
                        <a:pt x="1785" y="313"/>
                      </a:lnTo>
                      <a:lnTo>
                        <a:pt x="1796" y="300"/>
                      </a:lnTo>
                      <a:lnTo>
                        <a:pt x="1806" y="286"/>
                      </a:lnTo>
                      <a:lnTo>
                        <a:pt x="1814" y="273"/>
                      </a:lnTo>
                      <a:lnTo>
                        <a:pt x="1822" y="259"/>
                      </a:lnTo>
                      <a:lnTo>
                        <a:pt x="1830" y="243"/>
                      </a:lnTo>
                      <a:lnTo>
                        <a:pt x="1836" y="228"/>
                      </a:lnTo>
                      <a:lnTo>
                        <a:pt x="1843" y="212"/>
                      </a:lnTo>
                      <a:lnTo>
                        <a:pt x="1852" y="179"/>
                      </a:lnTo>
                      <a:lnTo>
                        <a:pt x="1860" y="148"/>
                      </a:lnTo>
                      <a:lnTo>
                        <a:pt x="1865" y="115"/>
                      </a:lnTo>
                      <a:lnTo>
                        <a:pt x="1869" y="82"/>
                      </a:lnTo>
                      <a:lnTo>
                        <a:pt x="1870" y="62"/>
                      </a:lnTo>
                      <a:lnTo>
                        <a:pt x="1870" y="50"/>
                      </a:lnTo>
                      <a:lnTo>
                        <a:pt x="1868" y="4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任意多边形 1050500">
                  <a:extLst>
                    <a:ext uri="{FF2B5EF4-FFF2-40B4-BE49-F238E27FC236}">
                      <a16:creationId xmlns:a16="http://schemas.microsoft.com/office/drawing/2014/main" id="{DE0E4FE8-4EBC-40D4-AC56-8FEF7605AF55}"/>
                    </a:ext>
                  </a:extLst>
                </p:cNvPr>
                <p:cNvSpPr/>
                <p:nvPr/>
              </p:nvSpPr>
              <p:spPr bwMode="auto">
                <a:xfrm>
                  <a:off x="6983412" y="2476500"/>
                  <a:ext cx="31750" cy="6080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" h="1145">
                      <a:moveTo>
                        <a:pt x="49" y="290"/>
                      </a:moveTo>
                      <a:lnTo>
                        <a:pt x="49" y="290"/>
                      </a:lnTo>
                      <a:lnTo>
                        <a:pt x="49" y="273"/>
                      </a:lnTo>
                      <a:lnTo>
                        <a:pt x="51" y="256"/>
                      </a:lnTo>
                      <a:lnTo>
                        <a:pt x="55" y="221"/>
                      </a:lnTo>
                      <a:lnTo>
                        <a:pt x="57" y="185"/>
                      </a:lnTo>
                      <a:lnTo>
                        <a:pt x="59" y="167"/>
                      </a:lnTo>
                      <a:lnTo>
                        <a:pt x="59" y="150"/>
                      </a:lnTo>
                      <a:lnTo>
                        <a:pt x="55" y="86"/>
                      </a:lnTo>
                      <a:lnTo>
                        <a:pt x="52" y="22"/>
                      </a:lnTo>
                      <a:lnTo>
                        <a:pt x="52" y="17"/>
                      </a:lnTo>
                      <a:lnTo>
                        <a:pt x="49" y="11"/>
                      </a:lnTo>
                      <a:lnTo>
                        <a:pt x="48" y="7"/>
                      </a:lnTo>
                      <a:lnTo>
                        <a:pt x="44" y="5"/>
                      </a:lnTo>
                      <a:lnTo>
                        <a:pt x="42" y="2"/>
                      </a:lnTo>
                      <a:lnTo>
                        <a:pt x="38" y="1"/>
                      </a:lnTo>
                      <a:lnTo>
                        <a:pt x="28" y="0"/>
                      </a:lnTo>
                      <a:lnTo>
                        <a:pt x="21" y="1"/>
                      </a:lnTo>
                      <a:lnTo>
                        <a:pt x="17" y="2"/>
                      </a:lnTo>
                      <a:lnTo>
                        <a:pt x="13" y="5"/>
                      </a:lnTo>
                      <a:lnTo>
                        <a:pt x="10" y="7"/>
                      </a:lnTo>
                      <a:lnTo>
                        <a:pt x="8" y="11"/>
                      </a:lnTo>
                      <a:lnTo>
                        <a:pt x="6" y="17"/>
                      </a:lnTo>
                      <a:lnTo>
                        <a:pt x="6" y="22"/>
                      </a:lnTo>
                      <a:lnTo>
                        <a:pt x="9" y="88"/>
                      </a:lnTo>
                      <a:lnTo>
                        <a:pt x="10" y="156"/>
                      </a:lnTo>
                      <a:lnTo>
                        <a:pt x="10" y="189"/>
                      </a:lnTo>
                      <a:lnTo>
                        <a:pt x="10" y="223"/>
                      </a:lnTo>
                      <a:lnTo>
                        <a:pt x="8" y="256"/>
                      </a:lnTo>
                      <a:lnTo>
                        <a:pt x="4" y="290"/>
                      </a:lnTo>
                      <a:lnTo>
                        <a:pt x="2" y="307"/>
                      </a:lnTo>
                      <a:lnTo>
                        <a:pt x="1" y="323"/>
                      </a:lnTo>
                      <a:lnTo>
                        <a:pt x="2" y="357"/>
                      </a:lnTo>
                      <a:lnTo>
                        <a:pt x="2" y="391"/>
                      </a:lnTo>
                      <a:lnTo>
                        <a:pt x="1" y="423"/>
                      </a:lnTo>
                      <a:lnTo>
                        <a:pt x="0" y="459"/>
                      </a:lnTo>
                      <a:lnTo>
                        <a:pt x="0" y="494"/>
                      </a:lnTo>
                      <a:lnTo>
                        <a:pt x="1" y="565"/>
                      </a:lnTo>
                      <a:lnTo>
                        <a:pt x="1" y="634"/>
                      </a:lnTo>
                      <a:lnTo>
                        <a:pt x="2" y="704"/>
                      </a:lnTo>
                      <a:lnTo>
                        <a:pt x="6" y="843"/>
                      </a:lnTo>
                      <a:lnTo>
                        <a:pt x="10" y="983"/>
                      </a:lnTo>
                      <a:lnTo>
                        <a:pt x="11" y="1054"/>
                      </a:lnTo>
                      <a:lnTo>
                        <a:pt x="11" y="1123"/>
                      </a:lnTo>
                      <a:lnTo>
                        <a:pt x="13" y="1128"/>
                      </a:lnTo>
                      <a:lnTo>
                        <a:pt x="14" y="1132"/>
                      </a:lnTo>
                      <a:lnTo>
                        <a:pt x="17" y="1136"/>
                      </a:lnTo>
                      <a:lnTo>
                        <a:pt x="19" y="1140"/>
                      </a:lnTo>
                      <a:lnTo>
                        <a:pt x="23" y="1141"/>
                      </a:lnTo>
                      <a:lnTo>
                        <a:pt x="26" y="1144"/>
                      </a:lnTo>
                      <a:lnTo>
                        <a:pt x="35" y="1145"/>
                      </a:lnTo>
                      <a:lnTo>
                        <a:pt x="43" y="1144"/>
                      </a:lnTo>
                      <a:lnTo>
                        <a:pt x="47" y="1141"/>
                      </a:lnTo>
                      <a:lnTo>
                        <a:pt x="51" y="1140"/>
                      </a:lnTo>
                      <a:lnTo>
                        <a:pt x="53" y="1136"/>
                      </a:lnTo>
                      <a:lnTo>
                        <a:pt x="56" y="1132"/>
                      </a:lnTo>
                      <a:lnTo>
                        <a:pt x="57" y="1128"/>
                      </a:lnTo>
                      <a:lnTo>
                        <a:pt x="57" y="1123"/>
                      </a:lnTo>
                      <a:lnTo>
                        <a:pt x="57" y="1054"/>
                      </a:lnTo>
                      <a:lnTo>
                        <a:pt x="56" y="983"/>
                      </a:lnTo>
                      <a:lnTo>
                        <a:pt x="52" y="843"/>
                      </a:lnTo>
                      <a:lnTo>
                        <a:pt x="48" y="704"/>
                      </a:lnTo>
                      <a:lnTo>
                        <a:pt x="47" y="634"/>
                      </a:lnTo>
                      <a:lnTo>
                        <a:pt x="47" y="565"/>
                      </a:lnTo>
                      <a:lnTo>
                        <a:pt x="47" y="495"/>
                      </a:lnTo>
                      <a:lnTo>
                        <a:pt x="48" y="427"/>
                      </a:lnTo>
                      <a:lnTo>
                        <a:pt x="49" y="359"/>
                      </a:lnTo>
                      <a:lnTo>
                        <a:pt x="49" y="29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任意多边形 1050501">
                  <a:extLst>
                    <a:ext uri="{FF2B5EF4-FFF2-40B4-BE49-F238E27FC236}">
                      <a16:creationId xmlns:a16="http://schemas.microsoft.com/office/drawing/2014/main" id="{28C1D88F-1518-4853-A2D3-B24D8178EDBA}"/>
                    </a:ext>
                  </a:extLst>
                </p:cNvPr>
                <p:cNvSpPr/>
                <p:nvPr/>
              </p:nvSpPr>
              <p:spPr bwMode="auto">
                <a:xfrm>
                  <a:off x="7945437" y="2495550"/>
                  <a:ext cx="36512" cy="5921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" h="1123">
                      <a:moveTo>
                        <a:pt x="51" y="457"/>
                      </a:moveTo>
                      <a:lnTo>
                        <a:pt x="51" y="457"/>
                      </a:lnTo>
                      <a:lnTo>
                        <a:pt x="52" y="440"/>
                      </a:lnTo>
                      <a:lnTo>
                        <a:pt x="53" y="422"/>
                      </a:lnTo>
                      <a:lnTo>
                        <a:pt x="57" y="387"/>
                      </a:lnTo>
                      <a:lnTo>
                        <a:pt x="57" y="366"/>
                      </a:lnTo>
                      <a:lnTo>
                        <a:pt x="57" y="343"/>
                      </a:lnTo>
                      <a:lnTo>
                        <a:pt x="57" y="323"/>
                      </a:lnTo>
                      <a:lnTo>
                        <a:pt x="60" y="312"/>
                      </a:lnTo>
                      <a:lnTo>
                        <a:pt x="61" y="302"/>
                      </a:lnTo>
                      <a:lnTo>
                        <a:pt x="65" y="287"/>
                      </a:lnTo>
                      <a:lnTo>
                        <a:pt x="67" y="273"/>
                      </a:lnTo>
                      <a:lnTo>
                        <a:pt x="67" y="257"/>
                      </a:lnTo>
                      <a:lnTo>
                        <a:pt x="67" y="241"/>
                      </a:lnTo>
                      <a:lnTo>
                        <a:pt x="64" y="210"/>
                      </a:lnTo>
                      <a:lnTo>
                        <a:pt x="63" y="181"/>
                      </a:lnTo>
                      <a:lnTo>
                        <a:pt x="63" y="141"/>
                      </a:lnTo>
                      <a:lnTo>
                        <a:pt x="61" y="102"/>
                      </a:lnTo>
                      <a:lnTo>
                        <a:pt x="57" y="22"/>
                      </a:lnTo>
                      <a:lnTo>
                        <a:pt x="56" y="17"/>
                      </a:lnTo>
                      <a:lnTo>
                        <a:pt x="55" y="11"/>
                      </a:lnTo>
                      <a:lnTo>
                        <a:pt x="52" y="9"/>
                      </a:lnTo>
                      <a:lnTo>
                        <a:pt x="50" y="5"/>
                      </a:lnTo>
                      <a:lnTo>
                        <a:pt x="46" y="2"/>
                      </a:lnTo>
                      <a:lnTo>
                        <a:pt x="42" y="1"/>
                      </a:lnTo>
                      <a:lnTo>
                        <a:pt x="33" y="0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8" y="5"/>
                      </a:lnTo>
                      <a:lnTo>
                        <a:pt x="14" y="9"/>
                      </a:lnTo>
                      <a:lnTo>
                        <a:pt x="13" y="11"/>
                      </a:lnTo>
                      <a:lnTo>
                        <a:pt x="12" y="17"/>
                      </a:lnTo>
                      <a:lnTo>
                        <a:pt x="12" y="22"/>
                      </a:lnTo>
                      <a:lnTo>
                        <a:pt x="16" y="83"/>
                      </a:lnTo>
                      <a:lnTo>
                        <a:pt x="17" y="115"/>
                      </a:lnTo>
                      <a:lnTo>
                        <a:pt x="17" y="145"/>
                      </a:lnTo>
                      <a:lnTo>
                        <a:pt x="18" y="180"/>
                      </a:lnTo>
                      <a:lnTo>
                        <a:pt x="21" y="218"/>
                      </a:lnTo>
                      <a:lnTo>
                        <a:pt x="22" y="236"/>
                      </a:lnTo>
                      <a:lnTo>
                        <a:pt x="22" y="255"/>
                      </a:lnTo>
                      <a:lnTo>
                        <a:pt x="21" y="273"/>
                      </a:lnTo>
                      <a:lnTo>
                        <a:pt x="18" y="290"/>
                      </a:lnTo>
                      <a:lnTo>
                        <a:pt x="14" y="306"/>
                      </a:lnTo>
                      <a:lnTo>
                        <a:pt x="13" y="321"/>
                      </a:lnTo>
                      <a:lnTo>
                        <a:pt x="10" y="355"/>
                      </a:lnTo>
                      <a:lnTo>
                        <a:pt x="9" y="388"/>
                      </a:lnTo>
                      <a:lnTo>
                        <a:pt x="8" y="421"/>
                      </a:lnTo>
                      <a:lnTo>
                        <a:pt x="5" y="459"/>
                      </a:lnTo>
                      <a:lnTo>
                        <a:pt x="5" y="495"/>
                      </a:lnTo>
                      <a:lnTo>
                        <a:pt x="5" y="570"/>
                      </a:lnTo>
                      <a:lnTo>
                        <a:pt x="6" y="601"/>
                      </a:lnTo>
                      <a:lnTo>
                        <a:pt x="6" y="633"/>
                      </a:lnTo>
                      <a:lnTo>
                        <a:pt x="9" y="664"/>
                      </a:lnTo>
                      <a:lnTo>
                        <a:pt x="14" y="694"/>
                      </a:lnTo>
                      <a:lnTo>
                        <a:pt x="17" y="714"/>
                      </a:lnTo>
                      <a:lnTo>
                        <a:pt x="18" y="735"/>
                      </a:lnTo>
                      <a:lnTo>
                        <a:pt x="19" y="754"/>
                      </a:lnTo>
                      <a:lnTo>
                        <a:pt x="19" y="774"/>
                      </a:lnTo>
                      <a:lnTo>
                        <a:pt x="18" y="814"/>
                      </a:lnTo>
                      <a:lnTo>
                        <a:pt x="17" y="854"/>
                      </a:lnTo>
                      <a:lnTo>
                        <a:pt x="17" y="869"/>
                      </a:lnTo>
                      <a:lnTo>
                        <a:pt x="16" y="886"/>
                      </a:lnTo>
                      <a:lnTo>
                        <a:pt x="12" y="918"/>
                      </a:lnTo>
                      <a:lnTo>
                        <a:pt x="8" y="949"/>
                      </a:lnTo>
                      <a:lnTo>
                        <a:pt x="6" y="965"/>
                      </a:lnTo>
                      <a:lnTo>
                        <a:pt x="5" y="980"/>
                      </a:lnTo>
                      <a:lnTo>
                        <a:pt x="8" y="1007"/>
                      </a:lnTo>
                      <a:lnTo>
                        <a:pt x="9" y="1035"/>
                      </a:lnTo>
                      <a:lnTo>
                        <a:pt x="10" y="1051"/>
                      </a:lnTo>
                      <a:lnTo>
                        <a:pt x="9" y="1064"/>
                      </a:lnTo>
                      <a:lnTo>
                        <a:pt x="8" y="1077"/>
                      </a:lnTo>
                      <a:lnTo>
                        <a:pt x="2" y="1089"/>
                      </a:lnTo>
                      <a:lnTo>
                        <a:pt x="1" y="1094"/>
                      </a:lnTo>
                      <a:lnTo>
                        <a:pt x="0" y="1098"/>
                      </a:lnTo>
                      <a:lnTo>
                        <a:pt x="1" y="1103"/>
                      </a:lnTo>
                      <a:lnTo>
                        <a:pt x="1" y="1107"/>
                      </a:lnTo>
                      <a:lnTo>
                        <a:pt x="4" y="1111"/>
                      </a:lnTo>
                      <a:lnTo>
                        <a:pt x="6" y="1115"/>
                      </a:lnTo>
                      <a:lnTo>
                        <a:pt x="13" y="1120"/>
                      </a:lnTo>
                      <a:lnTo>
                        <a:pt x="21" y="1123"/>
                      </a:lnTo>
                      <a:lnTo>
                        <a:pt x="25" y="1123"/>
                      </a:lnTo>
                      <a:lnTo>
                        <a:pt x="29" y="1123"/>
                      </a:lnTo>
                      <a:lnTo>
                        <a:pt x="33" y="1122"/>
                      </a:lnTo>
                      <a:lnTo>
                        <a:pt x="36" y="1119"/>
                      </a:lnTo>
                      <a:lnTo>
                        <a:pt x="39" y="1116"/>
                      </a:lnTo>
                      <a:lnTo>
                        <a:pt x="43" y="1112"/>
                      </a:lnTo>
                      <a:lnTo>
                        <a:pt x="47" y="1101"/>
                      </a:lnTo>
                      <a:lnTo>
                        <a:pt x="51" y="1090"/>
                      </a:lnTo>
                      <a:lnTo>
                        <a:pt x="52" y="1078"/>
                      </a:lnTo>
                      <a:lnTo>
                        <a:pt x="53" y="1067"/>
                      </a:lnTo>
                      <a:lnTo>
                        <a:pt x="52" y="1044"/>
                      </a:lnTo>
                      <a:lnTo>
                        <a:pt x="51" y="1021"/>
                      </a:lnTo>
                      <a:lnTo>
                        <a:pt x="51" y="990"/>
                      </a:lnTo>
                      <a:lnTo>
                        <a:pt x="52" y="958"/>
                      </a:lnTo>
                      <a:lnTo>
                        <a:pt x="55" y="925"/>
                      </a:lnTo>
                      <a:lnTo>
                        <a:pt x="59" y="895"/>
                      </a:lnTo>
                      <a:lnTo>
                        <a:pt x="61" y="878"/>
                      </a:lnTo>
                      <a:lnTo>
                        <a:pt x="63" y="861"/>
                      </a:lnTo>
                      <a:lnTo>
                        <a:pt x="64" y="829"/>
                      </a:lnTo>
                      <a:lnTo>
                        <a:pt x="64" y="795"/>
                      </a:lnTo>
                      <a:lnTo>
                        <a:pt x="64" y="762"/>
                      </a:lnTo>
                      <a:lnTo>
                        <a:pt x="65" y="742"/>
                      </a:lnTo>
                      <a:lnTo>
                        <a:pt x="64" y="723"/>
                      </a:lnTo>
                      <a:lnTo>
                        <a:pt x="59" y="685"/>
                      </a:lnTo>
                      <a:lnTo>
                        <a:pt x="53" y="647"/>
                      </a:lnTo>
                      <a:lnTo>
                        <a:pt x="52" y="627"/>
                      </a:lnTo>
                      <a:lnTo>
                        <a:pt x="51" y="609"/>
                      </a:lnTo>
                      <a:lnTo>
                        <a:pt x="51" y="457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任意多边形 1050502">
                  <a:extLst>
                    <a:ext uri="{FF2B5EF4-FFF2-40B4-BE49-F238E27FC236}">
                      <a16:creationId xmlns:a16="http://schemas.microsoft.com/office/drawing/2014/main" id="{98ADFDEB-4114-499A-865B-C883E7E15332}"/>
                    </a:ext>
                  </a:extLst>
                </p:cNvPr>
                <p:cNvSpPr/>
                <p:nvPr/>
              </p:nvSpPr>
              <p:spPr bwMode="auto">
                <a:xfrm>
                  <a:off x="7118350" y="2438400"/>
                  <a:ext cx="709612" cy="6905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8" h="1302">
                      <a:moveTo>
                        <a:pt x="1337" y="681"/>
                      </a:moveTo>
                      <a:lnTo>
                        <a:pt x="1337" y="681"/>
                      </a:lnTo>
                      <a:lnTo>
                        <a:pt x="1338" y="614"/>
                      </a:lnTo>
                      <a:lnTo>
                        <a:pt x="1336" y="580"/>
                      </a:lnTo>
                      <a:lnTo>
                        <a:pt x="1333" y="548"/>
                      </a:lnTo>
                      <a:lnTo>
                        <a:pt x="1330" y="527"/>
                      </a:lnTo>
                      <a:lnTo>
                        <a:pt x="1329" y="506"/>
                      </a:lnTo>
                      <a:lnTo>
                        <a:pt x="1329" y="464"/>
                      </a:lnTo>
                      <a:lnTo>
                        <a:pt x="1328" y="423"/>
                      </a:lnTo>
                      <a:lnTo>
                        <a:pt x="1326" y="402"/>
                      </a:lnTo>
                      <a:lnTo>
                        <a:pt x="1324" y="383"/>
                      </a:lnTo>
                      <a:lnTo>
                        <a:pt x="1320" y="361"/>
                      </a:lnTo>
                      <a:lnTo>
                        <a:pt x="1319" y="340"/>
                      </a:lnTo>
                      <a:lnTo>
                        <a:pt x="1319" y="317"/>
                      </a:lnTo>
                      <a:lnTo>
                        <a:pt x="1319" y="295"/>
                      </a:lnTo>
                      <a:lnTo>
                        <a:pt x="1321" y="249"/>
                      </a:lnTo>
                      <a:lnTo>
                        <a:pt x="1323" y="206"/>
                      </a:lnTo>
                      <a:lnTo>
                        <a:pt x="1323" y="185"/>
                      </a:lnTo>
                      <a:lnTo>
                        <a:pt x="1321" y="166"/>
                      </a:lnTo>
                      <a:lnTo>
                        <a:pt x="1316" y="126"/>
                      </a:lnTo>
                      <a:lnTo>
                        <a:pt x="1311" y="87"/>
                      </a:lnTo>
                      <a:lnTo>
                        <a:pt x="1309" y="68"/>
                      </a:lnTo>
                      <a:lnTo>
                        <a:pt x="1309" y="48"/>
                      </a:lnTo>
                      <a:lnTo>
                        <a:pt x="1308" y="41"/>
                      </a:lnTo>
                      <a:lnTo>
                        <a:pt x="1306" y="36"/>
                      </a:lnTo>
                      <a:lnTo>
                        <a:pt x="1303" y="32"/>
                      </a:lnTo>
                      <a:lnTo>
                        <a:pt x="1299" y="30"/>
                      </a:lnTo>
                      <a:lnTo>
                        <a:pt x="1296" y="24"/>
                      </a:lnTo>
                      <a:lnTo>
                        <a:pt x="1291" y="22"/>
                      </a:lnTo>
                      <a:lnTo>
                        <a:pt x="1287" y="19"/>
                      </a:lnTo>
                      <a:lnTo>
                        <a:pt x="1281" y="19"/>
                      </a:lnTo>
                      <a:lnTo>
                        <a:pt x="1230" y="19"/>
                      </a:lnTo>
                      <a:lnTo>
                        <a:pt x="1227" y="19"/>
                      </a:lnTo>
                      <a:lnTo>
                        <a:pt x="1202" y="19"/>
                      </a:lnTo>
                      <a:lnTo>
                        <a:pt x="1177" y="19"/>
                      </a:lnTo>
                      <a:lnTo>
                        <a:pt x="1006" y="19"/>
                      </a:lnTo>
                      <a:lnTo>
                        <a:pt x="833" y="19"/>
                      </a:lnTo>
                      <a:lnTo>
                        <a:pt x="661" y="19"/>
                      </a:lnTo>
                      <a:lnTo>
                        <a:pt x="504" y="17"/>
                      </a:lnTo>
                      <a:lnTo>
                        <a:pt x="425" y="14"/>
                      </a:lnTo>
                      <a:lnTo>
                        <a:pt x="348" y="11"/>
                      </a:lnTo>
                      <a:lnTo>
                        <a:pt x="307" y="7"/>
                      </a:lnTo>
                      <a:lnTo>
                        <a:pt x="268" y="4"/>
                      </a:lnTo>
                      <a:lnTo>
                        <a:pt x="229" y="1"/>
                      </a:lnTo>
                      <a:lnTo>
                        <a:pt x="209" y="0"/>
                      </a:lnTo>
                      <a:lnTo>
                        <a:pt x="190" y="0"/>
                      </a:lnTo>
                      <a:lnTo>
                        <a:pt x="149" y="1"/>
                      </a:lnTo>
                      <a:lnTo>
                        <a:pt x="110" y="4"/>
                      </a:lnTo>
                      <a:lnTo>
                        <a:pt x="30" y="7"/>
                      </a:lnTo>
                      <a:lnTo>
                        <a:pt x="24" y="9"/>
                      </a:lnTo>
                      <a:lnTo>
                        <a:pt x="18" y="11"/>
                      </a:lnTo>
                      <a:lnTo>
                        <a:pt x="14" y="14"/>
                      </a:lnTo>
                      <a:lnTo>
                        <a:pt x="11" y="18"/>
                      </a:lnTo>
                      <a:lnTo>
                        <a:pt x="8" y="24"/>
                      </a:lnTo>
                      <a:lnTo>
                        <a:pt x="7" y="31"/>
                      </a:lnTo>
                      <a:lnTo>
                        <a:pt x="7" y="111"/>
                      </a:lnTo>
                      <a:lnTo>
                        <a:pt x="4" y="192"/>
                      </a:lnTo>
                      <a:lnTo>
                        <a:pt x="3" y="272"/>
                      </a:lnTo>
                      <a:lnTo>
                        <a:pt x="0" y="353"/>
                      </a:lnTo>
                      <a:lnTo>
                        <a:pt x="0" y="434"/>
                      </a:lnTo>
                      <a:lnTo>
                        <a:pt x="3" y="514"/>
                      </a:lnTo>
                      <a:lnTo>
                        <a:pt x="4" y="554"/>
                      </a:lnTo>
                      <a:lnTo>
                        <a:pt x="8" y="595"/>
                      </a:lnTo>
                      <a:lnTo>
                        <a:pt x="12" y="634"/>
                      </a:lnTo>
                      <a:lnTo>
                        <a:pt x="17" y="673"/>
                      </a:lnTo>
                      <a:lnTo>
                        <a:pt x="22" y="716"/>
                      </a:lnTo>
                      <a:lnTo>
                        <a:pt x="25" y="759"/>
                      </a:lnTo>
                      <a:lnTo>
                        <a:pt x="28" y="803"/>
                      </a:lnTo>
                      <a:lnTo>
                        <a:pt x="28" y="846"/>
                      </a:lnTo>
                      <a:lnTo>
                        <a:pt x="28" y="933"/>
                      </a:lnTo>
                      <a:lnTo>
                        <a:pt x="28" y="1020"/>
                      </a:lnTo>
                      <a:lnTo>
                        <a:pt x="26" y="1054"/>
                      </a:lnTo>
                      <a:lnTo>
                        <a:pt x="22" y="1086"/>
                      </a:lnTo>
                      <a:lnTo>
                        <a:pt x="20" y="1120"/>
                      </a:lnTo>
                      <a:lnTo>
                        <a:pt x="18" y="1154"/>
                      </a:lnTo>
                      <a:lnTo>
                        <a:pt x="17" y="1179"/>
                      </a:lnTo>
                      <a:lnTo>
                        <a:pt x="17" y="1192"/>
                      </a:lnTo>
                      <a:lnTo>
                        <a:pt x="18" y="1204"/>
                      </a:lnTo>
                      <a:lnTo>
                        <a:pt x="20" y="1215"/>
                      </a:lnTo>
                      <a:lnTo>
                        <a:pt x="24" y="1225"/>
                      </a:lnTo>
                      <a:lnTo>
                        <a:pt x="30" y="1235"/>
                      </a:lnTo>
                      <a:lnTo>
                        <a:pt x="39" y="1245"/>
                      </a:lnTo>
                      <a:lnTo>
                        <a:pt x="48" y="1251"/>
                      </a:lnTo>
                      <a:lnTo>
                        <a:pt x="59" y="1256"/>
                      </a:lnTo>
                      <a:lnTo>
                        <a:pt x="68" y="1259"/>
                      </a:lnTo>
                      <a:lnTo>
                        <a:pt x="79" y="1260"/>
                      </a:lnTo>
                      <a:lnTo>
                        <a:pt x="99" y="1264"/>
                      </a:lnTo>
                      <a:lnTo>
                        <a:pt x="110" y="1266"/>
                      </a:lnTo>
                      <a:lnTo>
                        <a:pt x="122" y="1268"/>
                      </a:lnTo>
                      <a:lnTo>
                        <a:pt x="127" y="1269"/>
                      </a:lnTo>
                      <a:lnTo>
                        <a:pt x="135" y="1271"/>
                      </a:lnTo>
                      <a:lnTo>
                        <a:pt x="149" y="1271"/>
                      </a:lnTo>
                      <a:lnTo>
                        <a:pt x="178" y="1269"/>
                      </a:lnTo>
                      <a:lnTo>
                        <a:pt x="198" y="1271"/>
                      </a:lnTo>
                      <a:lnTo>
                        <a:pt x="217" y="1273"/>
                      </a:lnTo>
                      <a:lnTo>
                        <a:pt x="237" y="1277"/>
                      </a:lnTo>
                      <a:lnTo>
                        <a:pt x="255" y="1280"/>
                      </a:lnTo>
                      <a:lnTo>
                        <a:pt x="345" y="1284"/>
                      </a:lnTo>
                      <a:lnTo>
                        <a:pt x="437" y="1284"/>
                      </a:lnTo>
                      <a:lnTo>
                        <a:pt x="481" y="1284"/>
                      </a:lnTo>
                      <a:lnTo>
                        <a:pt x="527" y="1283"/>
                      </a:lnTo>
                      <a:lnTo>
                        <a:pt x="573" y="1280"/>
                      </a:lnTo>
                      <a:lnTo>
                        <a:pt x="617" y="1277"/>
                      </a:lnTo>
                      <a:lnTo>
                        <a:pt x="658" y="1275"/>
                      </a:lnTo>
                      <a:lnTo>
                        <a:pt x="699" y="1272"/>
                      </a:lnTo>
                      <a:lnTo>
                        <a:pt x="739" y="1272"/>
                      </a:lnTo>
                      <a:lnTo>
                        <a:pt x="780" y="1272"/>
                      </a:lnTo>
                      <a:lnTo>
                        <a:pt x="861" y="1275"/>
                      </a:lnTo>
                      <a:lnTo>
                        <a:pt x="942" y="1279"/>
                      </a:lnTo>
                      <a:lnTo>
                        <a:pt x="1104" y="1290"/>
                      </a:lnTo>
                      <a:lnTo>
                        <a:pt x="1185" y="1294"/>
                      </a:lnTo>
                      <a:lnTo>
                        <a:pt x="1266" y="1297"/>
                      </a:lnTo>
                      <a:lnTo>
                        <a:pt x="1269" y="1298"/>
                      </a:lnTo>
                      <a:lnTo>
                        <a:pt x="1272" y="1298"/>
                      </a:lnTo>
                      <a:lnTo>
                        <a:pt x="1277" y="1301"/>
                      </a:lnTo>
                      <a:lnTo>
                        <a:pt x="1282" y="1302"/>
                      </a:lnTo>
                      <a:lnTo>
                        <a:pt x="1287" y="1302"/>
                      </a:lnTo>
                      <a:lnTo>
                        <a:pt x="1292" y="1302"/>
                      </a:lnTo>
                      <a:lnTo>
                        <a:pt x="1298" y="1301"/>
                      </a:lnTo>
                      <a:lnTo>
                        <a:pt x="1302" y="1297"/>
                      </a:lnTo>
                      <a:lnTo>
                        <a:pt x="1306" y="1293"/>
                      </a:lnTo>
                      <a:lnTo>
                        <a:pt x="1308" y="1286"/>
                      </a:lnTo>
                      <a:lnTo>
                        <a:pt x="1315" y="1262"/>
                      </a:lnTo>
                      <a:lnTo>
                        <a:pt x="1320" y="1239"/>
                      </a:lnTo>
                      <a:lnTo>
                        <a:pt x="1324" y="1216"/>
                      </a:lnTo>
                      <a:lnTo>
                        <a:pt x="1325" y="1203"/>
                      </a:lnTo>
                      <a:lnTo>
                        <a:pt x="1326" y="1190"/>
                      </a:lnTo>
                      <a:lnTo>
                        <a:pt x="1326" y="1000"/>
                      </a:lnTo>
                      <a:lnTo>
                        <a:pt x="1326" y="844"/>
                      </a:lnTo>
                      <a:lnTo>
                        <a:pt x="1326" y="824"/>
                      </a:lnTo>
                      <a:lnTo>
                        <a:pt x="1328" y="803"/>
                      </a:lnTo>
                      <a:lnTo>
                        <a:pt x="1332" y="762"/>
                      </a:lnTo>
                      <a:lnTo>
                        <a:pt x="1336" y="722"/>
                      </a:lnTo>
                      <a:lnTo>
                        <a:pt x="1337" y="702"/>
                      </a:lnTo>
                      <a:lnTo>
                        <a:pt x="1337" y="681"/>
                      </a:lnTo>
                      <a:close/>
                      <a:moveTo>
                        <a:pt x="697" y="1229"/>
                      </a:moveTo>
                      <a:lnTo>
                        <a:pt x="697" y="1229"/>
                      </a:lnTo>
                      <a:lnTo>
                        <a:pt x="619" y="1230"/>
                      </a:lnTo>
                      <a:lnTo>
                        <a:pt x="539" y="1232"/>
                      </a:lnTo>
                      <a:lnTo>
                        <a:pt x="460" y="1234"/>
                      </a:lnTo>
                      <a:lnTo>
                        <a:pt x="381" y="1235"/>
                      </a:lnTo>
                      <a:lnTo>
                        <a:pt x="345" y="1234"/>
                      </a:lnTo>
                      <a:lnTo>
                        <a:pt x="309" y="1233"/>
                      </a:lnTo>
                      <a:lnTo>
                        <a:pt x="237" y="1228"/>
                      </a:lnTo>
                      <a:lnTo>
                        <a:pt x="165" y="1222"/>
                      </a:lnTo>
                      <a:lnTo>
                        <a:pt x="92" y="1218"/>
                      </a:lnTo>
                      <a:lnTo>
                        <a:pt x="84" y="1216"/>
                      </a:lnTo>
                      <a:lnTo>
                        <a:pt x="79" y="1213"/>
                      </a:lnTo>
                      <a:lnTo>
                        <a:pt x="73" y="1208"/>
                      </a:lnTo>
                      <a:lnTo>
                        <a:pt x="69" y="1201"/>
                      </a:lnTo>
                      <a:lnTo>
                        <a:pt x="67" y="1194"/>
                      </a:lnTo>
                      <a:lnTo>
                        <a:pt x="64" y="1184"/>
                      </a:lnTo>
                      <a:lnTo>
                        <a:pt x="63" y="1165"/>
                      </a:lnTo>
                      <a:lnTo>
                        <a:pt x="63" y="1144"/>
                      </a:lnTo>
                      <a:lnTo>
                        <a:pt x="65" y="1124"/>
                      </a:lnTo>
                      <a:lnTo>
                        <a:pt x="68" y="1097"/>
                      </a:lnTo>
                      <a:lnTo>
                        <a:pt x="71" y="1058"/>
                      </a:lnTo>
                      <a:lnTo>
                        <a:pt x="72" y="1017"/>
                      </a:lnTo>
                      <a:lnTo>
                        <a:pt x="72" y="978"/>
                      </a:lnTo>
                      <a:lnTo>
                        <a:pt x="71" y="939"/>
                      </a:lnTo>
                      <a:lnTo>
                        <a:pt x="71" y="869"/>
                      </a:lnTo>
                      <a:lnTo>
                        <a:pt x="69" y="800"/>
                      </a:lnTo>
                      <a:lnTo>
                        <a:pt x="68" y="765"/>
                      </a:lnTo>
                      <a:lnTo>
                        <a:pt x="67" y="731"/>
                      </a:lnTo>
                      <a:lnTo>
                        <a:pt x="64" y="697"/>
                      </a:lnTo>
                      <a:lnTo>
                        <a:pt x="60" y="661"/>
                      </a:lnTo>
                      <a:lnTo>
                        <a:pt x="58" y="631"/>
                      </a:lnTo>
                      <a:lnTo>
                        <a:pt x="56" y="603"/>
                      </a:lnTo>
                      <a:lnTo>
                        <a:pt x="55" y="574"/>
                      </a:lnTo>
                      <a:lnTo>
                        <a:pt x="52" y="558"/>
                      </a:lnTo>
                      <a:lnTo>
                        <a:pt x="50" y="544"/>
                      </a:lnTo>
                      <a:lnTo>
                        <a:pt x="46" y="524"/>
                      </a:lnTo>
                      <a:lnTo>
                        <a:pt x="45" y="502"/>
                      </a:lnTo>
                      <a:lnTo>
                        <a:pt x="43" y="480"/>
                      </a:lnTo>
                      <a:lnTo>
                        <a:pt x="43" y="457"/>
                      </a:lnTo>
                      <a:lnTo>
                        <a:pt x="46" y="413"/>
                      </a:lnTo>
                      <a:lnTo>
                        <a:pt x="48" y="370"/>
                      </a:lnTo>
                      <a:lnTo>
                        <a:pt x="51" y="211"/>
                      </a:lnTo>
                      <a:lnTo>
                        <a:pt x="52" y="52"/>
                      </a:lnTo>
                      <a:lnTo>
                        <a:pt x="116" y="49"/>
                      </a:lnTo>
                      <a:lnTo>
                        <a:pt x="181" y="47"/>
                      </a:lnTo>
                      <a:lnTo>
                        <a:pt x="212" y="47"/>
                      </a:lnTo>
                      <a:lnTo>
                        <a:pt x="245" y="48"/>
                      </a:lnTo>
                      <a:lnTo>
                        <a:pt x="276" y="49"/>
                      </a:lnTo>
                      <a:lnTo>
                        <a:pt x="309" y="53"/>
                      </a:lnTo>
                      <a:lnTo>
                        <a:pt x="347" y="57"/>
                      </a:lnTo>
                      <a:lnTo>
                        <a:pt x="386" y="60"/>
                      </a:lnTo>
                      <a:lnTo>
                        <a:pt x="424" y="61"/>
                      </a:lnTo>
                      <a:lnTo>
                        <a:pt x="463" y="62"/>
                      </a:lnTo>
                      <a:lnTo>
                        <a:pt x="542" y="62"/>
                      </a:lnTo>
                      <a:lnTo>
                        <a:pt x="619" y="64"/>
                      </a:lnTo>
                      <a:lnTo>
                        <a:pt x="700" y="65"/>
                      </a:lnTo>
                      <a:lnTo>
                        <a:pt x="780" y="65"/>
                      </a:lnTo>
                      <a:lnTo>
                        <a:pt x="942" y="65"/>
                      </a:lnTo>
                      <a:lnTo>
                        <a:pt x="1177" y="65"/>
                      </a:lnTo>
                      <a:lnTo>
                        <a:pt x="1198" y="64"/>
                      </a:lnTo>
                      <a:lnTo>
                        <a:pt x="1210" y="64"/>
                      </a:lnTo>
                      <a:lnTo>
                        <a:pt x="1220" y="64"/>
                      </a:lnTo>
                      <a:lnTo>
                        <a:pt x="1230" y="65"/>
                      </a:lnTo>
                      <a:lnTo>
                        <a:pt x="1232" y="65"/>
                      </a:lnTo>
                      <a:lnTo>
                        <a:pt x="1240" y="68"/>
                      </a:lnTo>
                      <a:lnTo>
                        <a:pt x="1247" y="69"/>
                      </a:lnTo>
                      <a:lnTo>
                        <a:pt x="1253" y="69"/>
                      </a:lnTo>
                      <a:lnTo>
                        <a:pt x="1258" y="68"/>
                      </a:lnTo>
                      <a:lnTo>
                        <a:pt x="1264" y="65"/>
                      </a:lnTo>
                      <a:lnTo>
                        <a:pt x="1268" y="95"/>
                      </a:lnTo>
                      <a:lnTo>
                        <a:pt x="1272" y="125"/>
                      </a:lnTo>
                      <a:lnTo>
                        <a:pt x="1275" y="155"/>
                      </a:lnTo>
                      <a:lnTo>
                        <a:pt x="1277" y="171"/>
                      </a:lnTo>
                      <a:lnTo>
                        <a:pt x="1277" y="187"/>
                      </a:lnTo>
                      <a:lnTo>
                        <a:pt x="1277" y="225"/>
                      </a:lnTo>
                      <a:lnTo>
                        <a:pt x="1277" y="264"/>
                      </a:lnTo>
                      <a:lnTo>
                        <a:pt x="1274" y="341"/>
                      </a:lnTo>
                      <a:lnTo>
                        <a:pt x="1275" y="379"/>
                      </a:lnTo>
                      <a:lnTo>
                        <a:pt x="1277" y="417"/>
                      </a:lnTo>
                      <a:lnTo>
                        <a:pt x="1283" y="493"/>
                      </a:lnTo>
                      <a:lnTo>
                        <a:pt x="1289" y="569"/>
                      </a:lnTo>
                      <a:lnTo>
                        <a:pt x="1291" y="606"/>
                      </a:lnTo>
                      <a:lnTo>
                        <a:pt x="1292" y="644"/>
                      </a:lnTo>
                      <a:lnTo>
                        <a:pt x="1291" y="681"/>
                      </a:lnTo>
                      <a:lnTo>
                        <a:pt x="1287" y="718"/>
                      </a:lnTo>
                      <a:lnTo>
                        <a:pt x="1283" y="753"/>
                      </a:lnTo>
                      <a:lnTo>
                        <a:pt x="1281" y="790"/>
                      </a:lnTo>
                      <a:lnTo>
                        <a:pt x="1279" y="831"/>
                      </a:lnTo>
                      <a:lnTo>
                        <a:pt x="1279" y="873"/>
                      </a:lnTo>
                      <a:lnTo>
                        <a:pt x="1281" y="958"/>
                      </a:lnTo>
                      <a:lnTo>
                        <a:pt x="1281" y="1127"/>
                      </a:lnTo>
                      <a:lnTo>
                        <a:pt x="1279" y="1160"/>
                      </a:lnTo>
                      <a:lnTo>
                        <a:pt x="1278" y="1191"/>
                      </a:lnTo>
                      <a:lnTo>
                        <a:pt x="1275" y="1221"/>
                      </a:lnTo>
                      <a:lnTo>
                        <a:pt x="1269" y="1251"/>
                      </a:lnTo>
                      <a:lnTo>
                        <a:pt x="1198" y="1250"/>
                      </a:lnTo>
                      <a:lnTo>
                        <a:pt x="1126" y="1247"/>
                      </a:lnTo>
                      <a:lnTo>
                        <a:pt x="984" y="1239"/>
                      </a:lnTo>
                      <a:lnTo>
                        <a:pt x="841" y="1233"/>
                      </a:lnTo>
                      <a:lnTo>
                        <a:pt x="769" y="1230"/>
                      </a:lnTo>
                      <a:lnTo>
                        <a:pt x="697" y="1229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任意多边形 1050503">
                  <a:extLst>
                    <a:ext uri="{FF2B5EF4-FFF2-40B4-BE49-F238E27FC236}">
                      <a16:creationId xmlns:a16="http://schemas.microsoft.com/office/drawing/2014/main" id="{8D706995-D8F8-49A6-9546-3F6164CD7035}"/>
                    </a:ext>
                  </a:extLst>
                </p:cNvPr>
                <p:cNvSpPr/>
                <p:nvPr/>
              </p:nvSpPr>
              <p:spPr bwMode="auto">
                <a:xfrm>
                  <a:off x="7131050" y="2605087"/>
                  <a:ext cx="528637" cy="3143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9" h="593">
                      <a:moveTo>
                        <a:pt x="960" y="7"/>
                      </a:moveTo>
                      <a:lnTo>
                        <a:pt x="960" y="7"/>
                      </a:lnTo>
                      <a:lnTo>
                        <a:pt x="943" y="22"/>
                      </a:lnTo>
                      <a:lnTo>
                        <a:pt x="929" y="38"/>
                      </a:lnTo>
                      <a:lnTo>
                        <a:pt x="899" y="72"/>
                      </a:lnTo>
                      <a:lnTo>
                        <a:pt x="870" y="105"/>
                      </a:lnTo>
                      <a:lnTo>
                        <a:pt x="840" y="137"/>
                      </a:lnTo>
                      <a:lnTo>
                        <a:pt x="807" y="169"/>
                      </a:lnTo>
                      <a:lnTo>
                        <a:pt x="791" y="184"/>
                      </a:lnTo>
                      <a:lnTo>
                        <a:pt x="777" y="200"/>
                      </a:lnTo>
                      <a:lnTo>
                        <a:pt x="766" y="212"/>
                      </a:lnTo>
                      <a:lnTo>
                        <a:pt x="757" y="220"/>
                      </a:lnTo>
                      <a:lnTo>
                        <a:pt x="752" y="221"/>
                      </a:lnTo>
                      <a:lnTo>
                        <a:pt x="748" y="222"/>
                      </a:lnTo>
                      <a:lnTo>
                        <a:pt x="744" y="222"/>
                      </a:lnTo>
                      <a:lnTo>
                        <a:pt x="739" y="222"/>
                      </a:lnTo>
                      <a:lnTo>
                        <a:pt x="731" y="218"/>
                      </a:lnTo>
                      <a:lnTo>
                        <a:pt x="722" y="213"/>
                      </a:lnTo>
                      <a:lnTo>
                        <a:pt x="700" y="198"/>
                      </a:lnTo>
                      <a:lnTo>
                        <a:pt x="675" y="182"/>
                      </a:lnTo>
                      <a:lnTo>
                        <a:pt x="659" y="173"/>
                      </a:lnTo>
                      <a:lnTo>
                        <a:pt x="643" y="165"/>
                      </a:lnTo>
                      <a:lnTo>
                        <a:pt x="626" y="158"/>
                      </a:lnTo>
                      <a:lnTo>
                        <a:pt x="619" y="157"/>
                      </a:lnTo>
                      <a:lnTo>
                        <a:pt x="609" y="156"/>
                      </a:lnTo>
                      <a:lnTo>
                        <a:pt x="603" y="157"/>
                      </a:lnTo>
                      <a:lnTo>
                        <a:pt x="595" y="158"/>
                      </a:lnTo>
                      <a:lnTo>
                        <a:pt x="589" y="161"/>
                      </a:lnTo>
                      <a:lnTo>
                        <a:pt x="583" y="166"/>
                      </a:lnTo>
                      <a:lnTo>
                        <a:pt x="577" y="174"/>
                      </a:lnTo>
                      <a:lnTo>
                        <a:pt x="572" y="181"/>
                      </a:lnTo>
                      <a:lnTo>
                        <a:pt x="568" y="188"/>
                      </a:lnTo>
                      <a:lnTo>
                        <a:pt x="560" y="195"/>
                      </a:lnTo>
                      <a:lnTo>
                        <a:pt x="549" y="204"/>
                      </a:lnTo>
                      <a:lnTo>
                        <a:pt x="540" y="215"/>
                      </a:lnTo>
                      <a:lnTo>
                        <a:pt x="523" y="238"/>
                      </a:lnTo>
                      <a:lnTo>
                        <a:pt x="506" y="263"/>
                      </a:lnTo>
                      <a:lnTo>
                        <a:pt x="497" y="275"/>
                      </a:lnTo>
                      <a:lnTo>
                        <a:pt x="489" y="285"/>
                      </a:lnTo>
                      <a:lnTo>
                        <a:pt x="459" y="318"/>
                      </a:lnTo>
                      <a:lnTo>
                        <a:pt x="445" y="335"/>
                      </a:lnTo>
                      <a:lnTo>
                        <a:pt x="432" y="353"/>
                      </a:lnTo>
                      <a:lnTo>
                        <a:pt x="416" y="378"/>
                      </a:lnTo>
                      <a:lnTo>
                        <a:pt x="405" y="394"/>
                      </a:lnTo>
                      <a:lnTo>
                        <a:pt x="395" y="408"/>
                      </a:lnTo>
                      <a:lnTo>
                        <a:pt x="388" y="415"/>
                      </a:lnTo>
                      <a:lnTo>
                        <a:pt x="382" y="420"/>
                      </a:lnTo>
                      <a:lnTo>
                        <a:pt x="375" y="424"/>
                      </a:lnTo>
                      <a:lnTo>
                        <a:pt x="369" y="426"/>
                      </a:lnTo>
                      <a:lnTo>
                        <a:pt x="364" y="429"/>
                      </a:lnTo>
                      <a:lnTo>
                        <a:pt x="357" y="428"/>
                      </a:lnTo>
                      <a:lnTo>
                        <a:pt x="350" y="426"/>
                      </a:lnTo>
                      <a:lnTo>
                        <a:pt x="344" y="421"/>
                      </a:lnTo>
                      <a:lnTo>
                        <a:pt x="322" y="404"/>
                      </a:lnTo>
                      <a:lnTo>
                        <a:pt x="301" y="387"/>
                      </a:lnTo>
                      <a:lnTo>
                        <a:pt x="279" y="369"/>
                      </a:lnTo>
                      <a:lnTo>
                        <a:pt x="258" y="351"/>
                      </a:lnTo>
                      <a:lnTo>
                        <a:pt x="248" y="343"/>
                      </a:lnTo>
                      <a:lnTo>
                        <a:pt x="235" y="335"/>
                      </a:lnTo>
                      <a:lnTo>
                        <a:pt x="229" y="332"/>
                      </a:lnTo>
                      <a:lnTo>
                        <a:pt x="222" y="331"/>
                      </a:lnTo>
                      <a:lnTo>
                        <a:pt x="216" y="331"/>
                      </a:lnTo>
                      <a:lnTo>
                        <a:pt x="211" y="332"/>
                      </a:lnTo>
                      <a:lnTo>
                        <a:pt x="196" y="339"/>
                      </a:lnTo>
                      <a:lnTo>
                        <a:pt x="183" y="348"/>
                      </a:lnTo>
                      <a:lnTo>
                        <a:pt x="171" y="360"/>
                      </a:lnTo>
                      <a:lnTo>
                        <a:pt x="161" y="373"/>
                      </a:lnTo>
                      <a:lnTo>
                        <a:pt x="139" y="400"/>
                      </a:lnTo>
                      <a:lnTo>
                        <a:pt x="129" y="412"/>
                      </a:lnTo>
                      <a:lnTo>
                        <a:pt x="119" y="424"/>
                      </a:lnTo>
                      <a:lnTo>
                        <a:pt x="91" y="453"/>
                      </a:lnTo>
                      <a:lnTo>
                        <a:pt x="61" y="483"/>
                      </a:lnTo>
                      <a:lnTo>
                        <a:pt x="47" y="497"/>
                      </a:lnTo>
                      <a:lnTo>
                        <a:pt x="33" y="514"/>
                      </a:lnTo>
                      <a:lnTo>
                        <a:pt x="20" y="530"/>
                      </a:lnTo>
                      <a:lnTo>
                        <a:pt x="9" y="547"/>
                      </a:lnTo>
                      <a:lnTo>
                        <a:pt x="5" y="549"/>
                      </a:lnTo>
                      <a:lnTo>
                        <a:pt x="3" y="553"/>
                      </a:lnTo>
                      <a:lnTo>
                        <a:pt x="0" y="559"/>
                      </a:lnTo>
                      <a:lnTo>
                        <a:pt x="0" y="565"/>
                      </a:lnTo>
                      <a:lnTo>
                        <a:pt x="0" y="570"/>
                      </a:lnTo>
                      <a:lnTo>
                        <a:pt x="0" y="576"/>
                      </a:lnTo>
                      <a:lnTo>
                        <a:pt x="1" y="579"/>
                      </a:lnTo>
                      <a:lnTo>
                        <a:pt x="3" y="583"/>
                      </a:lnTo>
                      <a:lnTo>
                        <a:pt x="5" y="586"/>
                      </a:lnTo>
                      <a:lnTo>
                        <a:pt x="12" y="591"/>
                      </a:lnTo>
                      <a:lnTo>
                        <a:pt x="18" y="593"/>
                      </a:lnTo>
                      <a:lnTo>
                        <a:pt x="26" y="593"/>
                      </a:lnTo>
                      <a:lnTo>
                        <a:pt x="33" y="589"/>
                      </a:lnTo>
                      <a:lnTo>
                        <a:pt x="39" y="585"/>
                      </a:lnTo>
                      <a:lnTo>
                        <a:pt x="44" y="577"/>
                      </a:lnTo>
                      <a:lnTo>
                        <a:pt x="48" y="568"/>
                      </a:lnTo>
                      <a:lnTo>
                        <a:pt x="55" y="560"/>
                      </a:lnTo>
                      <a:lnTo>
                        <a:pt x="69" y="543"/>
                      </a:lnTo>
                      <a:lnTo>
                        <a:pt x="85" y="527"/>
                      </a:lnTo>
                      <a:lnTo>
                        <a:pt x="99" y="513"/>
                      </a:lnTo>
                      <a:lnTo>
                        <a:pt x="137" y="471"/>
                      </a:lnTo>
                      <a:lnTo>
                        <a:pt x="176" y="429"/>
                      </a:lnTo>
                      <a:lnTo>
                        <a:pt x="197" y="404"/>
                      </a:lnTo>
                      <a:lnTo>
                        <a:pt x="218" y="379"/>
                      </a:lnTo>
                      <a:lnTo>
                        <a:pt x="221" y="383"/>
                      </a:lnTo>
                      <a:lnTo>
                        <a:pt x="231" y="391"/>
                      </a:lnTo>
                      <a:lnTo>
                        <a:pt x="264" y="417"/>
                      </a:lnTo>
                      <a:lnTo>
                        <a:pt x="311" y="454"/>
                      </a:lnTo>
                      <a:lnTo>
                        <a:pt x="324" y="463"/>
                      </a:lnTo>
                      <a:lnTo>
                        <a:pt x="335" y="471"/>
                      </a:lnTo>
                      <a:lnTo>
                        <a:pt x="345" y="476"/>
                      </a:lnTo>
                      <a:lnTo>
                        <a:pt x="357" y="479"/>
                      </a:lnTo>
                      <a:lnTo>
                        <a:pt x="367" y="479"/>
                      </a:lnTo>
                      <a:lnTo>
                        <a:pt x="378" y="476"/>
                      </a:lnTo>
                      <a:lnTo>
                        <a:pt x="391" y="470"/>
                      </a:lnTo>
                      <a:lnTo>
                        <a:pt x="404" y="459"/>
                      </a:lnTo>
                      <a:lnTo>
                        <a:pt x="422" y="442"/>
                      </a:lnTo>
                      <a:lnTo>
                        <a:pt x="439" y="424"/>
                      </a:lnTo>
                      <a:lnTo>
                        <a:pt x="456" y="403"/>
                      </a:lnTo>
                      <a:lnTo>
                        <a:pt x="472" y="383"/>
                      </a:lnTo>
                      <a:lnTo>
                        <a:pt x="504" y="341"/>
                      </a:lnTo>
                      <a:lnTo>
                        <a:pt x="519" y="321"/>
                      </a:lnTo>
                      <a:lnTo>
                        <a:pt x="535" y="301"/>
                      </a:lnTo>
                      <a:lnTo>
                        <a:pt x="560" y="270"/>
                      </a:lnTo>
                      <a:lnTo>
                        <a:pt x="585" y="238"/>
                      </a:lnTo>
                      <a:lnTo>
                        <a:pt x="590" y="232"/>
                      </a:lnTo>
                      <a:lnTo>
                        <a:pt x="594" y="229"/>
                      </a:lnTo>
                      <a:lnTo>
                        <a:pt x="599" y="226"/>
                      </a:lnTo>
                      <a:lnTo>
                        <a:pt x="603" y="221"/>
                      </a:lnTo>
                      <a:lnTo>
                        <a:pt x="607" y="217"/>
                      </a:lnTo>
                      <a:lnTo>
                        <a:pt x="609" y="213"/>
                      </a:lnTo>
                      <a:lnTo>
                        <a:pt x="612" y="208"/>
                      </a:lnTo>
                      <a:lnTo>
                        <a:pt x="613" y="207"/>
                      </a:lnTo>
                      <a:lnTo>
                        <a:pt x="616" y="207"/>
                      </a:lnTo>
                      <a:lnTo>
                        <a:pt x="628" y="211"/>
                      </a:lnTo>
                      <a:lnTo>
                        <a:pt x="641" y="218"/>
                      </a:lnTo>
                      <a:lnTo>
                        <a:pt x="657" y="229"/>
                      </a:lnTo>
                      <a:lnTo>
                        <a:pt x="691" y="253"/>
                      </a:lnTo>
                      <a:lnTo>
                        <a:pt x="708" y="264"/>
                      </a:lnTo>
                      <a:lnTo>
                        <a:pt x="726" y="272"/>
                      </a:lnTo>
                      <a:lnTo>
                        <a:pt x="734" y="275"/>
                      </a:lnTo>
                      <a:lnTo>
                        <a:pt x="743" y="276"/>
                      </a:lnTo>
                      <a:lnTo>
                        <a:pt x="751" y="276"/>
                      </a:lnTo>
                      <a:lnTo>
                        <a:pt x="757" y="275"/>
                      </a:lnTo>
                      <a:lnTo>
                        <a:pt x="765" y="272"/>
                      </a:lnTo>
                      <a:lnTo>
                        <a:pt x="772" y="270"/>
                      </a:lnTo>
                      <a:lnTo>
                        <a:pt x="786" y="259"/>
                      </a:lnTo>
                      <a:lnTo>
                        <a:pt x="800" y="247"/>
                      </a:lnTo>
                      <a:lnTo>
                        <a:pt x="814" y="234"/>
                      </a:lnTo>
                      <a:lnTo>
                        <a:pt x="838" y="207"/>
                      </a:lnTo>
                      <a:lnTo>
                        <a:pt x="861" y="182"/>
                      </a:lnTo>
                      <a:lnTo>
                        <a:pt x="893" y="147"/>
                      </a:lnTo>
                      <a:lnTo>
                        <a:pt x="926" y="110"/>
                      </a:lnTo>
                      <a:lnTo>
                        <a:pt x="957" y="73"/>
                      </a:lnTo>
                      <a:lnTo>
                        <a:pt x="974" y="56"/>
                      </a:lnTo>
                      <a:lnTo>
                        <a:pt x="991" y="39"/>
                      </a:lnTo>
                      <a:lnTo>
                        <a:pt x="995" y="35"/>
                      </a:lnTo>
                      <a:lnTo>
                        <a:pt x="998" y="30"/>
                      </a:lnTo>
                      <a:lnTo>
                        <a:pt x="998" y="26"/>
                      </a:lnTo>
                      <a:lnTo>
                        <a:pt x="999" y="22"/>
                      </a:lnTo>
                      <a:lnTo>
                        <a:pt x="998" y="18"/>
                      </a:lnTo>
                      <a:lnTo>
                        <a:pt x="997" y="14"/>
                      </a:lnTo>
                      <a:lnTo>
                        <a:pt x="991" y="8"/>
                      </a:lnTo>
                      <a:lnTo>
                        <a:pt x="985" y="3"/>
                      </a:lnTo>
                      <a:lnTo>
                        <a:pt x="981" y="1"/>
                      </a:lnTo>
                      <a:lnTo>
                        <a:pt x="977" y="0"/>
                      </a:lnTo>
                      <a:lnTo>
                        <a:pt x="972" y="0"/>
                      </a:lnTo>
                      <a:lnTo>
                        <a:pt x="968" y="1"/>
                      </a:lnTo>
                      <a:lnTo>
                        <a:pt x="964" y="3"/>
                      </a:lnTo>
                      <a:lnTo>
                        <a:pt x="960" y="7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任意多边形 1050504">
                  <a:extLst>
                    <a:ext uri="{FF2B5EF4-FFF2-40B4-BE49-F238E27FC236}">
                      <a16:creationId xmlns:a16="http://schemas.microsoft.com/office/drawing/2014/main" id="{23FD8332-4AD4-4F8B-9BA2-53E3D08681D2}"/>
                    </a:ext>
                  </a:extLst>
                </p:cNvPr>
                <p:cNvSpPr/>
                <p:nvPr/>
              </p:nvSpPr>
              <p:spPr bwMode="auto">
                <a:xfrm>
                  <a:off x="7148512" y="2665412"/>
                  <a:ext cx="584200" cy="349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4" h="659">
                      <a:moveTo>
                        <a:pt x="1066" y="7"/>
                      </a:moveTo>
                      <a:lnTo>
                        <a:pt x="1066" y="7"/>
                      </a:lnTo>
                      <a:lnTo>
                        <a:pt x="1024" y="61"/>
                      </a:lnTo>
                      <a:lnTo>
                        <a:pt x="980" y="112"/>
                      </a:lnTo>
                      <a:lnTo>
                        <a:pt x="958" y="137"/>
                      </a:lnTo>
                      <a:lnTo>
                        <a:pt x="934" y="162"/>
                      </a:lnTo>
                      <a:lnTo>
                        <a:pt x="909" y="185"/>
                      </a:lnTo>
                      <a:lnTo>
                        <a:pt x="884" y="208"/>
                      </a:lnTo>
                      <a:lnTo>
                        <a:pt x="854" y="234"/>
                      </a:lnTo>
                      <a:lnTo>
                        <a:pt x="825" y="262"/>
                      </a:lnTo>
                      <a:lnTo>
                        <a:pt x="812" y="278"/>
                      </a:lnTo>
                      <a:lnTo>
                        <a:pt x="799" y="294"/>
                      </a:lnTo>
                      <a:lnTo>
                        <a:pt x="787" y="310"/>
                      </a:lnTo>
                      <a:lnTo>
                        <a:pt x="777" y="327"/>
                      </a:lnTo>
                      <a:lnTo>
                        <a:pt x="774" y="330"/>
                      </a:lnTo>
                      <a:lnTo>
                        <a:pt x="772" y="333"/>
                      </a:lnTo>
                      <a:lnTo>
                        <a:pt x="768" y="336"/>
                      </a:lnTo>
                      <a:lnTo>
                        <a:pt x="764" y="338"/>
                      </a:lnTo>
                      <a:lnTo>
                        <a:pt x="755" y="340"/>
                      </a:lnTo>
                      <a:lnTo>
                        <a:pt x="744" y="338"/>
                      </a:lnTo>
                      <a:lnTo>
                        <a:pt x="734" y="334"/>
                      </a:lnTo>
                      <a:lnTo>
                        <a:pt x="722" y="329"/>
                      </a:lnTo>
                      <a:lnTo>
                        <a:pt x="710" y="323"/>
                      </a:lnTo>
                      <a:lnTo>
                        <a:pt x="699" y="315"/>
                      </a:lnTo>
                      <a:lnTo>
                        <a:pt x="674" y="298"/>
                      </a:lnTo>
                      <a:lnTo>
                        <a:pt x="651" y="282"/>
                      </a:lnTo>
                      <a:lnTo>
                        <a:pt x="632" y="269"/>
                      </a:lnTo>
                      <a:lnTo>
                        <a:pt x="625" y="264"/>
                      </a:lnTo>
                      <a:lnTo>
                        <a:pt x="619" y="261"/>
                      </a:lnTo>
                      <a:lnTo>
                        <a:pt x="612" y="260"/>
                      </a:lnTo>
                      <a:lnTo>
                        <a:pt x="606" y="259"/>
                      </a:lnTo>
                      <a:lnTo>
                        <a:pt x="599" y="259"/>
                      </a:lnTo>
                      <a:lnTo>
                        <a:pt x="594" y="260"/>
                      </a:lnTo>
                      <a:lnTo>
                        <a:pt x="585" y="264"/>
                      </a:lnTo>
                      <a:lnTo>
                        <a:pt x="576" y="269"/>
                      </a:lnTo>
                      <a:lnTo>
                        <a:pt x="568" y="277"/>
                      </a:lnTo>
                      <a:lnTo>
                        <a:pt x="560" y="286"/>
                      </a:lnTo>
                      <a:lnTo>
                        <a:pt x="544" y="304"/>
                      </a:lnTo>
                      <a:lnTo>
                        <a:pt x="480" y="370"/>
                      </a:lnTo>
                      <a:lnTo>
                        <a:pt x="447" y="402"/>
                      </a:lnTo>
                      <a:lnTo>
                        <a:pt x="416" y="436"/>
                      </a:lnTo>
                      <a:lnTo>
                        <a:pt x="402" y="453"/>
                      </a:lnTo>
                      <a:lnTo>
                        <a:pt x="388" y="472"/>
                      </a:lnTo>
                      <a:lnTo>
                        <a:pt x="364" y="508"/>
                      </a:lnTo>
                      <a:lnTo>
                        <a:pt x="344" y="540"/>
                      </a:lnTo>
                      <a:lnTo>
                        <a:pt x="309" y="517"/>
                      </a:lnTo>
                      <a:lnTo>
                        <a:pt x="290" y="504"/>
                      </a:lnTo>
                      <a:lnTo>
                        <a:pt x="272" y="490"/>
                      </a:lnTo>
                      <a:lnTo>
                        <a:pt x="254" y="476"/>
                      </a:lnTo>
                      <a:lnTo>
                        <a:pt x="238" y="460"/>
                      </a:lnTo>
                      <a:lnTo>
                        <a:pt x="224" y="444"/>
                      </a:lnTo>
                      <a:lnTo>
                        <a:pt x="212" y="429"/>
                      </a:lnTo>
                      <a:lnTo>
                        <a:pt x="208" y="425"/>
                      </a:lnTo>
                      <a:lnTo>
                        <a:pt x="203" y="421"/>
                      </a:lnTo>
                      <a:lnTo>
                        <a:pt x="198" y="418"/>
                      </a:lnTo>
                      <a:lnTo>
                        <a:pt x="192" y="418"/>
                      </a:lnTo>
                      <a:lnTo>
                        <a:pt x="187" y="419"/>
                      </a:lnTo>
                      <a:lnTo>
                        <a:pt x="182" y="421"/>
                      </a:lnTo>
                      <a:lnTo>
                        <a:pt x="177" y="425"/>
                      </a:lnTo>
                      <a:lnTo>
                        <a:pt x="173" y="429"/>
                      </a:lnTo>
                      <a:lnTo>
                        <a:pt x="170" y="431"/>
                      </a:lnTo>
                      <a:lnTo>
                        <a:pt x="167" y="434"/>
                      </a:lnTo>
                      <a:lnTo>
                        <a:pt x="161" y="438"/>
                      </a:lnTo>
                      <a:lnTo>
                        <a:pt x="154" y="440"/>
                      </a:lnTo>
                      <a:lnTo>
                        <a:pt x="152" y="443"/>
                      </a:lnTo>
                      <a:lnTo>
                        <a:pt x="149" y="446"/>
                      </a:lnTo>
                      <a:lnTo>
                        <a:pt x="141" y="460"/>
                      </a:lnTo>
                      <a:lnTo>
                        <a:pt x="133" y="473"/>
                      </a:lnTo>
                      <a:lnTo>
                        <a:pt x="123" y="486"/>
                      </a:lnTo>
                      <a:lnTo>
                        <a:pt x="112" y="499"/>
                      </a:lnTo>
                      <a:lnTo>
                        <a:pt x="89" y="529"/>
                      </a:lnTo>
                      <a:lnTo>
                        <a:pt x="64" y="561"/>
                      </a:lnTo>
                      <a:lnTo>
                        <a:pt x="52" y="575"/>
                      </a:lnTo>
                      <a:lnTo>
                        <a:pt x="39" y="589"/>
                      </a:lnTo>
                      <a:lnTo>
                        <a:pt x="25" y="602"/>
                      </a:lnTo>
                      <a:lnTo>
                        <a:pt x="9" y="616"/>
                      </a:lnTo>
                      <a:lnTo>
                        <a:pt x="5" y="618"/>
                      </a:lnTo>
                      <a:lnTo>
                        <a:pt x="3" y="622"/>
                      </a:lnTo>
                      <a:lnTo>
                        <a:pt x="0" y="626"/>
                      </a:lnTo>
                      <a:lnTo>
                        <a:pt x="0" y="630"/>
                      </a:lnTo>
                      <a:lnTo>
                        <a:pt x="0" y="639"/>
                      </a:lnTo>
                      <a:lnTo>
                        <a:pt x="3" y="647"/>
                      </a:lnTo>
                      <a:lnTo>
                        <a:pt x="8" y="653"/>
                      </a:lnTo>
                      <a:lnTo>
                        <a:pt x="12" y="656"/>
                      </a:lnTo>
                      <a:lnTo>
                        <a:pt x="16" y="657"/>
                      </a:lnTo>
                      <a:lnTo>
                        <a:pt x="20" y="659"/>
                      </a:lnTo>
                      <a:lnTo>
                        <a:pt x="24" y="659"/>
                      </a:lnTo>
                      <a:lnTo>
                        <a:pt x="27" y="657"/>
                      </a:lnTo>
                      <a:lnTo>
                        <a:pt x="33" y="655"/>
                      </a:lnTo>
                      <a:lnTo>
                        <a:pt x="48" y="643"/>
                      </a:lnTo>
                      <a:lnTo>
                        <a:pt x="63" y="630"/>
                      </a:lnTo>
                      <a:lnTo>
                        <a:pt x="77" y="616"/>
                      </a:lnTo>
                      <a:lnTo>
                        <a:pt x="90" y="601"/>
                      </a:lnTo>
                      <a:lnTo>
                        <a:pt x="116" y="570"/>
                      </a:lnTo>
                      <a:lnTo>
                        <a:pt x="140" y="540"/>
                      </a:lnTo>
                      <a:lnTo>
                        <a:pt x="150" y="525"/>
                      </a:lnTo>
                      <a:lnTo>
                        <a:pt x="162" y="511"/>
                      </a:lnTo>
                      <a:lnTo>
                        <a:pt x="174" y="497"/>
                      </a:lnTo>
                      <a:lnTo>
                        <a:pt x="183" y="481"/>
                      </a:lnTo>
                      <a:lnTo>
                        <a:pt x="190" y="473"/>
                      </a:lnTo>
                      <a:lnTo>
                        <a:pt x="201" y="486"/>
                      </a:lnTo>
                      <a:lnTo>
                        <a:pt x="213" y="499"/>
                      </a:lnTo>
                      <a:lnTo>
                        <a:pt x="241" y="521"/>
                      </a:lnTo>
                      <a:lnTo>
                        <a:pt x="268" y="544"/>
                      </a:lnTo>
                      <a:lnTo>
                        <a:pt x="296" y="565"/>
                      </a:lnTo>
                      <a:lnTo>
                        <a:pt x="310" y="576"/>
                      </a:lnTo>
                      <a:lnTo>
                        <a:pt x="319" y="583"/>
                      </a:lnTo>
                      <a:lnTo>
                        <a:pt x="330" y="589"/>
                      </a:lnTo>
                      <a:lnTo>
                        <a:pt x="340" y="593"/>
                      </a:lnTo>
                      <a:lnTo>
                        <a:pt x="349" y="595"/>
                      </a:lnTo>
                      <a:lnTo>
                        <a:pt x="354" y="595"/>
                      </a:lnTo>
                      <a:lnTo>
                        <a:pt x="360" y="593"/>
                      </a:lnTo>
                      <a:lnTo>
                        <a:pt x="364" y="592"/>
                      </a:lnTo>
                      <a:lnTo>
                        <a:pt x="368" y="588"/>
                      </a:lnTo>
                      <a:lnTo>
                        <a:pt x="375" y="580"/>
                      </a:lnTo>
                      <a:lnTo>
                        <a:pt x="381" y="571"/>
                      </a:lnTo>
                      <a:lnTo>
                        <a:pt x="392" y="553"/>
                      </a:lnTo>
                      <a:lnTo>
                        <a:pt x="404" y="533"/>
                      </a:lnTo>
                      <a:lnTo>
                        <a:pt x="415" y="515"/>
                      </a:lnTo>
                      <a:lnTo>
                        <a:pt x="434" y="487"/>
                      </a:lnTo>
                      <a:lnTo>
                        <a:pt x="455" y="461"/>
                      </a:lnTo>
                      <a:lnTo>
                        <a:pt x="477" y="436"/>
                      </a:lnTo>
                      <a:lnTo>
                        <a:pt x="500" y="412"/>
                      </a:lnTo>
                      <a:lnTo>
                        <a:pt x="515" y="395"/>
                      </a:lnTo>
                      <a:lnTo>
                        <a:pt x="534" y="380"/>
                      </a:lnTo>
                      <a:lnTo>
                        <a:pt x="551" y="364"/>
                      </a:lnTo>
                      <a:lnTo>
                        <a:pt x="559" y="357"/>
                      </a:lnTo>
                      <a:lnTo>
                        <a:pt x="566" y="347"/>
                      </a:lnTo>
                      <a:lnTo>
                        <a:pt x="578" y="332"/>
                      </a:lnTo>
                      <a:lnTo>
                        <a:pt x="585" y="324"/>
                      </a:lnTo>
                      <a:lnTo>
                        <a:pt x="591" y="319"/>
                      </a:lnTo>
                      <a:lnTo>
                        <a:pt x="598" y="313"/>
                      </a:lnTo>
                      <a:lnTo>
                        <a:pt x="606" y="312"/>
                      </a:lnTo>
                      <a:lnTo>
                        <a:pt x="610" y="312"/>
                      </a:lnTo>
                      <a:lnTo>
                        <a:pt x="613" y="312"/>
                      </a:lnTo>
                      <a:lnTo>
                        <a:pt x="617" y="315"/>
                      </a:lnTo>
                      <a:lnTo>
                        <a:pt x="623" y="317"/>
                      </a:lnTo>
                      <a:lnTo>
                        <a:pt x="654" y="341"/>
                      </a:lnTo>
                      <a:lnTo>
                        <a:pt x="671" y="353"/>
                      </a:lnTo>
                      <a:lnTo>
                        <a:pt x="689" y="364"/>
                      </a:lnTo>
                      <a:lnTo>
                        <a:pt x="708" y="374"/>
                      </a:lnTo>
                      <a:lnTo>
                        <a:pt x="726" y="381"/>
                      </a:lnTo>
                      <a:lnTo>
                        <a:pt x="744" y="387"/>
                      </a:lnTo>
                      <a:lnTo>
                        <a:pt x="755" y="389"/>
                      </a:lnTo>
                      <a:lnTo>
                        <a:pt x="764" y="389"/>
                      </a:lnTo>
                      <a:lnTo>
                        <a:pt x="772" y="389"/>
                      </a:lnTo>
                      <a:lnTo>
                        <a:pt x="780" y="387"/>
                      </a:lnTo>
                      <a:lnTo>
                        <a:pt x="786" y="383"/>
                      </a:lnTo>
                      <a:lnTo>
                        <a:pt x="794" y="378"/>
                      </a:lnTo>
                      <a:lnTo>
                        <a:pt x="801" y="372"/>
                      </a:lnTo>
                      <a:lnTo>
                        <a:pt x="808" y="366"/>
                      </a:lnTo>
                      <a:lnTo>
                        <a:pt x="821" y="350"/>
                      </a:lnTo>
                      <a:lnTo>
                        <a:pt x="833" y="333"/>
                      </a:lnTo>
                      <a:lnTo>
                        <a:pt x="845" y="316"/>
                      </a:lnTo>
                      <a:lnTo>
                        <a:pt x="855" y="302"/>
                      </a:lnTo>
                      <a:lnTo>
                        <a:pt x="865" y="291"/>
                      </a:lnTo>
                      <a:lnTo>
                        <a:pt x="893" y="264"/>
                      </a:lnTo>
                      <a:lnTo>
                        <a:pt x="923" y="238"/>
                      </a:lnTo>
                      <a:lnTo>
                        <a:pt x="951" y="210"/>
                      </a:lnTo>
                      <a:lnTo>
                        <a:pt x="965" y="196"/>
                      </a:lnTo>
                      <a:lnTo>
                        <a:pt x="978" y="181"/>
                      </a:lnTo>
                      <a:lnTo>
                        <a:pt x="994" y="163"/>
                      </a:lnTo>
                      <a:lnTo>
                        <a:pt x="1011" y="147"/>
                      </a:lnTo>
                      <a:lnTo>
                        <a:pt x="1028" y="130"/>
                      </a:lnTo>
                      <a:lnTo>
                        <a:pt x="1045" y="113"/>
                      </a:lnTo>
                      <a:lnTo>
                        <a:pt x="1060" y="96"/>
                      </a:lnTo>
                      <a:lnTo>
                        <a:pt x="1073" y="77"/>
                      </a:lnTo>
                      <a:lnTo>
                        <a:pt x="1086" y="58"/>
                      </a:lnTo>
                      <a:lnTo>
                        <a:pt x="1099" y="40"/>
                      </a:lnTo>
                      <a:lnTo>
                        <a:pt x="1101" y="36"/>
                      </a:lnTo>
                      <a:lnTo>
                        <a:pt x="1103" y="31"/>
                      </a:lnTo>
                      <a:lnTo>
                        <a:pt x="1104" y="27"/>
                      </a:lnTo>
                      <a:lnTo>
                        <a:pt x="1104" y="22"/>
                      </a:lnTo>
                      <a:lnTo>
                        <a:pt x="1101" y="14"/>
                      </a:lnTo>
                      <a:lnTo>
                        <a:pt x="1096" y="6"/>
                      </a:lnTo>
                      <a:lnTo>
                        <a:pt x="1090" y="2"/>
                      </a:lnTo>
                      <a:lnTo>
                        <a:pt x="1086" y="1"/>
                      </a:lnTo>
                      <a:lnTo>
                        <a:pt x="1082" y="0"/>
                      </a:lnTo>
                      <a:lnTo>
                        <a:pt x="1078" y="0"/>
                      </a:lnTo>
                      <a:lnTo>
                        <a:pt x="1074" y="1"/>
                      </a:lnTo>
                      <a:lnTo>
                        <a:pt x="1070" y="3"/>
                      </a:lnTo>
                      <a:lnTo>
                        <a:pt x="1066" y="7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任意多边形 1050505">
                  <a:extLst>
                    <a:ext uri="{FF2B5EF4-FFF2-40B4-BE49-F238E27FC236}">
                      <a16:creationId xmlns:a16="http://schemas.microsoft.com/office/drawing/2014/main" id="{8A5E48B1-CE6D-414F-BD57-668731858848}"/>
                    </a:ext>
                  </a:extLst>
                </p:cNvPr>
                <p:cNvSpPr/>
                <p:nvPr/>
              </p:nvSpPr>
              <p:spPr bwMode="auto">
                <a:xfrm>
                  <a:off x="7589837" y="2535237"/>
                  <a:ext cx="196850" cy="1825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0" h="346">
                      <a:moveTo>
                        <a:pt x="334" y="23"/>
                      </a:moveTo>
                      <a:lnTo>
                        <a:pt x="334" y="23"/>
                      </a:lnTo>
                      <a:lnTo>
                        <a:pt x="332" y="17"/>
                      </a:lnTo>
                      <a:lnTo>
                        <a:pt x="331" y="12"/>
                      </a:lnTo>
                      <a:lnTo>
                        <a:pt x="328" y="8"/>
                      </a:lnTo>
                      <a:lnTo>
                        <a:pt x="325" y="4"/>
                      </a:lnTo>
                      <a:lnTo>
                        <a:pt x="321" y="3"/>
                      </a:lnTo>
                      <a:lnTo>
                        <a:pt x="315" y="2"/>
                      </a:lnTo>
                      <a:lnTo>
                        <a:pt x="310" y="0"/>
                      </a:lnTo>
                      <a:lnTo>
                        <a:pt x="306" y="0"/>
                      </a:lnTo>
                      <a:lnTo>
                        <a:pt x="298" y="0"/>
                      </a:lnTo>
                      <a:lnTo>
                        <a:pt x="267" y="0"/>
                      </a:lnTo>
                      <a:lnTo>
                        <a:pt x="233" y="3"/>
                      </a:lnTo>
                      <a:lnTo>
                        <a:pt x="199" y="6"/>
                      </a:lnTo>
                      <a:lnTo>
                        <a:pt x="164" y="11"/>
                      </a:lnTo>
                      <a:lnTo>
                        <a:pt x="130" y="17"/>
                      </a:lnTo>
                      <a:lnTo>
                        <a:pt x="97" y="25"/>
                      </a:lnTo>
                      <a:lnTo>
                        <a:pt x="64" y="34"/>
                      </a:lnTo>
                      <a:lnTo>
                        <a:pt x="34" y="46"/>
                      </a:lnTo>
                      <a:lnTo>
                        <a:pt x="20" y="54"/>
                      </a:lnTo>
                      <a:lnTo>
                        <a:pt x="9" y="62"/>
                      </a:lnTo>
                      <a:lnTo>
                        <a:pt x="5" y="66"/>
                      </a:lnTo>
                      <a:lnTo>
                        <a:pt x="3" y="71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1" y="88"/>
                      </a:lnTo>
                      <a:lnTo>
                        <a:pt x="4" y="97"/>
                      </a:lnTo>
                      <a:lnTo>
                        <a:pt x="11" y="106"/>
                      </a:lnTo>
                      <a:lnTo>
                        <a:pt x="18" y="114"/>
                      </a:lnTo>
                      <a:lnTo>
                        <a:pt x="28" y="123"/>
                      </a:lnTo>
                      <a:lnTo>
                        <a:pt x="38" y="132"/>
                      </a:lnTo>
                      <a:lnTo>
                        <a:pt x="60" y="147"/>
                      </a:lnTo>
                      <a:lnTo>
                        <a:pt x="81" y="161"/>
                      </a:lnTo>
                      <a:lnTo>
                        <a:pt x="97" y="172"/>
                      </a:lnTo>
                      <a:lnTo>
                        <a:pt x="102" y="174"/>
                      </a:lnTo>
                      <a:lnTo>
                        <a:pt x="109" y="176"/>
                      </a:lnTo>
                      <a:lnTo>
                        <a:pt x="114" y="174"/>
                      </a:lnTo>
                      <a:lnTo>
                        <a:pt x="119" y="172"/>
                      </a:lnTo>
                      <a:lnTo>
                        <a:pt x="124" y="168"/>
                      </a:lnTo>
                      <a:lnTo>
                        <a:pt x="128" y="164"/>
                      </a:lnTo>
                      <a:lnTo>
                        <a:pt x="131" y="157"/>
                      </a:lnTo>
                      <a:lnTo>
                        <a:pt x="131" y="152"/>
                      </a:lnTo>
                      <a:lnTo>
                        <a:pt x="131" y="148"/>
                      </a:lnTo>
                      <a:lnTo>
                        <a:pt x="131" y="143"/>
                      </a:lnTo>
                      <a:lnTo>
                        <a:pt x="130" y="139"/>
                      </a:lnTo>
                      <a:lnTo>
                        <a:pt x="128" y="135"/>
                      </a:lnTo>
                      <a:lnTo>
                        <a:pt x="126" y="132"/>
                      </a:lnTo>
                      <a:lnTo>
                        <a:pt x="119" y="129"/>
                      </a:lnTo>
                      <a:lnTo>
                        <a:pt x="111" y="126"/>
                      </a:lnTo>
                      <a:lnTo>
                        <a:pt x="89" y="112"/>
                      </a:lnTo>
                      <a:lnTo>
                        <a:pt x="67" y="98"/>
                      </a:lnTo>
                      <a:lnTo>
                        <a:pt x="63" y="96"/>
                      </a:lnTo>
                      <a:lnTo>
                        <a:pt x="62" y="93"/>
                      </a:lnTo>
                      <a:lnTo>
                        <a:pt x="62" y="91"/>
                      </a:lnTo>
                      <a:lnTo>
                        <a:pt x="63" y="88"/>
                      </a:lnTo>
                      <a:lnTo>
                        <a:pt x="69" y="83"/>
                      </a:lnTo>
                      <a:lnTo>
                        <a:pt x="80" y="79"/>
                      </a:lnTo>
                      <a:lnTo>
                        <a:pt x="105" y="74"/>
                      </a:lnTo>
                      <a:lnTo>
                        <a:pt x="121" y="70"/>
                      </a:lnTo>
                      <a:lnTo>
                        <a:pt x="140" y="64"/>
                      </a:lnTo>
                      <a:lnTo>
                        <a:pt x="161" y="59"/>
                      </a:lnTo>
                      <a:lnTo>
                        <a:pt x="204" y="53"/>
                      </a:lnTo>
                      <a:lnTo>
                        <a:pt x="246" y="47"/>
                      </a:lnTo>
                      <a:lnTo>
                        <a:pt x="288" y="46"/>
                      </a:lnTo>
                      <a:lnTo>
                        <a:pt x="292" y="70"/>
                      </a:lnTo>
                      <a:lnTo>
                        <a:pt x="296" y="93"/>
                      </a:lnTo>
                      <a:lnTo>
                        <a:pt x="305" y="140"/>
                      </a:lnTo>
                      <a:lnTo>
                        <a:pt x="310" y="164"/>
                      </a:lnTo>
                      <a:lnTo>
                        <a:pt x="314" y="187"/>
                      </a:lnTo>
                      <a:lnTo>
                        <a:pt x="317" y="210"/>
                      </a:lnTo>
                      <a:lnTo>
                        <a:pt x="318" y="233"/>
                      </a:lnTo>
                      <a:lnTo>
                        <a:pt x="321" y="251"/>
                      </a:lnTo>
                      <a:lnTo>
                        <a:pt x="323" y="272"/>
                      </a:lnTo>
                      <a:lnTo>
                        <a:pt x="323" y="282"/>
                      </a:lnTo>
                      <a:lnTo>
                        <a:pt x="322" y="288"/>
                      </a:lnTo>
                      <a:lnTo>
                        <a:pt x="321" y="289"/>
                      </a:lnTo>
                      <a:lnTo>
                        <a:pt x="318" y="289"/>
                      </a:lnTo>
                      <a:lnTo>
                        <a:pt x="315" y="289"/>
                      </a:lnTo>
                      <a:lnTo>
                        <a:pt x="311" y="287"/>
                      </a:lnTo>
                      <a:lnTo>
                        <a:pt x="285" y="263"/>
                      </a:lnTo>
                      <a:lnTo>
                        <a:pt x="271" y="253"/>
                      </a:lnTo>
                      <a:lnTo>
                        <a:pt x="263" y="248"/>
                      </a:lnTo>
                      <a:lnTo>
                        <a:pt x="255" y="244"/>
                      </a:lnTo>
                      <a:lnTo>
                        <a:pt x="250" y="242"/>
                      </a:lnTo>
                      <a:lnTo>
                        <a:pt x="246" y="242"/>
                      </a:lnTo>
                      <a:lnTo>
                        <a:pt x="242" y="244"/>
                      </a:lnTo>
                      <a:lnTo>
                        <a:pt x="238" y="245"/>
                      </a:lnTo>
                      <a:lnTo>
                        <a:pt x="236" y="248"/>
                      </a:lnTo>
                      <a:lnTo>
                        <a:pt x="233" y="250"/>
                      </a:lnTo>
                      <a:lnTo>
                        <a:pt x="229" y="258"/>
                      </a:lnTo>
                      <a:lnTo>
                        <a:pt x="228" y="267"/>
                      </a:lnTo>
                      <a:lnTo>
                        <a:pt x="230" y="275"/>
                      </a:lnTo>
                      <a:lnTo>
                        <a:pt x="232" y="279"/>
                      </a:lnTo>
                      <a:lnTo>
                        <a:pt x="236" y="283"/>
                      </a:lnTo>
                      <a:lnTo>
                        <a:pt x="238" y="285"/>
                      </a:lnTo>
                      <a:lnTo>
                        <a:pt x="243" y="288"/>
                      </a:lnTo>
                      <a:lnTo>
                        <a:pt x="250" y="291"/>
                      </a:lnTo>
                      <a:lnTo>
                        <a:pt x="257" y="296"/>
                      </a:lnTo>
                      <a:lnTo>
                        <a:pt x="274" y="309"/>
                      </a:lnTo>
                      <a:lnTo>
                        <a:pt x="292" y="323"/>
                      </a:lnTo>
                      <a:lnTo>
                        <a:pt x="311" y="336"/>
                      </a:lnTo>
                      <a:lnTo>
                        <a:pt x="321" y="342"/>
                      </a:lnTo>
                      <a:lnTo>
                        <a:pt x="331" y="344"/>
                      </a:lnTo>
                      <a:lnTo>
                        <a:pt x="339" y="346"/>
                      </a:lnTo>
                      <a:lnTo>
                        <a:pt x="347" y="346"/>
                      </a:lnTo>
                      <a:lnTo>
                        <a:pt x="351" y="344"/>
                      </a:lnTo>
                      <a:lnTo>
                        <a:pt x="355" y="342"/>
                      </a:lnTo>
                      <a:lnTo>
                        <a:pt x="357" y="339"/>
                      </a:lnTo>
                      <a:lnTo>
                        <a:pt x="360" y="335"/>
                      </a:lnTo>
                      <a:lnTo>
                        <a:pt x="365" y="325"/>
                      </a:lnTo>
                      <a:lnTo>
                        <a:pt x="368" y="310"/>
                      </a:lnTo>
                      <a:lnTo>
                        <a:pt x="370" y="292"/>
                      </a:lnTo>
                      <a:lnTo>
                        <a:pt x="370" y="275"/>
                      </a:lnTo>
                      <a:lnTo>
                        <a:pt x="370" y="257"/>
                      </a:lnTo>
                      <a:lnTo>
                        <a:pt x="369" y="238"/>
                      </a:lnTo>
                      <a:lnTo>
                        <a:pt x="364" y="202"/>
                      </a:lnTo>
                      <a:lnTo>
                        <a:pt x="356" y="166"/>
                      </a:lnTo>
                      <a:lnTo>
                        <a:pt x="348" y="130"/>
                      </a:lnTo>
                      <a:lnTo>
                        <a:pt x="340" y="95"/>
                      </a:lnTo>
                      <a:lnTo>
                        <a:pt x="335" y="58"/>
                      </a:lnTo>
                      <a:lnTo>
                        <a:pt x="334" y="41"/>
                      </a:lnTo>
                      <a:lnTo>
                        <a:pt x="334" y="23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任意多边形 1050506">
                  <a:extLst>
                    <a:ext uri="{FF2B5EF4-FFF2-40B4-BE49-F238E27FC236}">
                      <a16:creationId xmlns:a16="http://schemas.microsoft.com/office/drawing/2014/main" id="{13C82351-5F1D-4AC3-9C59-863FBF07DD96}"/>
                    </a:ext>
                  </a:extLst>
                </p:cNvPr>
                <p:cNvSpPr/>
                <p:nvPr/>
              </p:nvSpPr>
              <p:spPr bwMode="auto">
                <a:xfrm>
                  <a:off x="7145337" y="2566987"/>
                  <a:ext cx="457200" cy="34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63" h="65">
                      <a:moveTo>
                        <a:pt x="846" y="31"/>
                      </a:moveTo>
                      <a:lnTo>
                        <a:pt x="846" y="31"/>
                      </a:lnTo>
                      <a:lnTo>
                        <a:pt x="798" y="30"/>
                      </a:lnTo>
                      <a:lnTo>
                        <a:pt x="748" y="29"/>
                      </a:lnTo>
                      <a:lnTo>
                        <a:pt x="649" y="25"/>
                      </a:lnTo>
                      <a:lnTo>
                        <a:pt x="549" y="19"/>
                      </a:lnTo>
                      <a:lnTo>
                        <a:pt x="451" y="16"/>
                      </a:lnTo>
                      <a:lnTo>
                        <a:pt x="242" y="10"/>
                      </a:lnTo>
                      <a:lnTo>
                        <a:pt x="137" y="9"/>
                      </a:lnTo>
                      <a:lnTo>
                        <a:pt x="33" y="8"/>
                      </a:lnTo>
                      <a:lnTo>
                        <a:pt x="29" y="4"/>
                      </a:lnTo>
                      <a:lnTo>
                        <a:pt x="24" y="1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8" y="2"/>
                      </a:lnTo>
                      <a:lnTo>
                        <a:pt x="4" y="5"/>
                      </a:lnTo>
                      <a:lnTo>
                        <a:pt x="1" y="10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5" y="38"/>
                      </a:lnTo>
                      <a:lnTo>
                        <a:pt x="11" y="42"/>
                      </a:lnTo>
                      <a:lnTo>
                        <a:pt x="17" y="43"/>
                      </a:lnTo>
                      <a:lnTo>
                        <a:pt x="126" y="43"/>
                      </a:lnTo>
                      <a:lnTo>
                        <a:pt x="234" y="46"/>
                      </a:lnTo>
                      <a:lnTo>
                        <a:pt x="451" y="50"/>
                      </a:lnTo>
                      <a:lnTo>
                        <a:pt x="549" y="53"/>
                      </a:lnTo>
                      <a:lnTo>
                        <a:pt x="649" y="59"/>
                      </a:lnTo>
                      <a:lnTo>
                        <a:pt x="748" y="64"/>
                      </a:lnTo>
                      <a:lnTo>
                        <a:pt x="798" y="65"/>
                      </a:lnTo>
                      <a:lnTo>
                        <a:pt x="846" y="65"/>
                      </a:lnTo>
                      <a:lnTo>
                        <a:pt x="850" y="65"/>
                      </a:lnTo>
                      <a:lnTo>
                        <a:pt x="854" y="64"/>
                      </a:lnTo>
                      <a:lnTo>
                        <a:pt x="859" y="60"/>
                      </a:lnTo>
                      <a:lnTo>
                        <a:pt x="862" y="55"/>
                      </a:lnTo>
                      <a:lnTo>
                        <a:pt x="863" y="48"/>
                      </a:lnTo>
                      <a:lnTo>
                        <a:pt x="862" y="42"/>
                      </a:lnTo>
                      <a:lnTo>
                        <a:pt x="859" y="36"/>
                      </a:lnTo>
                      <a:lnTo>
                        <a:pt x="854" y="33"/>
                      </a:lnTo>
                      <a:lnTo>
                        <a:pt x="850" y="31"/>
                      </a:lnTo>
                      <a:lnTo>
                        <a:pt x="846" y="31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任意多边形 1050507">
                  <a:extLst>
                    <a:ext uri="{FF2B5EF4-FFF2-40B4-BE49-F238E27FC236}">
                      <a16:creationId xmlns:a16="http://schemas.microsoft.com/office/drawing/2014/main" id="{A8C010E3-1AA6-47FD-8150-D10FF484944F}"/>
                    </a:ext>
                  </a:extLst>
                </p:cNvPr>
                <p:cNvSpPr/>
                <p:nvPr/>
              </p:nvSpPr>
              <p:spPr bwMode="auto">
                <a:xfrm>
                  <a:off x="7132637" y="2684462"/>
                  <a:ext cx="436562" cy="22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4" h="42">
                      <a:moveTo>
                        <a:pt x="808" y="8"/>
                      </a:moveTo>
                      <a:lnTo>
                        <a:pt x="808" y="8"/>
                      </a:lnTo>
                      <a:lnTo>
                        <a:pt x="715" y="6"/>
                      </a:lnTo>
                      <a:lnTo>
                        <a:pt x="624" y="4"/>
                      </a:lnTo>
                      <a:lnTo>
                        <a:pt x="531" y="1"/>
                      </a:lnTo>
                      <a:lnTo>
                        <a:pt x="439" y="0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4" y="5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1" y="23"/>
                      </a:lnTo>
                      <a:lnTo>
                        <a:pt x="4" y="29"/>
                      </a:lnTo>
                      <a:lnTo>
                        <a:pt x="9" y="33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439" y="34"/>
                      </a:lnTo>
                      <a:lnTo>
                        <a:pt x="531" y="35"/>
                      </a:lnTo>
                      <a:lnTo>
                        <a:pt x="624" y="38"/>
                      </a:lnTo>
                      <a:lnTo>
                        <a:pt x="715" y="40"/>
                      </a:lnTo>
                      <a:lnTo>
                        <a:pt x="808" y="42"/>
                      </a:lnTo>
                      <a:lnTo>
                        <a:pt x="812" y="42"/>
                      </a:lnTo>
                      <a:lnTo>
                        <a:pt x="815" y="40"/>
                      </a:lnTo>
                      <a:lnTo>
                        <a:pt x="820" y="36"/>
                      </a:lnTo>
                      <a:lnTo>
                        <a:pt x="824" y="31"/>
                      </a:lnTo>
                      <a:lnTo>
                        <a:pt x="824" y="25"/>
                      </a:lnTo>
                      <a:lnTo>
                        <a:pt x="824" y="18"/>
                      </a:lnTo>
                      <a:lnTo>
                        <a:pt x="820" y="13"/>
                      </a:lnTo>
                      <a:lnTo>
                        <a:pt x="815" y="9"/>
                      </a:lnTo>
                      <a:lnTo>
                        <a:pt x="812" y="8"/>
                      </a:lnTo>
                      <a:lnTo>
                        <a:pt x="808" y="8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任意多边形 1050508">
                  <a:extLst>
                    <a:ext uri="{FF2B5EF4-FFF2-40B4-BE49-F238E27FC236}">
                      <a16:creationId xmlns:a16="http://schemas.microsoft.com/office/drawing/2014/main" id="{57BD3E7F-AFA7-46DA-9287-DC19777C6C81}"/>
                    </a:ext>
                  </a:extLst>
                </p:cNvPr>
                <p:cNvSpPr/>
                <p:nvPr/>
              </p:nvSpPr>
              <p:spPr bwMode="auto">
                <a:xfrm>
                  <a:off x="7124700" y="2786062"/>
                  <a:ext cx="242887" cy="158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1" h="34">
                      <a:moveTo>
                        <a:pt x="444" y="0"/>
                      </a:move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4" y="5"/>
                      </a:lnTo>
                      <a:lnTo>
                        <a:pt x="1" y="10"/>
                      </a:lnTo>
                      <a:lnTo>
                        <a:pt x="0" y="17"/>
                      </a:lnTo>
                      <a:lnTo>
                        <a:pt x="1" y="23"/>
                      </a:lnTo>
                      <a:lnTo>
                        <a:pt x="4" y="29"/>
                      </a:lnTo>
                      <a:lnTo>
                        <a:pt x="9" y="33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444" y="34"/>
                      </a:lnTo>
                      <a:lnTo>
                        <a:pt x="447" y="34"/>
                      </a:lnTo>
                      <a:lnTo>
                        <a:pt x="450" y="33"/>
                      </a:lnTo>
                      <a:lnTo>
                        <a:pt x="455" y="29"/>
                      </a:lnTo>
                      <a:lnTo>
                        <a:pt x="459" y="23"/>
                      </a:lnTo>
                      <a:lnTo>
                        <a:pt x="461" y="17"/>
                      </a:lnTo>
                      <a:lnTo>
                        <a:pt x="459" y="10"/>
                      </a:lnTo>
                      <a:lnTo>
                        <a:pt x="455" y="5"/>
                      </a:lnTo>
                      <a:lnTo>
                        <a:pt x="450" y="1"/>
                      </a:lnTo>
                      <a:lnTo>
                        <a:pt x="447" y="0"/>
                      </a:lnTo>
                      <a:lnTo>
                        <a:pt x="444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任意多边形 1050509">
                  <a:extLst>
                    <a:ext uri="{FF2B5EF4-FFF2-40B4-BE49-F238E27FC236}">
                      <a16:creationId xmlns:a16="http://schemas.microsoft.com/office/drawing/2014/main" id="{E32093D1-3759-4176-AB57-6EDD5D70AA56}"/>
                    </a:ext>
                  </a:extLst>
                </p:cNvPr>
                <p:cNvSpPr/>
                <p:nvPr/>
              </p:nvSpPr>
              <p:spPr bwMode="auto">
                <a:xfrm>
                  <a:off x="7605712" y="2789237"/>
                  <a:ext cx="185737" cy="25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" h="48">
                      <a:moveTo>
                        <a:pt x="338" y="0"/>
                      </a:moveTo>
                      <a:lnTo>
                        <a:pt x="338" y="0"/>
                      </a:lnTo>
                      <a:lnTo>
                        <a:pt x="299" y="1"/>
                      </a:lnTo>
                      <a:lnTo>
                        <a:pt x="261" y="4"/>
                      </a:lnTo>
                      <a:lnTo>
                        <a:pt x="223" y="6"/>
                      </a:lnTo>
                      <a:lnTo>
                        <a:pt x="183" y="6"/>
                      </a:lnTo>
                      <a:lnTo>
                        <a:pt x="143" y="6"/>
                      </a:lnTo>
                      <a:lnTo>
                        <a:pt x="101" y="5"/>
                      </a:lnTo>
                      <a:lnTo>
                        <a:pt x="59" y="4"/>
                      </a:lnTo>
                      <a:lnTo>
                        <a:pt x="38" y="5"/>
                      </a:lnTo>
                      <a:lnTo>
                        <a:pt x="17" y="6"/>
                      </a:lnTo>
                      <a:lnTo>
                        <a:pt x="11" y="9"/>
                      </a:lnTo>
                      <a:lnTo>
                        <a:pt x="6" y="11"/>
                      </a:lnTo>
                      <a:lnTo>
                        <a:pt x="2" y="17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8"/>
                      </a:lnTo>
                      <a:lnTo>
                        <a:pt x="4" y="43"/>
                      </a:lnTo>
                      <a:lnTo>
                        <a:pt x="9" y="45"/>
                      </a:lnTo>
                      <a:lnTo>
                        <a:pt x="15" y="48"/>
                      </a:lnTo>
                      <a:lnTo>
                        <a:pt x="20" y="48"/>
                      </a:lnTo>
                      <a:lnTo>
                        <a:pt x="25" y="47"/>
                      </a:lnTo>
                      <a:lnTo>
                        <a:pt x="29" y="44"/>
                      </a:lnTo>
                      <a:lnTo>
                        <a:pt x="33" y="40"/>
                      </a:lnTo>
                      <a:lnTo>
                        <a:pt x="71" y="38"/>
                      </a:lnTo>
                      <a:lnTo>
                        <a:pt x="109" y="39"/>
                      </a:lnTo>
                      <a:lnTo>
                        <a:pt x="147" y="40"/>
                      </a:lnTo>
                      <a:lnTo>
                        <a:pt x="183" y="42"/>
                      </a:lnTo>
                      <a:lnTo>
                        <a:pt x="223" y="40"/>
                      </a:lnTo>
                      <a:lnTo>
                        <a:pt x="261" y="38"/>
                      </a:lnTo>
                      <a:lnTo>
                        <a:pt x="299" y="35"/>
                      </a:lnTo>
                      <a:lnTo>
                        <a:pt x="338" y="34"/>
                      </a:lnTo>
                      <a:lnTo>
                        <a:pt x="342" y="32"/>
                      </a:lnTo>
                      <a:lnTo>
                        <a:pt x="344" y="31"/>
                      </a:lnTo>
                      <a:lnTo>
                        <a:pt x="350" y="27"/>
                      </a:lnTo>
                      <a:lnTo>
                        <a:pt x="354" y="22"/>
                      </a:lnTo>
                      <a:lnTo>
                        <a:pt x="355" y="15"/>
                      </a:lnTo>
                      <a:lnTo>
                        <a:pt x="354" y="9"/>
                      </a:lnTo>
                      <a:lnTo>
                        <a:pt x="350" y="4"/>
                      </a:lnTo>
                      <a:lnTo>
                        <a:pt x="344" y="1"/>
                      </a:lnTo>
                      <a:lnTo>
                        <a:pt x="342" y="0"/>
                      </a:lnTo>
                      <a:lnTo>
                        <a:pt x="338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任意多边形 1050510">
                  <a:extLst>
                    <a:ext uri="{FF2B5EF4-FFF2-40B4-BE49-F238E27FC236}">
                      <a16:creationId xmlns:a16="http://schemas.microsoft.com/office/drawing/2014/main" id="{D742269F-0781-4BF6-95BF-4F7140627044}"/>
                    </a:ext>
                  </a:extLst>
                </p:cNvPr>
                <p:cNvSpPr/>
                <p:nvPr/>
              </p:nvSpPr>
              <p:spPr bwMode="auto">
                <a:xfrm>
                  <a:off x="7370762" y="2897187"/>
                  <a:ext cx="441325" cy="238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34" h="43">
                      <a:moveTo>
                        <a:pt x="815" y="0"/>
                      </a:moveTo>
                      <a:lnTo>
                        <a:pt x="729" y="0"/>
                      </a:lnTo>
                      <a:lnTo>
                        <a:pt x="703" y="1"/>
                      </a:lnTo>
                      <a:lnTo>
                        <a:pt x="677" y="4"/>
                      </a:lnTo>
                      <a:lnTo>
                        <a:pt x="652" y="7"/>
                      </a:lnTo>
                      <a:lnTo>
                        <a:pt x="624" y="9"/>
                      </a:lnTo>
                      <a:lnTo>
                        <a:pt x="579" y="10"/>
                      </a:lnTo>
                      <a:lnTo>
                        <a:pt x="533" y="9"/>
                      </a:lnTo>
                      <a:lnTo>
                        <a:pt x="487" y="8"/>
                      </a:lnTo>
                      <a:lnTo>
                        <a:pt x="441" y="8"/>
                      </a:lnTo>
                      <a:lnTo>
                        <a:pt x="19" y="8"/>
                      </a:lnTo>
                      <a:lnTo>
                        <a:pt x="15" y="8"/>
                      </a:lnTo>
                      <a:lnTo>
                        <a:pt x="11" y="9"/>
                      </a:lnTo>
                      <a:lnTo>
                        <a:pt x="6" y="13"/>
                      </a:lnTo>
                      <a:lnTo>
                        <a:pt x="2" y="18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6" y="37"/>
                      </a:lnTo>
                      <a:lnTo>
                        <a:pt x="11" y="41"/>
                      </a:lnTo>
                      <a:lnTo>
                        <a:pt x="15" y="41"/>
                      </a:lnTo>
                      <a:lnTo>
                        <a:pt x="19" y="42"/>
                      </a:lnTo>
                      <a:lnTo>
                        <a:pt x="441" y="42"/>
                      </a:lnTo>
                      <a:lnTo>
                        <a:pt x="533" y="42"/>
                      </a:lnTo>
                      <a:lnTo>
                        <a:pt x="624" y="43"/>
                      </a:lnTo>
                      <a:lnTo>
                        <a:pt x="645" y="42"/>
                      </a:lnTo>
                      <a:lnTo>
                        <a:pt x="666" y="39"/>
                      </a:lnTo>
                      <a:lnTo>
                        <a:pt x="687" y="35"/>
                      </a:lnTo>
                      <a:lnTo>
                        <a:pt x="708" y="34"/>
                      </a:lnTo>
                      <a:lnTo>
                        <a:pt x="815" y="34"/>
                      </a:lnTo>
                      <a:lnTo>
                        <a:pt x="819" y="34"/>
                      </a:lnTo>
                      <a:lnTo>
                        <a:pt x="823" y="33"/>
                      </a:lnTo>
                      <a:lnTo>
                        <a:pt x="829" y="29"/>
                      </a:lnTo>
                      <a:lnTo>
                        <a:pt x="832" y="24"/>
                      </a:lnTo>
                      <a:lnTo>
                        <a:pt x="834" y="17"/>
                      </a:lnTo>
                      <a:lnTo>
                        <a:pt x="832" y="10"/>
                      </a:lnTo>
                      <a:lnTo>
                        <a:pt x="829" y="5"/>
                      </a:lnTo>
                      <a:lnTo>
                        <a:pt x="823" y="1"/>
                      </a:lnTo>
                      <a:lnTo>
                        <a:pt x="819" y="0"/>
                      </a:lnTo>
                      <a:lnTo>
                        <a:pt x="815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任意多边形 1050511">
                  <a:extLst>
                    <a:ext uri="{FF2B5EF4-FFF2-40B4-BE49-F238E27FC236}">
                      <a16:creationId xmlns:a16="http://schemas.microsoft.com/office/drawing/2014/main" id="{D074206A-6570-4839-BB07-95BDE75806C9}"/>
                    </a:ext>
                  </a:extLst>
                </p:cNvPr>
                <p:cNvSpPr/>
                <p:nvPr/>
              </p:nvSpPr>
              <p:spPr bwMode="auto">
                <a:xfrm>
                  <a:off x="7150100" y="2998787"/>
                  <a:ext cx="649287" cy="25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8" h="49">
                      <a:moveTo>
                        <a:pt x="1211" y="15"/>
                      </a:moveTo>
                      <a:lnTo>
                        <a:pt x="1211" y="15"/>
                      </a:lnTo>
                      <a:lnTo>
                        <a:pt x="1062" y="14"/>
                      </a:lnTo>
                      <a:lnTo>
                        <a:pt x="913" y="13"/>
                      </a:lnTo>
                      <a:lnTo>
                        <a:pt x="615" y="7"/>
                      </a:lnTo>
                      <a:lnTo>
                        <a:pt x="315" y="2"/>
                      </a:lnTo>
                      <a:lnTo>
                        <a:pt x="166" y="1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4" y="5"/>
                      </a:lnTo>
                      <a:lnTo>
                        <a:pt x="1" y="11"/>
                      </a:lnTo>
                      <a:lnTo>
                        <a:pt x="0" y="17"/>
                      </a:lnTo>
                      <a:lnTo>
                        <a:pt x="1" y="23"/>
                      </a:lnTo>
                      <a:lnTo>
                        <a:pt x="4" y="28"/>
                      </a:lnTo>
                      <a:lnTo>
                        <a:pt x="9" y="32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166" y="35"/>
                      </a:lnTo>
                      <a:lnTo>
                        <a:pt x="315" y="36"/>
                      </a:lnTo>
                      <a:lnTo>
                        <a:pt x="615" y="41"/>
                      </a:lnTo>
                      <a:lnTo>
                        <a:pt x="913" y="47"/>
                      </a:lnTo>
                      <a:lnTo>
                        <a:pt x="1062" y="49"/>
                      </a:lnTo>
                      <a:lnTo>
                        <a:pt x="1211" y="49"/>
                      </a:lnTo>
                      <a:lnTo>
                        <a:pt x="1215" y="49"/>
                      </a:lnTo>
                      <a:lnTo>
                        <a:pt x="1219" y="48"/>
                      </a:lnTo>
                      <a:lnTo>
                        <a:pt x="1224" y="44"/>
                      </a:lnTo>
                      <a:lnTo>
                        <a:pt x="1227" y="39"/>
                      </a:lnTo>
                      <a:lnTo>
                        <a:pt x="1228" y="32"/>
                      </a:lnTo>
                      <a:lnTo>
                        <a:pt x="1227" y="26"/>
                      </a:lnTo>
                      <a:lnTo>
                        <a:pt x="1224" y="21"/>
                      </a:lnTo>
                      <a:lnTo>
                        <a:pt x="1219" y="17"/>
                      </a:lnTo>
                      <a:lnTo>
                        <a:pt x="1215" y="15"/>
                      </a:lnTo>
                      <a:lnTo>
                        <a:pt x="1211" y="15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任意多边形 1050512">
                  <a:extLst>
                    <a:ext uri="{FF2B5EF4-FFF2-40B4-BE49-F238E27FC236}">
                      <a16:creationId xmlns:a16="http://schemas.microsoft.com/office/drawing/2014/main" id="{1FFCD888-20DE-4637-A86E-A45981DAAC8E}"/>
                    </a:ext>
                  </a:extLst>
                </p:cNvPr>
                <p:cNvSpPr/>
                <p:nvPr/>
              </p:nvSpPr>
              <p:spPr bwMode="auto">
                <a:xfrm>
                  <a:off x="7239000" y="2455862"/>
                  <a:ext cx="30162" cy="342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" h="650">
                      <a:moveTo>
                        <a:pt x="52" y="524"/>
                      </a:moveTo>
                      <a:lnTo>
                        <a:pt x="52" y="524"/>
                      </a:lnTo>
                      <a:lnTo>
                        <a:pt x="52" y="341"/>
                      </a:lnTo>
                      <a:lnTo>
                        <a:pt x="51" y="319"/>
                      </a:lnTo>
                      <a:lnTo>
                        <a:pt x="50" y="298"/>
                      </a:lnTo>
                      <a:lnTo>
                        <a:pt x="43" y="254"/>
                      </a:lnTo>
                      <a:lnTo>
                        <a:pt x="38" y="211"/>
                      </a:lnTo>
                      <a:lnTo>
                        <a:pt x="35" y="190"/>
                      </a:lnTo>
                      <a:lnTo>
                        <a:pt x="35" y="167"/>
                      </a:lnTo>
                      <a:lnTo>
                        <a:pt x="33" y="135"/>
                      </a:lnTo>
                      <a:lnTo>
                        <a:pt x="30" y="95"/>
                      </a:lnTo>
                      <a:lnTo>
                        <a:pt x="30" y="75"/>
                      </a:lnTo>
                      <a:lnTo>
                        <a:pt x="30" y="56"/>
                      </a:lnTo>
                      <a:lnTo>
                        <a:pt x="34" y="39"/>
                      </a:lnTo>
                      <a:lnTo>
                        <a:pt x="35" y="31"/>
                      </a:lnTo>
                      <a:lnTo>
                        <a:pt x="38" y="25"/>
                      </a:lnTo>
                      <a:lnTo>
                        <a:pt x="41" y="22"/>
                      </a:lnTo>
                      <a:lnTo>
                        <a:pt x="41" y="18"/>
                      </a:lnTo>
                      <a:lnTo>
                        <a:pt x="39" y="12"/>
                      </a:lnTo>
                      <a:lnTo>
                        <a:pt x="37" y="7"/>
                      </a:lnTo>
                      <a:lnTo>
                        <a:pt x="31" y="3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3" y="3"/>
                      </a:lnTo>
                      <a:lnTo>
                        <a:pt x="12" y="5"/>
                      </a:lnTo>
                      <a:lnTo>
                        <a:pt x="9" y="8"/>
                      </a:lnTo>
                      <a:lnTo>
                        <a:pt x="4" y="18"/>
                      </a:lnTo>
                      <a:lnTo>
                        <a:pt x="1" y="29"/>
                      </a:lnTo>
                      <a:lnTo>
                        <a:pt x="0" y="38"/>
                      </a:lnTo>
                      <a:lnTo>
                        <a:pt x="0" y="50"/>
                      </a:lnTo>
                      <a:lnTo>
                        <a:pt x="0" y="71"/>
                      </a:lnTo>
                      <a:lnTo>
                        <a:pt x="1" y="93"/>
                      </a:lnTo>
                      <a:lnTo>
                        <a:pt x="1" y="132"/>
                      </a:lnTo>
                      <a:lnTo>
                        <a:pt x="1" y="173"/>
                      </a:lnTo>
                      <a:lnTo>
                        <a:pt x="4" y="212"/>
                      </a:lnTo>
                      <a:lnTo>
                        <a:pt x="5" y="231"/>
                      </a:lnTo>
                      <a:lnTo>
                        <a:pt x="9" y="252"/>
                      </a:lnTo>
                      <a:lnTo>
                        <a:pt x="13" y="276"/>
                      </a:lnTo>
                      <a:lnTo>
                        <a:pt x="16" y="299"/>
                      </a:lnTo>
                      <a:lnTo>
                        <a:pt x="17" y="323"/>
                      </a:lnTo>
                      <a:lnTo>
                        <a:pt x="18" y="347"/>
                      </a:lnTo>
                      <a:lnTo>
                        <a:pt x="18" y="394"/>
                      </a:lnTo>
                      <a:lnTo>
                        <a:pt x="18" y="442"/>
                      </a:lnTo>
                      <a:lnTo>
                        <a:pt x="18" y="524"/>
                      </a:lnTo>
                      <a:lnTo>
                        <a:pt x="20" y="548"/>
                      </a:lnTo>
                      <a:lnTo>
                        <a:pt x="21" y="575"/>
                      </a:lnTo>
                      <a:lnTo>
                        <a:pt x="21" y="589"/>
                      </a:lnTo>
                      <a:lnTo>
                        <a:pt x="21" y="602"/>
                      </a:lnTo>
                      <a:lnTo>
                        <a:pt x="18" y="613"/>
                      </a:lnTo>
                      <a:lnTo>
                        <a:pt x="14" y="624"/>
                      </a:lnTo>
                      <a:lnTo>
                        <a:pt x="13" y="628"/>
                      </a:lnTo>
                      <a:lnTo>
                        <a:pt x="13" y="632"/>
                      </a:lnTo>
                      <a:lnTo>
                        <a:pt x="13" y="638"/>
                      </a:lnTo>
                      <a:lnTo>
                        <a:pt x="17" y="643"/>
                      </a:lnTo>
                      <a:lnTo>
                        <a:pt x="22" y="647"/>
                      </a:lnTo>
                      <a:lnTo>
                        <a:pt x="27" y="650"/>
                      </a:lnTo>
                      <a:lnTo>
                        <a:pt x="34" y="650"/>
                      </a:lnTo>
                      <a:lnTo>
                        <a:pt x="39" y="647"/>
                      </a:lnTo>
                      <a:lnTo>
                        <a:pt x="42" y="645"/>
                      </a:lnTo>
                      <a:lnTo>
                        <a:pt x="44" y="642"/>
                      </a:lnTo>
                      <a:lnTo>
                        <a:pt x="50" y="628"/>
                      </a:lnTo>
                      <a:lnTo>
                        <a:pt x="52" y="615"/>
                      </a:lnTo>
                      <a:lnTo>
                        <a:pt x="55" y="599"/>
                      </a:lnTo>
                      <a:lnTo>
                        <a:pt x="55" y="585"/>
                      </a:lnTo>
                      <a:lnTo>
                        <a:pt x="54" y="555"/>
                      </a:lnTo>
                      <a:lnTo>
                        <a:pt x="52" y="524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任意多边形 1050513">
                  <a:extLst>
                    <a:ext uri="{FF2B5EF4-FFF2-40B4-BE49-F238E27FC236}">
                      <a16:creationId xmlns:a16="http://schemas.microsoft.com/office/drawing/2014/main" id="{1B61E2F1-4915-4260-AC21-906B3700B0E5}"/>
                    </a:ext>
                  </a:extLst>
                </p:cNvPr>
                <p:cNvSpPr/>
                <p:nvPr/>
              </p:nvSpPr>
              <p:spPr bwMode="auto">
                <a:xfrm>
                  <a:off x="7359650" y="2457450"/>
                  <a:ext cx="23812" cy="3444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" h="650">
                      <a:moveTo>
                        <a:pt x="42" y="629"/>
                      </a:moveTo>
                      <a:lnTo>
                        <a:pt x="42" y="629"/>
                      </a:lnTo>
                      <a:lnTo>
                        <a:pt x="38" y="594"/>
                      </a:lnTo>
                      <a:lnTo>
                        <a:pt x="36" y="557"/>
                      </a:lnTo>
                      <a:lnTo>
                        <a:pt x="34" y="521"/>
                      </a:lnTo>
                      <a:lnTo>
                        <a:pt x="34" y="484"/>
                      </a:lnTo>
                      <a:lnTo>
                        <a:pt x="36" y="410"/>
                      </a:lnTo>
                      <a:lnTo>
                        <a:pt x="37" y="336"/>
                      </a:lnTo>
                      <a:lnTo>
                        <a:pt x="37" y="17"/>
                      </a:lnTo>
                      <a:lnTo>
                        <a:pt x="37" y="13"/>
                      </a:lnTo>
                      <a:lnTo>
                        <a:pt x="36" y="11"/>
                      </a:lnTo>
                      <a:lnTo>
                        <a:pt x="32" y="5"/>
                      </a:lnTo>
                      <a:lnTo>
                        <a:pt x="26" y="2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3" y="17"/>
                      </a:lnTo>
                      <a:lnTo>
                        <a:pt x="3" y="336"/>
                      </a:lnTo>
                      <a:lnTo>
                        <a:pt x="2" y="412"/>
                      </a:lnTo>
                      <a:lnTo>
                        <a:pt x="0" y="488"/>
                      </a:lnTo>
                      <a:lnTo>
                        <a:pt x="0" y="526"/>
                      </a:lnTo>
                      <a:lnTo>
                        <a:pt x="2" y="564"/>
                      </a:lnTo>
                      <a:lnTo>
                        <a:pt x="4" y="602"/>
                      </a:lnTo>
                      <a:lnTo>
                        <a:pt x="9" y="638"/>
                      </a:lnTo>
                      <a:lnTo>
                        <a:pt x="11" y="642"/>
                      </a:lnTo>
                      <a:lnTo>
                        <a:pt x="12" y="645"/>
                      </a:lnTo>
                      <a:lnTo>
                        <a:pt x="17" y="649"/>
                      </a:lnTo>
                      <a:lnTo>
                        <a:pt x="22" y="650"/>
                      </a:lnTo>
                      <a:lnTo>
                        <a:pt x="29" y="650"/>
                      </a:lnTo>
                      <a:lnTo>
                        <a:pt x="34" y="648"/>
                      </a:lnTo>
                      <a:lnTo>
                        <a:pt x="40" y="642"/>
                      </a:lnTo>
                      <a:lnTo>
                        <a:pt x="42" y="637"/>
                      </a:lnTo>
                      <a:lnTo>
                        <a:pt x="43" y="633"/>
                      </a:lnTo>
                      <a:lnTo>
                        <a:pt x="42" y="629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任意多边形 1050514">
                  <a:extLst>
                    <a:ext uri="{FF2B5EF4-FFF2-40B4-BE49-F238E27FC236}">
                      <a16:creationId xmlns:a16="http://schemas.microsoft.com/office/drawing/2014/main" id="{2D44F91C-34DD-4A0D-8DC5-2FB6D26170B9}"/>
                    </a:ext>
                  </a:extLst>
                </p:cNvPr>
                <p:cNvSpPr/>
                <p:nvPr/>
              </p:nvSpPr>
              <p:spPr bwMode="auto">
                <a:xfrm>
                  <a:off x="7469187" y="2457450"/>
                  <a:ext cx="30162" cy="2587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" h="485">
                      <a:moveTo>
                        <a:pt x="56" y="17"/>
                      </a:moveTo>
                      <a:lnTo>
                        <a:pt x="56" y="17"/>
                      </a:lnTo>
                      <a:lnTo>
                        <a:pt x="56" y="13"/>
                      </a:lnTo>
                      <a:lnTo>
                        <a:pt x="54" y="11"/>
                      </a:lnTo>
                      <a:lnTo>
                        <a:pt x="51" y="5"/>
                      </a:lnTo>
                      <a:lnTo>
                        <a:pt x="45" y="2"/>
                      </a:lnTo>
                      <a:lnTo>
                        <a:pt x="39" y="0"/>
                      </a:lnTo>
                      <a:lnTo>
                        <a:pt x="32" y="2"/>
                      </a:lnTo>
                      <a:lnTo>
                        <a:pt x="27" y="5"/>
                      </a:lnTo>
                      <a:lnTo>
                        <a:pt x="23" y="11"/>
                      </a:lnTo>
                      <a:lnTo>
                        <a:pt x="22" y="13"/>
                      </a:lnTo>
                      <a:lnTo>
                        <a:pt x="22" y="17"/>
                      </a:lnTo>
                      <a:lnTo>
                        <a:pt x="22" y="128"/>
                      </a:lnTo>
                      <a:lnTo>
                        <a:pt x="22" y="185"/>
                      </a:lnTo>
                      <a:lnTo>
                        <a:pt x="20" y="241"/>
                      </a:lnTo>
                      <a:lnTo>
                        <a:pt x="19" y="298"/>
                      </a:lnTo>
                      <a:lnTo>
                        <a:pt x="15" y="355"/>
                      </a:lnTo>
                      <a:lnTo>
                        <a:pt x="9" y="410"/>
                      </a:lnTo>
                      <a:lnTo>
                        <a:pt x="5" y="437"/>
                      </a:lnTo>
                      <a:lnTo>
                        <a:pt x="0" y="463"/>
                      </a:lnTo>
                      <a:lnTo>
                        <a:pt x="0" y="467"/>
                      </a:lnTo>
                      <a:lnTo>
                        <a:pt x="0" y="471"/>
                      </a:lnTo>
                      <a:lnTo>
                        <a:pt x="2" y="478"/>
                      </a:lnTo>
                      <a:lnTo>
                        <a:pt x="7" y="481"/>
                      </a:lnTo>
                      <a:lnTo>
                        <a:pt x="13" y="484"/>
                      </a:lnTo>
                      <a:lnTo>
                        <a:pt x="19" y="485"/>
                      </a:lnTo>
                      <a:lnTo>
                        <a:pt x="24" y="484"/>
                      </a:lnTo>
                      <a:lnTo>
                        <a:pt x="30" y="479"/>
                      </a:lnTo>
                      <a:lnTo>
                        <a:pt x="31" y="476"/>
                      </a:lnTo>
                      <a:lnTo>
                        <a:pt x="32" y="472"/>
                      </a:lnTo>
                      <a:lnTo>
                        <a:pt x="37" y="445"/>
                      </a:lnTo>
                      <a:lnTo>
                        <a:pt x="41" y="417"/>
                      </a:lnTo>
                      <a:lnTo>
                        <a:pt x="48" y="361"/>
                      </a:lnTo>
                      <a:lnTo>
                        <a:pt x="52" y="304"/>
                      </a:lnTo>
                      <a:lnTo>
                        <a:pt x="54" y="246"/>
                      </a:lnTo>
                      <a:lnTo>
                        <a:pt x="56" y="189"/>
                      </a:lnTo>
                      <a:lnTo>
                        <a:pt x="56" y="131"/>
                      </a:lnTo>
                      <a:lnTo>
                        <a:pt x="56" y="17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任意多边形 1050515">
                  <a:extLst>
                    <a:ext uri="{FF2B5EF4-FFF2-40B4-BE49-F238E27FC236}">
                      <a16:creationId xmlns:a16="http://schemas.microsoft.com/office/drawing/2014/main" id="{2D372776-74D9-4201-BC54-F500331CEE75}"/>
                    </a:ext>
                  </a:extLst>
                </p:cNvPr>
                <p:cNvSpPr/>
                <p:nvPr/>
              </p:nvSpPr>
              <p:spPr bwMode="auto">
                <a:xfrm>
                  <a:off x="7608887" y="2457450"/>
                  <a:ext cx="17462" cy="1254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" h="233">
                      <a:moveTo>
                        <a:pt x="0" y="17"/>
                      </a:moveTo>
                      <a:lnTo>
                        <a:pt x="0" y="217"/>
                      </a:lnTo>
                      <a:lnTo>
                        <a:pt x="0" y="221"/>
                      </a:lnTo>
                      <a:lnTo>
                        <a:pt x="1" y="224"/>
                      </a:lnTo>
                      <a:lnTo>
                        <a:pt x="5" y="229"/>
                      </a:lnTo>
                      <a:lnTo>
                        <a:pt x="11" y="233"/>
                      </a:lnTo>
                      <a:lnTo>
                        <a:pt x="17" y="233"/>
                      </a:lnTo>
                      <a:lnTo>
                        <a:pt x="24" y="233"/>
                      </a:lnTo>
                      <a:lnTo>
                        <a:pt x="29" y="229"/>
                      </a:lnTo>
                      <a:lnTo>
                        <a:pt x="33" y="224"/>
                      </a:lnTo>
                      <a:lnTo>
                        <a:pt x="34" y="221"/>
                      </a:lnTo>
                      <a:lnTo>
                        <a:pt x="34" y="217"/>
                      </a:lnTo>
                      <a:lnTo>
                        <a:pt x="34" y="17"/>
                      </a:lnTo>
                      <a:lnTo>
                        <a:pt x="34" y="13"/>
                      </a:lnTo>
                      <a:lnTo>
                        <a:pt x="33" y="11"/>
                      </a:lnTo>
                      <a:lnTo>
                        <a:pt x="29" y="5"/>
                      </a:lnTo>
                      <a:lnTo>
                        <a:pt x="24" y="2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5" y="5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任意多边形 1050516">
                  <a:extLst>
                    <a:ext uri="{FF2B5EF4-FFF2-40B4-BE49-F238E27FC236}">
                      <a16:creationId xmlns:a16="http://schemas.microsoft.com/office/drawing/2014/main" id="{0F28DCD5-35D8-48BD-A8D0-B301B6CA3D73}"/>
                    </a:ext>
                  </a:extLst>
                </p:cNvPr>
                <p:cNvSpPr/>
                <p:nvPr/>
              </p:nvSpPr>
              <p:spPr bwMode="auto">
                <a:xfrm>
                  <a:off x="7702550" y="2455862"/>
                  <a:ext cx="19050" cy="904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" h="170">
                      <a:moveTo>
                        <a:pt x="0" y="17"/>
                      </a:moveTo>
                      <a:lnTo>
                        <a:pt x="0" y="153"/>
                      </a:lnTo>
                      <a:lnTo>
                        <a:pt x="1" y="157"/>
                      </a:lnTo>
                      <a:lnTo>
                        <a:pt x="2" y="161"/>
                      </a:lnTo>
                      <a:lnTo>
                        <a:pt x="6" y="166"/>
                      </a:lnTo>
                      <a:lnTo>
                        <a:pt x="12" y="169"/>
                      </a:lnTo>
                      <a:lnTo>
                        <a:pt x="18" y="170"/>
                      </a:lnTo>
                      <a:lnTo>
                        <a:pt x="23" y="169"/>
                      </a:lnTo>
                      <a:lnTo>
                        <a:pt x="30" y="166"/>
                      </a:lnTo>
                      <a:lnTo>
                        <a:pt x="34" y="161"/>
                      </a:lnTo>
                      <a:lnTo>
                        <a:pt x="34" y="157"/>
                      </a:lnTo>
                      <a:lnTo>
                        <a:pt x="35" y="153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9"/>
                      </a:lnTo>
                      <a:lnTo>
                        <a:pt x="30" y="4"/>
                      </a:lnTo>
                      <a:lnTo>
                        <a:pt x="23" y="1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6" y="4"/>
                      </a:lnTo>
                      <a:lnTo>
                        <a:pt x="2" y="9"/>
                      </a:lnTo>
                      <a:lnTo>
                        <a:pt x="1" y="13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任意多边形 1050517">
                  <a:extLst>
                    <a:ext uri="{FF2B5EF4-FFF2-40B4-BE49-F238E27FC236}">
                      <a16:creationId xmlns:a16="http://schemas.microsoft.com/office/drawing/2014/main" id="{7C3BADED-081F-4594-A5E3-9FFA005A8A25}"/>
                    </a:ext>
                  </a:extLst>
                </p:cNvPr>
                <p:cNvSpPr/>
                <p:nvPr/>
              </p:nvSpPr>
              <p:spPr bwMode="auto">
                <a:xfrm>
                  <a:off x="7237412" y="2908300"/>
                  <a:ext cx="26987" cy="1984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" h="375">
                      <a:moveTo>
                        <a:pt x="54" y="15"/>
                      </a:moveTo>
                      <a:lnTo>
                        <a:pt x="54" y="15"/>
                      </a:lnTo>
                      <a:lnTo>
                        <a:pt x="54" y="11"/>
                      </a:lnTo>
                      <a:lnTo>
                        <a:pt x="53" y="9"/>
                      </a:lnTo>
                      <a:lnTo>
                        <a:pt x="49" y="4"/>
                      </a:lnTo>
                      <a:lnTo>
                        <a:pt x="44" y="1"/>
                      </a:lnTo>
                      <a:lnTo>
                        <a:pt x="37" y="0"/>
                      </a:lnTo>
                      <a:lnTo>
                        <a:pt x="31" y="1"/>
                      </a:lnTo>
                      <a:lnTo>
                        <a:pt x="25" y="4"/>
                      </a:lnTo>
                      <a:lnTo>
                        <a:pt x="21" y="9"/>
                      </a:lnTo>
                      <a:lnTo>
                        <a:pt x="20" y="11"/>
                      </a:lnTo>
                      <a:lnTo>
                        <a:pt x="19" y="15"/>
                      </a:lnTo>
                      <a:lnTo>
                        <a:pt x="16" y="56"/>
                      </a:lnTo>
                      <a:lnTo>
                        <a:pt x="11" y="96"/>
                      </a:lnTo>
                      <a:lnTo>
                        <a:pt x="6" y="136"/>
                      </a:lnTo>
                      <a:lnTo>
                        <a:pt x="2" y="176"/>
                      </a:lnTo>
                      <a:lnTo>
                        <a:pt x="0" y="222"/>
                      </a:lnTo>
                      <a:lnTo>
                        <a:pt x="0" y="266"/>
                      </a:lnTo>
                      <a:lnTo>
                        <a:pt x="2" y="358"/>
                      </a:lnTo>
                      <a:lnTo>
                        <a:pt x="3" y="362"/>
                      </a:lnTo>
                      <a:lnTo>
                        <a:pt x="4" y="366"/>
                      </a:lnTo>
                      <a:lnTo>
                        <a:pt x="8" y="371"/>
                      </a:lnTo>
                      <a:lnTo>
                        <a:pt x="14" y="374"/>
                      </a:lnTo>
                      <a:lnTo>
                        <a:pt x="20" y="375"/>
                      </a:lnTo>
                      <a:lnTo>
                        <a:pt x="25" y="374"/>
                      </a:lnTo>
                      <a:lnTo>
                        <a:pt x="32" y="371"/>
                      </a:lnTo>
                      <a:lnTo>
                        <a:pt x="34" y="366"/>
                      </a:lnTo>
                      <a:lnTo>
                        <a:pt x="36" y="362"/>
                      </a:lnTo>
                      <a:lnTo>
                        <a:pt x="37" y="358"/>
                      </a:lnTo>
                      <a:lnTo>
                        <a:pt x="34" y="308"/>
                      </a:lnTo>
                      <a:lnTo>
                        <a:pt x="33" y="259"/>
                      </a:lnTo>
                      <a:lnTo>
                        <a:pt x="33" y="234"/>
                      </a:lnTo>
                      <a:lnTo>
                        <a:pt x="34" y="209"/>
                      </a:lnTo>
                      <a:lnTo>
                        <a:pt x="36" y="184"/>
                      </a:lnTo>
                      <a:lnTo>
                        <a:pt x="40" y="159"/>
                      </a:lnTo>
                      <a:lnTo>
                        <a:pt x="45" y="124"/>
                      </a:lnTo>
                      <a:lnTo>
                        <a:pt x="49" y="89"/>
                      </a:lnTo>
                      <a:lnTo>
                        <a:pt x="54" y="15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任意多边形 1050518">
                  <a:extLst>
                    <a:ext uri="{FF2B5EF4-FFF2-40B4-BE49-F238E27FC236}">
                      <a16:creationId xmlns:a16="http://schemas.microsoft.com/office/drawing/2014/main" id="{38B2F418-D319-49F2-8356-5D81B172194F}"/>
                    </a:ext>
                  </a:extLst>
                </p:cNvPr>
                <p:cNvSpPr/>
                <p:nvPr/>
              </p:nvSpPr>
              <p:spPr bwMode="auto">
                <a:xfrm>
                  <a:off x="7359650" y="2894012"/>
                  <a:ext cx="31750" cy="215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" h="409">
                      <a:moveTo>
                        <a:pt x="23" y="12"/>
                      </a:moveTo>
                      <a:lnTo>
                        <a:pt x="23" y="12"/>
                      </a:lnTo>
                      <a:lnTo>
                        <a:pt x="19" y="27"/>
                      </a:lnTo>
                      <a:lnTo>
                        <a:pt x="17" y="42"/>
                      </a:lnTo>
                      <a:lnTo>
                        <a:pt x="17" y="57"/>
                      </a:lnTo>
                      <a:lnTo>
                        <a:pt x="17" y="73"/>
                      </a:lnTo>
                      <a:lnTo>
                        <a:pt x="17" y="103"/>
                      </a:lnTo>
                      <a:lnTo>
                        <a:pt x="16" y="133"/>
                      </a:lnTo>
                      <a:lnTo>
                        <a:pt x="13" y="163"/>
                      </a:lnTo>
                      <a:lnTo>
                        <a:pt x="9" y="193"/>
                      </a:lnTo>
                      <a:lnTo>
                        <a:pt x="4" y="243"/>
                      </a:lnTo>
                      <a:lnTo>
                        <a:pt x="1" y="293"/>
                      </a:lnTo>
                      <a:lnTo>
                        <a:pt x="0" y="344"/>
                      </a:lnTo>
                      <a:lnTo>
                        <a:pt x="0" y="393"/>
                      </a:lnTo>
                      <a:lnTo>
                        <a:pt x="1" y="397"/>
                      </a:lnTo>
                      <a:lnTo>
                        <a:pt x="1" y="400"/>
                      </a:lnTo>
                      <a:lnTo>
                        <a:pt x="5" y="405"/>
                      </a:lnTo>
                      <a:lnTo>
                        <a:pt x="12" y="409"/>
                      </a:lnTo>
                      <a:lnTo>
                        <a:pt x="17" y="409"/>
                      </a:lnTo>
                      <a:lnTo>
                        <a:pt x="23" y="409"/>
                      </a:lnTo>
                      <a:lnTo>
                        <a:pt x="29" y="405"/>
                      </a:lnTo>
                      <a:lnTo>
                        <a:pt x="33" y="400"/>
                      </a:lnTo>
                      <a:lnTo>
                        <a:pt x="34" y="397"/>
                      </a:lnTo>
                      <a:lnTo>
                        <a:pt x="34" y="393"/>
                      </a:lnTo>
                      <a:lnTo>
                        <a:pt x="35" y="348"/>
                      </a:lnTo>
                      <a:lnTo>
                        <a:pt x="37" y="303"/>
                      </a:lnTo>
                      <a:lnTo>
                        <a:pt x="42" y="213"/>
                      </a:lnTo>
                      <a:lnTo>
                        <a:pt x="43" y="186"/>
                      </a:lnTo>
                      <a:lnTo>
                        <a:pt x="47" y="161"/>
                      </a:lnTo>
                      <a:lnTo>
                        <a:pt x="51" y="135"/>
                      </a:lnTo>
                      <a:lnTo>
                        <a:pt x="52" y="107"/>
                      </a:lnTo>
                      <a:lnTo>
                        <a:pt x="50" y="64"/>
                      </a:lnTo>
                      <a:lnTo>
                        <a:pt x="51" y="52"/>
                      </a:lnTo>
                      <a:lnTo>
                        <a:pt x="51" y="42"/>
                      </a:lnTo>
                      <a:lnTo>
                        <a:pt x="54" y="31"/>
                      </a:lnTo>
                      <a:lnTo>
                        <a:pt x="56" y="21"/>
                      </a:lnTo>
                      <a:lnTo>
                        <a:pt x="57" y="17"/>
                      </a:lnTo>
                      <a:lnTo>
                        <a:pt x="57" y="14"/>
                      </a:lnTo>
                      <a:lnTo>
                        <a:pt x="56" y="8"/>
                      </a:lnTo>
                      <a:lnTo>
                        <a:pt x="52" y="4"/>
                      </a:lnTo>
                      <a:lnTo>
                        <a:pt x="47" y="1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任意多边形 1050519">
                  <a:extLst>
                    <a:ext uri="{FF2B5EF4-FFF2-40B4-BE49-F238E27FC236}">
                      <a16:creationId xmlns:a16="http://schemas.microsoft.com/office/drawing/2014/main" id="{6A71FD1C-C9CA-4944-9D2F-87CD07B77D89}"/>
                    </a:ext>
                  </a:extLst>
                </p:cNvPr>
                <p:cNvSpPr/>
                <p:nvPr/>
              </p:nvSpPr>
              <p:spPr bwMode="auto">
                <a:xfrm>
                  <a:off x="7456487" y="2814637"/>
                  <a:ext cx="34925" cy="2841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536">
                      <a:moveTo>
                        <a:pt x="52" y="250"/>
                      </a:moveTo>
                      <a:lnTo>
                        <a:pt x="52" y="250"/>
                      </a:lnTo>
                      <a:lnTo>
                        <a:pt x="51" y="219"/>
                      </a:lnTo>
                      <a:lnTo>
                        <a:pt x="50" y="189"/>
                      </a:lnTo>
                      <a:lnTo>
                        <a:pt x="48" y="131"/>
                      </a:lnTo>
                      <a:lnTo>
                        <a:pt x="46" y="100"/>
                      </a:lnTo>
                      <a:lnTo>
                        <a:pt x="43" y="70"/>
                      </a:lnTo>
                      <a:lnTo>
                        <a:pt x="39" y="42"/>
                      </a:lnTo>
                      <a:lnTo>
                        <a:pt x="34" y="13"/>
                      </a:lnTo>
                      <a:lnTo>
                        <a:pt x="33" y="9"/>
                      </a:lnTo>
                      <a:lnTo>
                        <a:pt x="30" y="6"/>
                      </a:lnTo>
                      <a:lnTo>
                        <a:pt x="25" y="1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8" y="4"/>
                      </a:lnTo>
                      <a:lnTo>
                        <a:pt x="3" y="8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7" y="49"/>
                      </a:lnTo>
                      <a:lnTo>
                        <a:pt x="10" y="77"/>
                      </a:lnTo>
                      <a:lnTo>
                        <a:pt x="13" y="106"/>
                      </a:lnTo>
                      <a:lnTo>
                        <a:pt x="16" y="134"/>
                      </a:lnTo>
                      <a:lnTo>
                        <a:pt x="17" y="192"/>
                      </a:lnTo>
                      <a:lnTo>
                        <a:pt x="18" y="250"/>
                      </a:lnTo>
                      <a:lnTo>
                        <a:pt x="25" y="384"/>
                      </a:lnTo>
                      <a:lnTo>
                        <a:pt x="27" y="452"/>
                      </a:lnTo>
                      <a:lnTo>
                        <a:pt x="29" y="519"/>
                      </a:lnTo>
                      <a:lnTo>
                        <a:pt x="29" y="523"/>
                      </a:lnTo>
                      <a:lnTo>
                        <a:pt x="30" y="527"/>
                      </a:lnTo>
                      <a:lnTo>
                        <a:pt x="34" y="532"/>
                      </a:lnTo>
                      <a:lnTo>
                        <a:pt x="39" y="535"/>
                      </a:lnTo>
                      <a:lnTo>
                        <a:pt x="46" y="536"/>
                      </a:lnTo>
                      <a:lnTo>
                        <a:pt x="52" y="535"/>
                      </a:lnTo>
                      <a:lnTo>
                        <a:pt x="58" y="532"/>
                      </a:lnTo>
                      <a:lnTo>
                        <a:pt x="61" y="527"/>
                      </a:lnTo>
                      <a:lnTo>
                        <a:pt x="63" y="523"/>
                      </a:lnTo>
                      <a:lnTo>
                        <a:pt x="63" y="519"/>
                      </a:lnTo>
                      <a:lnTo>
                        <a:pt x="63" y="452"/>
                      </a:lnTo>
                      <a:lnTo>
                        <a:pt x="60" y="384"/>
                      </a:lnTo>
                      <a:lnTo>
                        <a:pt x="58" y="318"/>
                      </a:lnTo>
                      <a:lnTo>
                        <a:pt x="52" y="25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任意多边形 1050520">
                  <a:extLst>
                    <a:ext uri="{FF2B5EF4-FFF2-40B4-BE49-F238E27FC236}">
                      <a16:creationId xmlns:a16="http://schemas.microsoft.com/office/drawing/2014/main" id="{5E1A2069-32F3-4882-98E8-F0A160A6BB39}"/>
                    </a:ext>
                  </a:extLst>
                </p:cNvPr>
                <p:cNvSpPr/>
                <p:nvPr/>
              </p:nvSpPr>
              <p:spPr bwMode="auto">
                <a:xfrm>
                  <a:off x="7600950" y="2795587"/>
                  <a:ext cx="23812" cy="304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575">
                      <a:moveTo>
                        <a:pt x="42" y="17"/>
                      </a:moveTo>
                      <a:lnTo>
                        <a:pt x="42" y="17"/>
                      </a:lnTo>
                      <a:lnTo>
                        <a:pt x="42" y="13"/>
                      </a:lnTo>
                      <a:lnTo>
                        <a:pt x="41" y="9"/>
                      </a:lnTo>
                      <a:lnTo>
                        <a:pt x="37" y="4"/>
                      </a:lnTo>
                      <a:lnTo>
                        <a:pt x="31" y="1"/>
                      </a:lnTo>
                      <a:lnTo>
                        <a:pt x="25" y="0"/>
                      </a:lnTo>
                      <a:lnTo>
                        <a:pt x="18" y="1"/>
                      </a:lnTo>
                      <a:lnTo>
                        <a:pt x="13" y="4"/>
                      </a:lnTo>
                      <a:lnTo>
                        <a:pt x="9" y="9"/>
                      </a:lnTo>
                      <a:lnTo>
                        <a:pt x="8" y="13"/>
                      </a:lnTo>
                      <a:lnTo>
                        <a:pt x="8" y="17"/>
                      </a:lnTo>
                      <a:lnTo>
                        <a:pt x="7" y="85"/>
                      </a:lnTo>
                      <a:lnTo>
                        <a:pt x="5" y="153"/>
                      </a:lnTo>
                      <a:lnTo>
                        <a:pt x="1" y="287"/>
                      </a:lnTo>
                      <a:lnTo>
                        <a:pt x="0" y="355"/>
                      </a:lnTo>
                      <a:lnTo>
                        <a:pt x="0" y="423"/>
                      </a:lnTo>
                      <a:lnTo>
                        <a:pt x="0" y="490"/>
                      </a:lnTo>
                      <a:lnTo>
                        <a:pt x="1" y="559"/>
                      </a:lnTo>
                      <a:lnTo>
                        <a:pt x="3" y="562"/>
                      </a:lnTo>
                      <a:lnTo>
                        <a:pt x="4" y="566"/>
                      </a:lnTo>
                      <a:lnTo>
                        <a:pt x="8" y="571"/>
                      </a:lnTo>
                      <a:lnTo>
                        <a:pt x="13" y="574"/>
                      </a:lnTo>
                      <a:lnTo>
                        <a:pt x="20" y="575"/>
                      </a:lnTo>
                      <a:lnTo>
                        <a:pt x="26" y="574"/>
                      </a:lnTo>
                      <a:lnTo>
                        <a:pt x="31" y="571"/>
                      </a:lnTo>
                      <a:lnTo>
                        <a:pt x="35" y="566"/>
                      </a:lnTo>
                      <a:lnTo>
                        <a:pt x="35" y="562"/>
                      </a:lnTo>
                      <a:lnTo>
                        <a:pt x="37" y="559"/>
                      </a:lnTo>
                      <a:lnTo>
                        <a:pt x="34" y="490"/>
                      </a:lnTo>
                      <a:lnTo>
                        <a:pt x="34" y="423"/>
                      </a:lnTo>
                      <a:lnTo>
                        <a:pt x="34" y="355"/>
                      </a:lnTo>
                      <a:lnTo>
                        <a:pt x="37" y="287"/>
                      </a:lnTo>
                      <a:lnTo>
                        <a:pt x="39" y="153"/>
                      </a:lnTo>
                      <a:lnTo>
                        <a:pt x="42" y="85"/>
                      </a:lnTo>
                      <a:lnTo>
                        <a:pt x="42" y="17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任意多边形 1050521">
                  <a:extLst>
                    <a:ext uri="{FF2B5EF4-FFF2-40B4-BE49-F238E27FC236}">
                      <a16:creationId xmlns:a16="http://schemas.microsoft.com/office/drawing/2014/main" id="{B3A18FA1-D0FD-4679-983D-C32A46122AAB}"/>
                    </a:ext>
                  </a:extLst>
                </p:cNvPr>
                <p:cNvSpPr/>
                <p:nvPr/>
              </p:nvSpPr>
              <p:spPr bwMode="auto">
                <a:xfrm>
                  <a:off x="7688262" y="2673350"/>
                  <a:ext cx="44450" cy="439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" h="833">
                      <a:moveTo>
                        <a:pt x="51" y="17"/>
                      </a:moveTo>
                      <a:lnTo>
                        <a:pt x="51" y="17"/>
                      </a:lnTo>
                      <a:lnTo>
                        <a:pt x="47" y="66"/>
                      </a:lnTo>
                      <a:lnTo>
                        <a:pt x="45" y="117"/>
                      </a:lnTo>
                      <a:lnTo>
                        <a:pt x="40" y="218"/>
                      </a:lnTo>
                      <a:lnTo>
                        <a:pt x="37" y="268"/>
                      </a:lnTo>
                      <a:lnTo>
                        <a:pt x="32" y="319"/>
                      </a:lnTo>
                      <a:lnTo>
                        <a:pt x="26" y="368"/>
                      </a:lnTo>
                      <a:lnTo>
                        <a:pt x="19" y="418"/>
                      </a:lnTo>
                      <a:lnTo>
                        <a:pt x="16" y="442"/>
                      </a:lnTo>
                      <a:lnTo>
                        <a:pt x="13" y="465"/>
                      </a:lnTo>
                      <a:lnTo>
                        <a:pt x="13" y="489"/>
                      </a:lnTo>
                      <a:lnTo>
                        <a:pt x="13" y="514"/>
                      </a:lnTo>
                      <a:lnTo>
                        <a:pt x="16" y="563"/>
                      </a:lnTo>
                      <a:lnTo>
                        <a:pt x="17" y="610"/>
                      </a:lnTo>
                      <a:lnTo>
                        <a:pt x="17" y="712"/>
                      </a:lnTo>
                      <a:lnTo>
                        <a:pt x="16" y="727"/>
                      </a:lnTo>
                      <a:lnTo>
                        <a:pt x="15" y="740"/>
                      </a:lnTo>
                      <a:lnTo>
                        <a:pt x="8" y="765"/>
                      </a:lnTo>
                      <a:lnTo>
                        <a:pt x="3" y="790"/>
                      </a:lnTo>
                      <a:lnTo>
                        <a:pt x="0" y="803"/>
                      </a:lnTo>
                      <a:lnTo>
                        <a:pt x="0" y="816"/>
                      </a:lnTo>
                      <a:lnTo>
                        <a:pt x="0" y="820"/>
                      </a:lnTo>
                      <a:lnTo>
                        <a:pt x="2" y="824"/>
                      </a:lnTo>
                      <a:lnTo>
                        <a:pt x="6" y="827"/>
                      </a:lnTo>
                      <a:lnTo>
                        <a:pt x="11" y="831"/>
                      </a:lnTo>
                      <a:lnTo>
                        <a:pt x="17" y="833"/>
                      </a:lnTo>
                      <a:lnTo>
                        <a:pt x="24" y="831"/>
                      </a:lnTo>
                      <a:lnTo>
                        <a:pt x="29" y="827"/>
                      </a:lnTo>
                      <a:lnTo>
                        <a:pt x="33" y="824"/>
                      </a:lnTo>
                      <a:lnTo>
                        <a:pt x="34" y="820"/>
                      </a:lnTo>
                      <a:lnTo>
                        <a:pt x="34" y="816"/>
                      </a:lnTo>
                      <a:lnTo>
                        <a:pt x="34" y="804"/>
                      </a:lnTo>
                      <a:lnTo>
                        <a:pt x="37" y="793"/>
                      </a:lnTo>
                      <a:lnTo>
                        <a:pt x="42" y="773"/>
                      </a:lnTo>
                      <a:lnTo>
                        <a:pt x="49" y="752"/>
                      </a:lnTo>
                      <a:lnTo>
                        <a:pt x="50" y="741"/>
                      </a:lnTo>
                      <a:lnTo>
                        <a:pt x="51" y="731"/>
                      </a:lnTo>
                      <a:lnTo>
                        <a:pt x="51" y="631"/>
                      </a:lnTo>
                      <a:lnTo>
                        <a:pt x="50" y="574"/>
                      </a:lnTo>
                      <a:lnTo>
                        <a:pt x="49" y="514"/>
                      </a:lnTo>
                      <a:lnTo>
                        <a:pt x="49" y="484"/>
                      </a:lnTo>
                      <a:lnTo>
                        <a:pt x="50" y="455"/>
                      </a:lnTo>
                      <a:lnTo>
                        <a:pt x="53" y="425"/>
                      </a:lnTo>
                      <a:lnTo>
                        <a:pt x="58" y="397"/>
                      </a:lnTo>
                      <a:lnTo>
                        <a:pt x="62" y="375"/>
                      </a:lnTo>
                      <a:lnTo>
                        <a:pt x="66" y="353"/>
                      </a:lnTo>
                      <a:lnTo>
                        <a:pt x="67" y="331"/>
                      </a:lnTo>
                      <a:lnTo>
                        <a:pt x="68" y="308"/>
                      </a:lnTo>
                      <a:lnTo>
                        <a:pt x="68" y="264"/>
                      </a:lnTo>
                      <a:lnTo>
                        <a:pt x="70" y="219"/>
                      </a:lnTo>
                      <a:lnTo>
                        <a:pt x="71" y="168"/>
                      </a:lnTo>
                      <a:lnTo>
                        <a:pt x="76" y="117"/>
                      </a:lnTo>
                      <a:lnTo>
                        <a:pt x="85" y="17"/>
                      </a:lnTo>
                      <a:lnTo>
                        <a:pt x="85" y="13"/>
                      </a:lnTo>
                      <a:lnTo>
                        <a:pt x="85" y="9"/>
                      </a:lnTo>
                      <a:lnTo>
                        <a:pt x="81" y="5"/>
                      </a:lnTo>
                      <a:lnTo>
                        <a:pt x="76" y="1"/>
                      </a:lnTo>
                      <a:lnTo>
                        <a:pt x="70" y="0"/>
                      </a:lnTo>
                      <a:lnTo>
                        <a:pt x="63" y="1"/>
                      </a:lnTo>
                      <a:lnTo>
                        <a:pt x="58" y="5"/>
                      </a:lnTo>
                      <a:lnTo>
                        <a:pt x="54" y="9"/>
                      </a:lnTo>
                      <a:lnTo>
                        <a:pt x="53" y="13"/>
                      </a:lnTo>
                      <a:lnTo>
                        <a:pt x="51" y="17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任意多边形 1050522">
                  <a:extLst>
                    <a:ext uri="{FF2B5EF4-FFF2-40B4-BE49-F238E27FC236}">
                      <a16:creationId xmlns:a16="http://schemas.microsoft.com/office/drawing/2014/main" id="{B0F61E72-09A0-463F-BDB3-1614530EFAD7}"/>
                    </a:ext>
                  </a:extLst>
                </p:cNvPr>
                <p:cNvSpPr/>
                <p:nvPr/>
              </p:nvSpPr>
              <p:spPr bwMode="auto">
                <a:xfrm>
                  <a:off x="7759700" y="2573337"/>
                  <a:ext cx="50800" cy="17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5" h="34">
                      <a:moveTo>
                        <a:pt x="79" y="0"/>
                      </a:move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4" y="6"/>
                      </a:lnTo>
                      <a:lnTo>
                        <a:pt x="1" y="11"/>
                      </a:lnTo>
                      <a:lnTo>
                        <a:pt x="0" y="17"/>
                      </a:lnTo>
                      <a:lnTo>
                        <a:pt x="1" y="24"/>
                      </a:lnTo>
                      <a:lnTo>
                        <a:pt x="4" y="29"/>
                      </a:lnTo>
                      <a:lnTo>
                        <a:pt x="9" y="33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79" y="34"/>
                      </a:lnTo>
                      <a:lnTo>
                        <a:pt x="82" y="34"/>
                      </a:lnTo>
                      <a:lnTo>
                        <a:pt x="86" y="33"/>
                      </a:lnTo>
                      <a:lnTo>
                        <a:pt x="91" y="29"/>
                      </a:lnTo>
                      <a:lnTo>
                        <a:pt x="94" y="24"/>
                      </a:lnTo>
                      <a:lnTo>
                        <a:pt x="95" y="17"/>
                      </a:lnTo>
                      <a:lnTo>
                        <a:pt x="94" y="11"/>
                      </a:lnTo>
                      <a:lnTo>
                        <a:pt x="91" y="6"/>
                      </a:lnTo>
                      <a:lnTo>
                        <a:pt x="86" y="2"/>
                      </a:lnTo>
                      <a:lnTo>
                        <a:pt x="82" y="0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chemeClr val="dk1">
                    <a:alpha val="10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endParaRPr lang="zh-CN" altLang="en-US">
                    <a:ln>
                      <a:solidFill>
                        <a:srgbClr val="2F497E"/>
                      </a:solidFill>
                    </a:ln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71" name="文字方塊 170">
              <a:extLst>
                <a:ext uri="{FF2B5EF4-FFF2-40B4-BE49-F238E27FC236}">
                  <a16:creationId xmlns:a16="http://schemas.microsoft.com/office/drawing/2014/main" id="{AD4E6907-4CDF-4D94-924D-AC78A26090CE}"/>
                </a:ext>
              </a:extLst>
            </p:cNvPr>
            <p:cNvSpPr txBox="1"/>
            <p:nvPr/>
          </p:nvSpPr>
          <p:spPr>
            <a:xfrm>
              <a:off x="3617912" y="2896637"/>
              <a:ext cx="2478088" cy="334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189" indent="-457189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動作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189" indent="-457189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力道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189" indent="-457189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心理素質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189" indent="-457189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防守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189" indent="-457189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守門能力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189" indent="-457189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2416E64F-2DB2-4406-BB0B-886369696862}"/>
              </a:ext>
            </a:extLst>
          </p:cNvPr>
          <p:cNvSpPr/>
          <p:nvPr/>
        </p:nvSpPr>
        <p:spPr>
          <a:xfrm>
            <a:off x="722896" y="2184559"/>
            <a:ext cx="5144352" cy="4378647"/>
          </a:xfrm>
          <a:prstGeom prst="roundRect">
            <a:avLst>
              <a:gd name="adj" fmla="val 8699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矩形: 圓角 172">
            <a:extLst>
              <a:ext uri="{FF2B5EF4-FFF2-40B4-BE49-F238E27FC236}">
                <a16:creationId xmlns:a16="http://schemas.microsoft.com/office/drawing/2014/main" id="{B85753C2-9AF6-4BB2-9F9C-516511919D83}"/>
              </a:ext>
            </a:extLst>
          </p:cNvPr>
          <p:cNvSpPr/>
          <p:nvPr/>
        </p:nvSpPr>
        <p:spPr>
          <a:xfrm>
            <a:off x="6294533" y="2184558"/>
            <a:ext cx="5067728" cy="4378648"/>
          </a:xfrm>
          <a:prstGeom prst="roundRect">
            <a:avLst>
              <a:gd name="adj" fmla="val 8699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93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圖片 35">
            <a:extLst>
              <a:ext uri="{FF2B5EF4-FFF2-40B4-BE49-F238E27FC236}">
                <a16:creationId xmlns:a16="http://schemas.microsoft.com/office/drawing/2014/main" id="{F5BAA85C-9C3A-4478-937F-83E8C8B68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688"/>
          <a:stretch/>
        </p:blipFill>
        <p:spPr>
          <a:xfrm rot="5400000">
            <a:off x="1009429" y="925587"/>
            <a:ext cx="4680000" cy="5343696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11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遺失值處理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資料來源及處理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509EE742-E12D-421B-B1E9-F8992C205B81}"/>
              </a:ext>
            </a:extLst>
          </p:cNvPr>
          <p:cNvSpPr/>
          <p:nvPr/>
        </p:nvSpPr>
        <p:spPr>
          <a:xfrm>
            <a:off x="878435" y="2357120"/>
            <a:ext cx="5115967" cy="396240"/>
          </a:xfrm>
          <a:prstGeom prst="round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表格 8">
            <a:extLst>
              <a:ext uri="{FF2B5EF4-FFF2-40B4-BE49-F238E27FC236}">
                <a16:creationId xmlns:a16="http://schemas.microsoft.com/office/drawing/2014/main" id="{ECF17742-4E2E-481A-B589-DFE333551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298198"/>
              </p:ext>
            </p:extLst>
          </p:nvPr>
        </p:nvGraphicFramePr>
        <p:xfrm>
          <a:off x="6726936" y="1609344"/>
          <a:ext cx="4378960" cy="3317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89480">
                  <a:extLst>
                    <a:ext uri="{9D8B030D-6E8A-4147-A177-3AD203B41FA5}">
                      <a16:colId xmlns:a16="http://schemas.microsoft.com/office/drawing/2014/main" val="2382771270"/>
                    </a:ext>
                  </a:extLst>
                </a:gridCol>
                <a:gridCol w="2189480">
                  <a:extLst>
                    <a:ext uri="{9D8B030D-6E8A-4147-A177-3AD203B41FA5}">
                      <a16:colId xmlns:a16="http://schemas.microsoft.com/office/drawing/2014/main" val="407643383"/>
                    </a:ext>
                  </a:extLst>
                </a:gridCol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變數</a:t>
                      </a: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遺失值比例</a:t>
                      </a: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51331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altLang="zh-TW" sz="2000" dirty="0" err="1"/>
                        <a:t>Loaned_from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94.27%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8331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altLang="zh-TW" sz="2000" dirty="0" err="1"/>
                        <a:t>Gk_diving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88.86%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51862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altLang="zh-TW" sz="2000" dirty="0" err="1"/>
                        <a:t>Gk_handling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88.86%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6022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altLang="zh-TW" sz="2000" dirty="0" err="1"/>
                        <a:t>Gk_kicking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88.86%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82154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altLang="zh-TW" sz="2000" dirty="0" err="1"/>
                        <a:t>Gk_reflexes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88.86%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8145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altLang="zh-TW" sz="2000" dirty="0" err="1"/>
                        <a:t>Gk_speed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88.86%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5136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altLang="zh-TW" sz="2000" dirty="0" err="1"/>
                        <a:t>Gk_positioning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88.86%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449753"/>
                  </a:ext>
                </a:extLst>
              </a:tr>
            </a:tbl>
          </a:graphicData>
        </a:graphic>
      </p:graphicFrame>
      <p:sp>
        <p:nvSpPr>
          <p:cNvPr id="9" name="箭號: 向右 8">
            <a:extLst>
              <a:ext uri="{FF2B5EF4-FFF2-40B4-BE49-F238E27FC236}">
                <a16:creationId xmlns:a16="http://schemas.microsoft.com/office/drawing/2014/main" id="{37A8943E-CB0E-48A3-86BB-91CC197ECEE9}"/>
              </a:ext>
            </a:extLst>
          </p:cNvPr>
          <p:cNvSpPr/>
          <p:nvPr/>
        </p:nvSpPr>
        <p:spPr>
          <a:xfrm>
            <a:off x="6114288" y="5308651"/>
            <a:ext cx="612648" cy="420624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23D21AC4-AA34-4CBD-9339-9B0D38134C61}"/>
              </a:ext>
            </a:extLst>
          </p:cNvPr>
          <p:cNvSpPr txBox="1"/>
          <p:nvPr/>
        </p:nvSpPr>
        <p:spPr>
          <a:xfrm>
            <a:off x="6726936" y="5236403"/>
            <a:ext cx="5326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刪除遺失值比例過高的變數</a:t>
            </a:r>
          </a:p>
        </p:txBody>
      </p:sp>
    </p:spTree>
    <p:extLst>
      <p:ext uri="{BB962C8B-B14F-4D97-AF65-F5344CB8AC3E}">
        <p14:creationId xmlns:p14="http://schemas.microsoft.com/office/powerpoint/2010/main" val="26372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A9663794-4FD1-48F5-BC8B-1F5B490481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66" r="8312"/>
          <a:stretch/>
        </p:blipFill>
        <p:spPr>
          <a:xfrm rot="5400000">
            <a:off x="6572564" y="623825"/>
            <a:ext cx="4680000" cy="569622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97A797A-BEE2-42CC-AA60-30A18531BC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6" r="54677"/>
          <a:stretch/>
        </p:blipFill>
        <p:spPr>
          <a:xfrm rot="5400000">
            <a:off x="964182" y="655081"/>
            <a:ext cx="4680000" cy="5583636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12</a:t>
            </a:fld>
            <a:endParaRPr lang="zh-CN" altLang="en-US" sz="1800" b="1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遺失值處理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資料來源及處理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5272A7A2-085F-4890-9420-284C80B4043F}"/>
              </a:ext>
            </a:extLst>
          </p:cNvPr>
          <p:cNvSpPr/>
          <p:nvPr/>
        </p:nvSpPr>
        <p:spPr>
          <a:xfrm>
            <a:off x="1574801" y="2273808"/>
            <a:ext cx="4399280" cy="1484376"/>
          </a:xfrm>
          <a:prstGeom prst="round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68C324B8-ABC1-4438-AF32-0E1617FDFC5A}"/>
              </a:ext>
            </a:extLst>
          </p:cNvPr>
          <p:cNvSpPr txBox="1"/>
          <p:nvPr/>
        </p:nvSpPr>
        <p:spPr>
          <a:xfrm>
            <a:off x="1811034" y="5544591"/>
            <a:ext cx="990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遺失值比例約都落在</a:t>
            </a:r>
            <a:r>
              <a:rPr lang="en-US" altLang="zh-TW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11.14%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箭號: 向右 45">
            <a:extLst>
              <a:ext uri="{FF2B5EF4-FFF2-40B4-BE49-F238E27FC236}">
                <a16:creationId xmlns:a16="http://schemas.microsoft.com/office/drawing/2014/main" id="{5D9A52D4-2C13-4D64-BD3E-3239AE6A83E3}"/>
              </a:ext>
            </a:extLst>
          </p:cNvPr>
          <p:cNvSpPr/>
          <p:nvPr/>
        </p:nvSpPr>
        <p:spPr>
          <a:xfrm>
            <a:off x="1158989" y="6190781"/>
            <a:ext cx="683983" cy="286339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箭號: 向右 54">
            <a:extLst>
              <a:ext uri="{FF2B5EF4-FFF2-40B4-BE49-F238E27FC236}">
                <a16:creationId xmlns:a16="http://schemas.microsoft.com/office/drawing/2014/main" id="{AFDA6C4C-C931-4DF5-A701-AD6339AEBA3E}"/>
              </a:ext>
            </a:extLst>
          </p:cNvPr>
          <p:cNvSpPr/>
          <p:nvPr/>
        </p:nvSpPr>
        <p:spPr>
          <a:xfrm>
            <a:off x="1148969" y="5674437"/>
            <a:ext cx="683983" cy="28633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505024C3-1225-4FCA-A473-285369ED49B0}"/>
              </a:ext>
            </a:extLst>
          </p:cNvPr>
          <p:cNvSpPr txBox="1"/>
          <p:nvPr/>
        </p:nvSpPr>
        <p:spPr>
          <a:xfrm>
            <a:off x="1832952" y="6041564"/>
            <a:ext cx="990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刪除遺失值比例大於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的觀測值</a:t>
            </a:r>
          </a:p>
        </p:txBody>
      </p:sp>
    </p:spTree>
    <p:extLst>
      <p:ext uri="{BB962C8B-B14F-4D97-AF65-F5344CB8AC3E}">
        <p14:creationId xmlns:p14="http://schemas.microsoft.com/office/powerpoint/2010/main" val="19479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69520B03-F9AC-4E7C-AA82-6E9DAC47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" y="-826251"/>
            <a:ext cx="13441680" cy="7504938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13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17931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探索性資料分析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12207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資料來源及處理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653E622-AA5E-4A62-8C41-D6242AA0156F}"/>
              </a:ext>
            </a:extLst>
          </p:cNvPr>
          <p:cNvSpPr txBox="1"/>
          <p:nvPr/>
        </p:nvSpPr>
        <p:spPr>
          <a:xfrm>
            <a:off x="320124" y="2207309"/>
            <a:ext cx="4693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防守能力多與其他呈現</a:t>
            </a:r>
            <a:r>
              <a:rPr lang="zh-TW" altLang="en-US" sz="2400" dirty="0">
                <a:solidFill>
                  <a:schemeClr val="accent4"/>
                </a:solidFill>
              </a:rPr>
              <a:t>負相關</a:t>
            </a:r>
            <a:endParaRPr lang="en-US" altLang="zh-TW" sz="2400" dirty="0">
              <a:solidFill>
                <a:schemeClr val="accent4"/>
              </a:solidFill>
            </a:endParaRPr>
          </a:p>
          <a:p>
            <a:endParaRPr lang="en-US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年齡與移動能力呈現</a:t>
            </a:r>
            <a:r>
              <a:rPr lang="zh-TW" altLang="en-US" sz="2400" dirty="0">
                <a:solidFill>
                  <a:schemeClr val="accent4"/>
                </a:solidFill>
              </a:rPr>
              <a:t>負相關</a:t>
            </a:r>
            <a:endParaRPr lang="zh-CN" altLang="en-US" sz="2400" dirty="0">
              <a:solidFill>
                <a:schemeClr val="accent4"/>
              </a:solidFill>
            </a:endParaRPr>
          </a:p>
          <a:p>
            <a:endParaRPr lang="en-US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守門員能力與其他數值</a:t>
            </a:r>
            <a:r>
              <a:rPr lang="zh-TW" altLang="en-US" sz="2400" dirty="0">
                <a:solidFill>
                  <a:schemeClr val="tx2"/>
                </a:solidFill>
              </a:rPr>
              <a:t>無關</a:t>
            </a:r>
            <a:endParaRPr lang="en-US" altLang="zh-TW" sz="2400" dirty="0">
              <a:solidFill>
                <a:schemeClr val="tx2"/>
              </a:solidFill>
            </a:endParaRPr>
          </a:p>
          <a:p>
            <a:endParaRPr lang="en-US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其餘數值間，則多呈現</a:t>
            </a:r>
            <a:r>
              <a:rPr lang="zh-TW" altLang="en-US" sz="2400" dirty="0">
                <a:solidFill>
                  <a:srgbClr val="6073A8"/>
                </a:solidFill>
              </a:rPr>
              <a:t>正相關</a:t>
            </a:r>
          </a:p>
        </p:txBody>
      </p:sp>
    </p:spTree>
    <p:extLst>
      <p:ext uri="{BB962C8B-B14F-4D97-AF65-F5344CB8AC3E}">
        <p14:creationId xmlns:p14="http://schemas.microsoft.com/office/powerpoint/2010/main" val="1690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3FCC17AD-7023-4864-BBD0-4A7DFECCE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2" y="1238491"/>
            <a:ext cx="10512000" cy="5231345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14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探索性資料分析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資料來源及處理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A95A1F1-4D29-4CAD-86A9-29961C40BA78}"/>
              </a:ext>
            </a:extLst>
          </p:cNvPr>
          <p:cNvSpPr/>
          <p:nvPr/>
        </p:nvSpPr>
        <p:spPr>
          <a:xfrm>
            <a:off x="961715" y="4426300"/>
            <a:ext cx="2032173" cy="2079667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15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探索性資料分析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資料來源及處理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613F633-84C0-4039-A454-9FC7B21EA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2" y="1241811"/>
            <a:ext cx="10512000" cy="523134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FF7409E-CB1E-44BE-B32F-55294EF22FE5}"/>
              </a:ext>
            </a:extLst>
          </p:cNvPr>
          <p:cNvSpPr/>
          <p:nvPr/>
        </p:nvSpPr>
        <p:spPr>
          <a:xfrm>
            <a:off x="7193280" y="1330961"/>
            <a:ext cx="2164080" cy="5142196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16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探索性資料分析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資料來源及處理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118E2C1-7A9C-4F5A-8C89-A7D4B4D3D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2" y="1246872"/>
            <a:ext cx="10512000" cy="523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87348938-4E48-4F68-8909-752EF273C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42" y="1383373"/>
            <a:ext cx="5201590" cy="4559225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17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資料轉換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資料來源及處理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75C9865B-9EC7-4E88-B82C-01E3EB71F374}"/>
              </a:ext>
            </a:extLst>
          </p:cNvPr>
          <p:cNvGrpSpPr/>
          <p:nvPr/>
        </p:nvGrpSpPr>
        <p:grpSpPr>
          <a:xfrm>
            <a:off x="749840" y="2410776"/>
            <a:ext cx="2583730" cy="2504420"/>
            <a:chOff x="1483360" y="1778000"/>
            <a:chExt cx="2956560" cy="3139440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5A2C76B8-2D95-420E-A8DC-607C24CA9913}"/>
                </a:ext>
              </a:extLst>
            </p:cNvPr>
            <p:cNvSpPr txBox="1"/>
            <p:nvPr/>
          </p:nvSpPr>
          <p:spPr>
            <a:xfrm>
              <a:off x="1696720" y="1940560"/>
              <a:ext cx="2489200" cy="198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r>
                <a:rPr lang="zh-TW" altLang="en-US" sz="2800" dirty="0"/>
                <a:t>身價</a:t>
              </a:r>
              <a:endParaRPr lang="en-US" altLang="zh-TW" sz="2800" dirty="0"/>
            </a:p>
            <a:p>
              <a:pPr algn="ctr">
                <a:lnSpc>
                  <a:spcPct val="150000"/>
                </a:lnSpc>
              </a:pPr>
              <a:r>
                <a:rPr lang="zh-TW" altLang="en-US" sz="2800" dirty="0"/>
                <a:t>薪水</a:t>
              </a:r>
              <a:endParaRPr lang="en-US" altLang="zh-TW" sz="2800" dirty="0"/>
            </a:p>
            <a:p>
              <a:pPr algn="ctr">
                <a:lnSpc>
                  <a:spcPct val="150000"/>
                </a:lnSpc>
              </a:pPr>
              <a:r>
                <a:rPr lang="zh-TW" altLang="en-US" sz="2800" dirty="0"/>
                <a:t>守門員能力</a:t>
              </a:r>
              <a:endParaRPr lang="en-US" altLang="zh-TW" sz="2800" dirty="0"/>
            </a:p>
          </p:txBody>
        </p:sp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75DF6952-7F66-475E-AF3D-081C49EB107B}"/>
                </a:ext>
              </a:extLst>
            </p:cNvPr>
            <p:cNvSpPr/>
            <p:nvPr/>
          </p:nvSpPr>
          <p:spPr>
            <a:xfrm>
              <a:off x="1483360" y="1778000"/>
              <a:ext cx="2956560" cy="3139440"/>
            </a:xfrm>
            <a:prstGeom prst="round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FA1C8865-C3AB-4C61-990E-BEB6A845E434}"/>
              </a:ext>
            </a:extLst>
          </p:cNvPr>
          <p:cNvSpPr/>
          <p:nvPr/>
        </p:nvSpPr>
        <p:spPr>
          <a:xfrm>
            <a:off x="3354389" y="3419146"/>
            <a:ext cx="3381496" cy="48768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F365251-9967-458B-AC54-730722DC6C5F}"/>
                  </a:ext>
                </a:extLst>
              </p:cNvPr>
              <p:cNvSpPr txBox="1"/>
              <p:nvPr/>
            </p:nvSpPr>
            <p:spPr>
              <a:xfrm>
                <a:off x="3253451" y="2905780"/>
                <a:ext cx="34824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zh-TW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zh-TW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TW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TW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TW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zh-TW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F365251-9967-458B-AC54-730722DC6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451" y="2905780"/>
                <a:ext cx="348243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6EA7B398-E1E3-4FE6-87E8-ED16015B2DB7}"/>
              </a:ext>
            </a:extLst>
          </p:cNvPr>
          <p:cNvSpPr txBox="1"/>
          <p:nvPr/>
        </p:nvSpPr>
        <p:spPr>
          <a:xfrm>
            <a:off x="1422730" y="1695839"/>
            <a:ext cx="1585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spc="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右偏</a:t>
            </a:r>
          </a:p>
        </p:txBody>
      </p:sp>
    </p:spTree>
    <p:extLst>
      <p:ext uri="{BB962C8B-B14F-4D97-AF65-F5344CB8AC3E}">
        <p14:creationId xmlns:p14="http://schemas.microsoft.com/office/powerpoint/2010/main" val="1420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18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資料轉換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資料來源及處理</a:t>
            </a:r>
          </a:p>
        </p:txBody>
      </p:sp>
      <p:sp>
        <p:nvSpPr>
          <p:cNvPr id="61" name="箭號: 向右 60">
            <a:extLst>
              <a:ext uri="{FF2B5EF4-FFF2-40B4-BE49-F238E27FC236}">
                <a16:creationId xmlns:a16="http://schemas.microsoft.com/office/drawing/2014/main" id="{967810C8-9781-4DC9-AD4B-333DA049B09B}"/>
              </a:ext>
            </a:extLst>
          </p:cNvPr>
          <p:cNvSpPr/>
          <p:nvPr/>
        </p:nvSpPr>
        <p:spPr>
          <a:xfrm>
            <a:off x="3837184" y="3390787"/>
            <a:ext cx="3192265" cy="36933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02DDC678-F434-4D40-9A33-A8CD2AA9AF89}"/>
              </a:ext>
            </a:extLst>
          </p:cNvPr>
          <p:cNvSpPr txBox="1"/>
          <p:nvPr/>
        </p:nvSpPr>
        <p:spPr>
          <a:xfrm>
            <a:off x="4320171" y="2922204"/>
            <a:ext cx="193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標準化</a:t>
            </a:r>
          </a:p>
        </p:txBody>
      </p: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C1F1F32C-9280-4D50-B531-49F21B6BB012}"/>
              </a:ext>
            </a:extLst>
          </p:cNvPr>
          <p:cNvGrpSpPr/>
          <p:nvPr/>
        </p:nvGrpSpPr>
        <p:grpSpPr>
          <a:xfrm>
            <a:off x="1236052" y="2793068"/>
            <a:ext cx="2601133" cy="1526671"/>
            <a:chOff x="1483360" y="1778000"/>
            <a:chExt cx="2956560" cy="3139440"/>
          </a:xfrm>
        </p:grpSpPr>
        <p:sp>
          <p:nvSpPr>
            <p:cNvPr id="66" name="文字方塊 65">
              <a:extLst>
                <a:ext uri="{FF2B5EF4-FFF2-40B4-BE49-F238E27FC236}">
                  <a16:creationId xmlns:a16="http://schemas.microsoft.com/office/drawing/2014/main" id="{E4F7B3F9-C8DC-4BDC-B8C4-83B1A1F3A41F}"/>
                </a:ext>
              </a:extLst>
            </p:cNvPr>
            <p:cNvSpPr txBox="1"/>
            <p:nvPr/>
          </p:nvSpPr>
          <p:spPr>
            <a:xfrm>
              <a:off x="1676228" y="2486591"/>
              <a:ext cx="2489200" cy="15189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r>
                <a:rPr lang="zh-TW" altLang="en-US" sz="2800" dirty="0"/>
                <a:t>連續型變數</a:t>
              </a:r>
              <a:endParaRPr lang="zh-TW" altLang="en-US" sz="3000" dirty="0"/>
            </a:p>
          </p:txBody>
        </p:sp>
        <p:sp>
          <p:nvSpPr>
            <p:cNvPr id="67" name="矩形: 圓角 66">
              <a:extLst>
                <a:ext uri="{FF2B5EF4-FFF2-40B4-BE49-F238E27FC236}">
                  <a16:creationId xmlns:a16="http://schemas.microsoft.com/office/drawing/2014/main" id="{F454FF93-7385-4C1D-A9ED-FC90D030AD8E}"/>
                </a:ext>
              </a:extLst>
            </p:cNvPr>
            <p:cNvSpPr/>
            <p:nvPr/>
          </p:nvSpPr>
          <p:spPr>
            <a:xfrm>
              <a:off x="1483360" y="1778000"/>
              <a:ext cx="2956560" cy="3139440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B80029EC-6C47-4D68-B025-4E4ACC724A72}"/>
              </a:ext>
            </a:extLst>
          </p:cNvPr>
          <p:cNvGrpSpPr/>
          <p:nvPr/>
        </p:nvGrpSpPr>
        <p:grpSpPr>
          <a:xfrm>
            <a:off x="7030842" y="3147602"/>
            <a:ext cx="4103884" cy="901899"/>
            <a:chOff x="1483360" y="1778000"/>
            <a:chExt cx="2956560" cy="3139440"/>
          </a:xfrm>
        </p:grpSpPr>
        <p:sp>
          <p:nvSpPr>
            <p:cNvPr id="71" name="文字方塊 70">
              <a:extLst>
                <a:ext uri="{FF2B5EF4-FFF2-40B4-BE49-F238E27FC236}">
                  <a16:creationId xmlns:a16="http://schemas.microsoft.com/office/drawing/2014/main" id="{75AED41D-71F7-4A56-806F-5A6563535F9E}"/>
                </a:ext>
              </a:extLst>
            </p:cNvPr>
            <p:cNvSpPr txBox="1"/>
            <p:nvPr/>
          </p:nvSpPr>
          <p:spPr>
            <a:xfrm>
              <a:off x="1696720" y="1940560"/>
              <a:ext cx="2489200" cy="26901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r>
                <a:rPr lang="zh-TW" altLang="en-US" sz="2800" dirty="0"/>
                <a:t>利於資料分析及探討</a:t>
              </a:r>
              <a:endParaRPr lang="zh-TW" altLang="en-US" sz="3000" dirty="0"/>
            </a:p>
          </p:txBody>
        </p:sp>
        <p:sp>
          <p:nvSpPr>
            <p:cNvPr id="72" name="矩形: 圓角 71">
              <a:extLst>
                <a:ext uri="{FF2B5EF4-FFF2-40B4-BE49-F238E27FC236}">
                  <a16:creationId xmlns:a16="http://schemas.microsoft.com/office/drawing/2014/main" id="{56003BCC-1361-4D51-9E84-0E414E723B6A}"/>
                </a:ext>
              </a:extLst>
            </p:cNvPr>
            <p:cNvSpPr/>
            <p:nvPr/>
          </p:nvSpPr>
          <p:spPr>
            <a:xfrm>
              <a:off x="1483360" y="1778000"/>
              <a:ext cx="2956560" cy="3139440"/>
            </a:xfrm>
            <a:prstGeom prst="roundRect">
              <a:avLst/>
            </a:prstGeom>
            <a:noFill/>
            <a:ln w="38100">
              <a:solidFill>
                <a:srgbClr val="4158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188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316012" y="4089031"/>
            <a:ext cx="369726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316012" y="4905375"/>
            <a:ext cx="369726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5"/>
          <p:cNvSpPr txBox="1"/>
          <p:nvPr/>
        </p:nvSpPr>
        <p:spPr>
          <a:xfrm>
            <a:off x="4052100" y="4030937"/>
            <a:ext cx="4157331" cy="86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TW" altLang="en-US" sz="4400" b="1" dirty="0">
                <a:latin typeface="微软雅黑" pitchFamily="34" charset="-122"/>
                <a:ea typeface="微软雅黑" pitchFamily="34" charset="-122"/>
              </a:rPr>
              <a:t>分析方法</a:t>
            </a:r>
            <a:endParaRPr lang="zh-CN" altLang="en-US" sz="4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FA5303C3-DC21-411D-B80B-5DA24C3AEEC3}"/>
              </a:ext>
            </a:extLst>
          </p:cNvPr>
          <p:cNvSpPr/>
          <p:nvPr/>
        </p:nvSpPr>
        <p:spPr>
          <a:xfrm rot="10800000" flipH="1" flipV="1">
            <a:off x="4605888" y="569833"/>
            <a:ext cx="2980224" cy="256915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E6340B0F-FF20-4E3B-8BFF-7A7CD9B481A6}"/>
              </a:ext>
            </a:extLst>
          </p:cNvPr>
          <p:cNvSpPr/>
          <p:nvPr/>
        </p:nvSpPr>
        <p:spPr>
          <a:xfrm rot="10800000" flipH="1">
            <a:off x="4605888" y="1317646"/>
            <a:ext cx="3000488" cy="258662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5246CC2-2ADD-4239-B4A8-3F971CE15784}"/>
              </a:ext>
            </a:extLst>
          </p:cNvPr>
          <p:cNvSpPr txBox="1"/>
          <p:nvPr/>
        </p:nvSpPr>
        <p:spPr>
          <a:xfrm>
            <a:off x="5579791" y="1854411"/>
            <a:ext cx="174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5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681ED7A-6E40-47CB-B75A-A757671F7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131" y="4900773"/>
            <a:ext cx="3697268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>
              <a:defRPr/>
            </a:pPr>
            <a:r>
              <a:rPr lang="en-US" altLang="zh-CN" sz="1400" b="0" kern="0" dirty="0">
                <a:solidFill>
                  <a:schemeClr val="tx2"/>
                </a:solidFill>
                <a:latin typeface="+mn-ea"/>
                <a:ea typeface="+mn-ea"/>
              </a:rPr>
              <a:t>DATA ANALYZING</a:t>
            </a:r>
            <a:endParaRPr lang="zh-CN" altLang="en-US" sz="1400" b="0" kern="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6FA2175-0737-4D25-B2FE-D8A655F8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1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19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068501" y="1278049"/>
            <a:ext cx="2193227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774">
              <a:defRPr/>
            </a:pPr>
            <a:r>
              <a:rPr lang="zh-TW" altLang="en-US" sz="2800" kern="0" dirty="0">
                <a:solidFill>
                  <a:schemeClr val="accent1"/>
                </a:solidFill>
                <a:latin typeface="+mj-ea"/>
              </a:rPr>
              <a:t>導論</a:t>
            </a:r>
            <a:endParaRPr lang="zh-CN" altLang="en-US" sz="2800" kern="0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7128664" y="1614189"/>
            <a:ext cx="2193227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>
              <a:defRPr/>
            </a:pPr>
            <a:r>
              <a:rPr lang="en-US" altLang="zh-CN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rPr>
              <a:t>INTRODUCTION</a:t>
            </a:r>
            <a:endParaRPr lang="zh-CN" altLang="en-US" sz="1400" b="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065384" y="2122032"/>
            <a:ext cx="2970227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774">
              <a:defRPr/>
            </a:pPr>
            <a:r>
              <a:rPr lang="zh-TW" altLang="en-US" sz="2800" kern="0" dirty="0">
                <a:solidFill>
                  <a:schemeClr val="accent1"/>
                </a:solidFill>
                <a:latin typeface="+mj-ea"/>
              </a:rPr>
              <a:t>資料描述及處理</a:t>
            </a:r>
            <a:endParaRPr lang="zh-CN" altLang="en-US" sz="2800" kern="0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7142815" y="2595439"/>
            <a:ext cx="3698716" cy="2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>
              <a:defRPr/>
            </a:pPr>
            <a:r>
              <a:rPr lang="en-US" altLang="zh-CN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rPr>
              <a:t>DATA DESCRIPTION &amp; PROCESSING</a:t>
            </a:r>
            <a:endParaRPr lang="zh-CN" altLang="en-US" sz="1400" b="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7065385" y="3049671"/>
            <a:ext cx="2107777" cy="50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774">
              <a:defRPr/>
            </a:pPr>
            <a:r>
              <a:rPr lang="zh-TW" altLang="en-US" sz="2800" kern="0" dirty="0">
                <a:solidFill>
                  <a:schemeClr val="accent1"/>
                </a:solidFill>
                <a:latin typeface="+mj-ea"/>
              </a:rPr>
              <a:t>分析方法</a:t>
            </a:r>
            <a:endParaRPr lang="zh-CN" altLang="en-US" sz="2800" kern="0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7163497" y="3365156"/>
            <a:ext cx="3137687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>
              <a:defRPr/>
            </a:pPr>
            <a:r>
              <a:rPr lang="en-US" altLang="zh-CN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rPr>
              <a:t>DATA ANALYZING</a:t>
            </a:r>
            <a:endParaRPr lang="zh-CN" altLang="en-US" sz="1400" b="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7065385" y="3975224"/>
            <a:ext cx="2053569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indent="0" algn="ctr" defTabSz="1218804">
              <a:buFontTx/>
              <a:buNone/>
              <a:defRPr sz="2000" b="1" kern="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/>
            <a:r>
              <a:rPr lang="zh-TW" altLang="en-US" sz="2800" dirty="0"/>
              <a:t>結論</a:t>
            </a:r>
            <a:endParaRPr lang="zh-CN" altLang="en-US" sz="2800" dirty="0"/>
          </a:p>
        </p:txBody>
      </p:sp>
      <p:sp>
        <p:nvSpPr>
          <p:cNvPr id="37" name="Rectangle 4"/>
          <p:cNvSpPr txBox="1">
            <a:spLocks noChangeArrowheads="1"/>
          </p:cNvSpPr>
          <p:nvPr/>
        </p:nvSpPr>
        <p:spPr bwMode="auto">
          <a:xfrm>
            <a:off x="7163498" y="4287684"/>
            <a:ext cx="3137687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>
              <a:defRPr/>
            </a:pPr>
            <a:r>
              <a:rPr lang="en-US" altLang="zh-CN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rPr>
              <a:t>CONCLUSION</a:t>
            </a:r>
            <a:endParaRPr lang="zh-CN" altLang="en-US" sz="1400" b="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7065383" y="4917792"/>
            <a:ext cx="2285432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774">
              <a:defRPr/>
            </a:pPr>
            <a:r>
              <a:rPr lang="zh-TW" altLang="en-US" sz="2800" kern="0" dirty="0">
                <a:solidFill>
                  <a:schemeClr val="accent1"/>
                </a:solidFill>
                <a:latin typeface="+mj-ea"/>
              </a:rPr>
              <a:t>附錄</a:t>
            </a:r>
            <a:endParaRPr lang="zh-CN" altLang="en-US" sz="2800" kern="0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46" name="Rectangle 4"/>
          <p:cNvSpPr txBox="1">
            <a:spLocks noChangeArrowheads="1"/>
          </p:cNvSpPr>
          <p:nvPr/>
        </p:nvSpPr>
        <p:spPr bwMode="auto">
          <a:xfrm>
            <a:off x="7171910" y="5267993"/>
            <a:ext cx="2470277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>
              <a:defRPr/>
            </a:pPr>
            <a:r>
              <a:rPr lang="en-US" altLang="zh-CN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rPr>
              <a:t>APPENDIX</a:t>
            </a:r>
            <a:endParaRPr lang="zh-CN" altLang="en-US" sz="1400" b="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55" name="等腰三角形 54">
            <a:extLst>
              <a:ext uri="{FF2B5EF4-FFF2-40B4-BE49-F238E27FC236}">
                <a16:creationId xmlns:a16="http://schemas.microsoft.com/office/drawing/2014/main" id="{A4F21B39-FAEF-4D85-8037-E91B44F949AE}"/>
              </a:ext>
            </a:extLst>
          </p:cNvPr>
          <p:cNvSpPr/>
          <p:nvPr/>
        </p:nvSpPr>
        <p:spPr>
          <a:xfrm rot="10800000" flipH="1" flipV="1">
            <a:off x="1350470" y="1052802"/>
            <a:ext cx="3750647" cy="323331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等腰三角形 55">
            <a:extLst>
              <a:ext uri="{FF2B5EF4-FFF2-40B4-BE49-F238E27FC236}">
                <a16:creationId xmlns:a16="http://schemas.microsoft.com/office/drawing/2014/main" id="{C4832956-203E-4274-B27C-C33113065CF1}"/>
              </a:ext>
            </a:extLst>
          </p:cNvPr>
          <p:cNvSpPr/>
          <p:nvPr/>
        </p:nvSpPr>
        <p:spPr>
          <a:xfrm rot="10800000" flipH="1">
            <a:off x="1350470" y="1796098"/>
            <a:ext cx="3776151" cy="325530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0BBEFE2-DD17-4136-9C19-B962E0C20AFA}"/>
              </a:ext>
            </a:extLst>
          </p:cNvPr>
          <p:cNvSpPr txBox="1"/>
          <p:nvPr/>
        </p:nvSpPr>
        <p:spPr>
          <a:xfrm>
            <a:off x="2426501" y="2370303"/>
            <a:ext cx="2192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+mj-ea"/>
                <a:ea typeface="+mj-ea"/>
              </a:rPr>
              <a:t>目錄</a:t>
            </a:r>
            <a:endParaRPr lang="zh-CN" altLang="en-US" sz="5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8" name="箭號: 五邊形 57">
            <a:extLst>
              <a:ext uri="{FF2B5EF4-FFF2-40B4-BE49-F238E27FC236}">
                <a16:creationId xmlns:a16="http://schemas.microsoft.com/office/drawing/2014/main" id="{6031ACBC-4CFA-442A-AB11-9773B95147C9}"/>
              </a:ext>
            </a:extLst>
          </p:cNvPr>
          <p:cNvSpPr/>
          <p:nvPr/>
        </p:nvSpPr>
        <p:spPr>
          <a:xfrm>
            <a:off x="6334677" y="1283874"/>
            <a:ext cx="663223" cy="461607"/>
          </a:xfrm>
          <a:prstGeom prst="homePlat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箭號: 五邊形 58">
            <a:extLst>
              <a:ext uri="{FF2B5EF4-FFF2-40B4-BE49-F238E27FC236}">
                <a16:creationId xmlns:a16="http://schemas.microsoft.com/office/drawing/2014/main" id="{5CAA48A2-8B88-4F36-9628-D57C023CEC20}"/>
              </a:ext>
            </a:extLst>
          </p:cNvPr>
          <p:cNvSpPr/>
          <p:nvPr/>
        </p:nvSpPr>
        <p:spPr>
          <a:xfrm>
            <a:off x="6328023" y="2165278"/>
            <a:ext cx="663223" cy="461607"/>
          </a:xfrm>
          <a:prstGeom prst="homePlat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箭號: 五邊形 59">
            <a:extLst>
              <a:ext uri="{FF2B5EF4-FFF2-40B4-BE49-F238E27FC236}">
                <a16:creationId xmlns:a16="http://schemas.microsoft.com/office/drawing/2014/main" id="{C9EC2719-58B0-478E-B4E4-8557398B0285}"/>
              </a:ext>
            </a:extLst>
          </p:cNvPr>
          <p:cNvSpPr/>
          <p:nvPr/>
        </p:nvSpPr>
        <p:spPr>
          <a:xfrm>
            <a:off x="6343091" y="3070350"/>
            <a:ext cx="663223" cy="461607"/>
          </a:xfrm>
          <a:prstGeom prst="homePlat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箭號: 五邊形 60">
            <a:extLst>
              <a:ext uri="{FF2B5EF4-FFF2-40B4-BE49-F238E27FC236}">
                <a16:creationId xmlns:a16="http://schemas.microsoft.com/office/drawing/2014/main" id="{4EE7650B-10D0-4EB8-82AE-49D72E634554}"/>
              </a:ext>
            </a:extLst>
          </p:cNvPr>
          <p:cNvSpPr/>
          <p:nvPr/>
        </p:nvSpPr>
        <p:spPr>
          <a:xfrm>
            <a:off x="6343092" y="4004224"/>
            <a:ext cx="649293" cy="478843"/>
          </a:xfrm>
          <a:prstGeom prst="homePlat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箭號: 五邊形 61">
            <a:extLst>
              <a:ext uri="{FF2B5EF4-FFF2-40B4-BE49-F238E27FC236}">
                <a16:creationId xmlns:a16="http://schemas.microsoft.com/office/drawing/2014/main" id="{E65E31F6-4094-49D1-A9E5-EC45DF962A4C}"/>
              </a:ext>
            </a:extLst>
          </p:cNvPr>
          <p:cNvSpPr/>
          <p:nvPr/>
        </p:nvSpPr>
        <p:spPr>
          <a:xfrm>
            <a:off x="6343091" y="4946792"/>
            <a:ext cx="649295" cy="449843"/>
          </a:xfrm>
          <a:prstGeom prst="homePlat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61DB428-C968-474B-A0FF-24E2C9C514EB}"/>
              </a:ext>
            </a:extLst>
          </p:cNvPr>
          <p:cNvSpPr txBox="1"/>
          <p:nvPr/>
        </p:nvSpPr>
        <p:spPr>
          <a:xfrm>
            <a:off x="6392034" y="1289140"/>
            <a:ext cx="473801" cy="523220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+mj-ea"/>
                <a:ea typeface="+mj-ea"/>
              </a:rPr>
              <a:t>1</a:t>
            </a:r>
            <a:endParaRPr lang="zh-CN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79D27A7D-9B37-41F1-8331-FBA22F335D45}"/>
              </a:ext>
            </a:extLst>
          </p:cNvPr>
          <p:cNvSpPr txBox="1"/>
          <p:nvPr/>
        </p:nvSpPr>
        <p:spPr>
          <a:xfrm>
            <a:off x="6384493" y="2156828"/>
            <a:ext cx="473801" cy="523220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endParaRPr lang="zh-CN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A09586B-F76E-482D-831D-1A33AA98EE5E}"/>
              </a:ext>
            </a:extLst>
          </p:cNvPr>
          <p:cNvSpPr txBox="1"/>
          <p:nvPr/>
        </p:nvSpPr>
        <p:spPr>
          <a:xfrm>
            <a:off x="6385525" y="3032601"/>
            <a:ext cx="473801" cy="523220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+mj-ea"/>
                <a:ea typeface="+mj-ea"/>
              </a:rPr>
              <a:t>3</a:t>
            </a:r>
            <a:endParaRPr lang="zh-CN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7538F158-0437-4B8B-B3EE-6D75E4741FD0}"/>
              </a:ext>
            </a:extLst>
          </p:cNvPr>
          <p:cNvSpPr txBox="1"/>
          <p:nvPr/>
        </p:nvSpPr>
        <p:spPr>
          <a:xfrm>
            <a:off x="6379924" y="3982851"/>
            <a:ext cx="337352" cy="523220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+mj-ea"/>
                <a:ea typeface="+mj-ea"/>
              </a:rPr>
              <a:t>4</a:t>
            </a:r>
            <a:endParaRPr lang="zh-CN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0DC91956-C10A-42CF-BAE3-27D65C6FA7CF}"/>
              </a:ext>
            </a:extLst>
          </p:cNvPr>
          <p:cNvSpPr txBox="1"/>
          <p:nvPr/>
        </p:nvSpPr>
        <p:spPr>
          <a:xfrm>
            <a:off x="6388917" y="4922853"/>
            <a:ext cx="33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+mj-ea"/>
                <a:ea typeface="+mj-ea"/>
              </a:rPr>
              <a:t>5</a:t>
            </a:r>
            <a:endParaRPr lang="zh-CN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4747" y="6324454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2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20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E6852E9-5F44-432B-A323-924D63B33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113" y="1166909"/>
            <a:ext cx="7451212" cy="533905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陡坡圖</a:t>
            </a:r>
            <a:endParaRPr lang="zh-TW" altLang="en-US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資料分析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9B5682E-B5FD-4FEF-831D-50FE3A4444FF}"/>
              </a:ext>
            </a:extLst>
          </p:cNvPr>
          <p:cNvSpPr txBox="1"/>
          <p:nvPr/>
        </p:nvSpPr>
        <p:spPr>
          <a:xfrm>
            <a:off x="4276734" y="2774394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67.7%</a:t>
            </a:r>
            <a:endParaRPr lang="zh-TW" altLang="en-US" sz="32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F0A2D8B4-B4BF-4118-8B12-7A88113C5E0D}"/>
              </a:ext>
            </a:extLst>
          </p:cNvPr>
          <p:cNvSpPr/>
          <p:nvPr/>
        </p:nvSpPr>
        <p:spPr>
          <a:xfrm rot="2617558">
            <a:off x="3907164" y="3028949"/>
            <a:ext cx="180975" cy="619125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7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21</a:t>
            </a:fld>
            <a:endParaRPr lang="zh-CN" altLang="en-US" sz="1800" b="1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7057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維度主要貢獻變數</a:t>
            </a:r>
            <a:endParaRPr lang="zh-TW" altLang="en-US" sz="5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資料分析</a:t>
            </a: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3111E8E7-F848-4E75-B9E2-C5B7B747CDE5}"/>
              </a:ext>
            </a:extLst>
          </p:cNvPr>
          <p:cNvGrpSpPr/>
          <p:nvPr/>
        </p:nvGrpSpPr>
        <p:grpSpPr>
          <a:xfrm>
            <a:off x="7899414" y="5262028"/>
            <a:ext cx="1860700" cy="656897"/>
            <a:chOff x="1427480" y="1534606"/>
            <a:chExt cx="1803400" cy="640080"/>
          </a:xfrm>
        </p:grpSpPr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3C99EE76-BB58-48FB-9746-B08A84EBA33B}"/>
                </a:ext>
              </a:extLst>
            </p:cNvPr>
            <p:cNvSpPr txBox="1"/>
            <p:nvPr/>
          </p:nvSpPr>
          <p:spPr>
            <a:xfrm>
              <a:off x="1544320" y="1623814"/>
              <a:ext cx="1686560" cy="456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spc="300" dirty="0"/>
                <a:t>防守能力</a:t>
              </a:r>
            </a:p>
          </p:txBody>
        </p:sp>
        <p:sp>
          <p:nvSpPr>
            <p:cNvPr id="46" name="矩形: 圓角 45">
              <a:extLst>
                <a:ext uri="{FF2B5EF4-FFF2-40B4-BE49-F238E27FC236}">
                  <a16:creationId xmlns:a16="http://schemas.microsoft.com/office/drawing/2014/main" id="{BC8D03E2-F7F6-4FC3-83B8-79255AD2B9B1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A2B6DF6F-CFF4-4BD2-A83B-106E5FB695D3}"/>
              </a:ext>
            </a:extLst>
          </p:cNvPr>
          <p:cNvGrpSpPr/>
          <p:nvPr/>
        </p:nvGrpSpPr>
        <p:grpSpPr>
          <a:xfrm>
            <a:off x="1956037" y="5266759"/>
            <a:ext cx="1778073" cy="656897"/>
            <a:chOff x="1427480" y="1534606"/>
            <a:chExt cx="1803400" cy="640080"/>
          </a:xfrm>
        </p:grpSpPr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E398F584-2E30-4AC0-B54E-58C03C1ADF42}"/>
                </a:ext>
              </a:extLst>
            </p:cNvPr>
            <p:cNvSpPr txBox="1"/>
            <p:nvPr/>
          </p:nvSpPr>
          <p:spPr>
            <a:xfrm>
              <a:off x="1544320" y="1623814"/>
              <a:ext cx="1686560" cy="44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spc="300" dirty="0"/>
                <a:t>持球能力</a:t>
              </a:r>
            </a:p>
          </p:txBody>
        </p:sp>
        <p:sp>
          <p:nvSpPr>
            <p:cNvPr id="57" name="矩形: 圓角 56">
              <a:extLst>
                <a:ext uri="{FF2B5EF4-FFF2-40B4-BE49-F238E27FC236}">
                  <a16:creationId xmlns:a16="http://schemas.microsoft.com/office/drawing/2014/main" id="{90B298C5-25FD-4294-A4A3-F62B83199F1A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CFDE8998-56F3-45BB-986F-F5C024256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03"/>
          <a:stretch/>
        </p:blipFill>
        <p:spPr>
          <a:xfrm>
            <a:off x="222083" y="1646850"/>
            <a:ext cx="5245983" cy="343931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F09FCD1-26D8-4D14-9B8B-D3FC9EA6C6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851"/>
          <a:stretch/>
        </p:blipFill>
        <p:spPr>
          <a:xfrm>
            <a:off x="5549859" y="1646849"/>
            <a:ext cx="6559811" cy="33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22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Correlation Circles</a:t>
            </a:r>
            <a:endParaRPr lang="zh-TW" altLang="en-US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62A469FE-E0E9-4A79-B5E6-DB25CCFD7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7" y="1133309"/>
            <a:ext cx="8549651" cy="534353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資料分析</a:t>
            </a:r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EF09ED5C-8806-4E29-A777-0768A9DCFD68}"/>
              </a:ext>
            </a:extLst>
          </p:cNvPr>
          <p:cNvGrpSpPr/>
          <p:nvPr/>
        </p:nvGrpSpPr>
        <p:grpSpPr>
          <a:xfrm>
            <a:off x="7680398" y="1842097"/>
            <a:ext cx="2129793" cy="656897"/>
            <a:chOff x="1427480" y="1534606"/>
            <a:chExt cx="1696720" cy="640080"/>
          </a:xfrm>
        </p:grpSpPr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4800D242-9D1D-420A-A886-20B285A82CD1}"/>
                </a:ext>
              </a:extLst>
            </p:cNvPr>
            <p:cNvSpPr txBox="1"/>
            <p:nvPr/>
          </p:nvSpPr>
          <p:spPr>
            <a:xfrm>
              <a:off x="1427480" y="1623814"/>
              <a:ext cx="1696720" cy="44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spc="300" dirty="0"/>
                <a:t>進攻、力道</a:t>
              </a:r>
            </a:p>
          </p:txBody>
        </p:sp>
        <p:sp>
          <p:nvSpPr>
            <p:cNvPr id="45" name="矩形: 圓角 44">
              <a:extLst>
                <a:ext uri="{FF2B5EF4-FFF2-40B4-BE49-F238E27FC236}">
                  <a16:creationId xmlns:a16="http://schemas.microsoft.com/office/drawing/2014/main" id="{5B417A07-BE0C-4B7B-BAFF-FC4DDE388AB0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rgbClr val="588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5FEFABD1-1A87-4F3C-BEDE-0AD0F5FC5185}"/>
              </a:ext>
            </a:extLst>
          </p:cNvPr>
          <p:cNvGrpSpPr/>
          <p:nvPr/>
        </p:nvGrpSpPr>
        <p:grpSpPr>
          <a:xfrm>
            <a:off x="7680398" y="3042693"/>
            <a:ext cx="2129793" cy="656897"/>
            <a:chOff x="1427480" y="1534606"/>
            <a:chExt cx="1696720" cy="640080"/>
          </a:xfrm>
        </p:grpSpPr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1EBDF420-01B4-4FF4-A299-457236EE31FE}"/>
                </a:ext>
              </a:extLst>
            </p:cNvPr>
            <p:cNvSpPr txBox="1"/>
            <p:nvPr/>
          </p:nvSpPr>
          <p:spPr>
            <a:xfrm>
              <a:off x="1427480" y="1623814"/>
              <a:ext cx="1696720" cy="44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spc="300" dirty="0"/>
                <a:t>持球能力</a:t>
              </a:r>
            </a:p>
          </p:txBody>
        </p:sp>
        <p:sp>
          <p:nvSpPr>
            <p:cNvPr id="56" name="矩形: 圓角 55">
              <a:extLst>
                <a:ext uri="{FF2B5EF4-FFF2-40B4-BE49-F238E27FC236}">
                  <a16:creationId xmlns:a16="http://schemas.microsoft.com/office/drawing/2014/main" id="{A87631C0-0DAC-4C68-96AF-E98E8F889710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rgbClr val="C44E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3466C312-93ED-4654-A388-3A1F2E898B16}"/>
              </a:ext>
            </a:extLst>
          </p:cNvPr>
          <p:cNvGrpSpPr/>
          <p:nvPr/>
        </p:nvGrpSpPr>
        <p:grpSpPr>
          <a:xfrm>
            <a:off x="7680398" y="4243289"/>
            <a:ext cx="2124000" cy="656897"/>
            <a:chOff x="1427480" y="1534606"/>
            <a:chExt cx="1696720" cy="640080"/>
          </a:xfrm>
        </p:grpSpPr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159AEBDB-3235-4798-95F2-B60F183B139A}"/>
                </a:ext>
              </a:extLst>
            </p:cNvPr>
            <p:cNvSpPr txBox="1"/>
            <p:nvPr/>
          </p:nvSpPr>
          <p:spPr>
            <a:xfrm>
              <a:off x="1427480" y="1623814"/>
              <a:ext cx="1696720" cy="44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spc="300" dirty="0"/>
                <a:t>防守能力</a:t>
              </a:r>
            </a:p>
          </p:txBody>
        </p:sp>
        <p:sp>
          <p:nvSpPr>
            <p:cNvPr id="59" name="矩形: 圓角 58">
              <a:extLst>
                <a:ext uri="{FF2B5EF4-FFF2-40B4-BE49-F238E27FC236}">
                  <a16:creationId xmlns:a16="http://schemas.microsoft.com/office/drawing/2014/main" id="{A973B93F-A22F-4331-B173-6DF56D46A242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rgbClr val="9BCD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91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BE132433-837D-41E4-9856-D9F88EED0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47" y="971962"/>
            <a:ext cx="5064279" cy="341632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E7B6444-2423-45D2-8B52-C6E31977B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4" y="947119"/>
            <a:ext cx="5064279" cy="3416319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9D7ACF24-4FF7-4E2A-AF7E-E8D75EBDE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60" y="3650432"/>
            <a:ext cx="5064279" cy="3416319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23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Co-Ranking Matrix</a:t>
            </a:r>
            <a:endParaRPr lang="zh-TW" altLang="en-US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資料分析</a:t>
            </a:r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2CD93D00-29F5-43FC-B669-7F31FBCE1090}"/>
              </a:ext>
            </a:extLst>
          </p:cNvPr>
          <p:cNvGrpSpPr/>
          <p:nvPr/>
        </p:nvGrpSpPr>
        <p:grpSpPr>
          <a:xfrm>
            <a:off x="10484363" y="3641219"/>
            <a:ext cx="983843" cy="580749"/>
            <a:chOff x="1427480" y="1534606"/>
            <a:chExt cx="1696721" cy="640080"/>
          </a:xfrm>
        </p:grpSpPr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35FA9855-1FD1-4323-8631-079D89525B8E}"/>
                </a:ext>
              </a:extLst>
            </p:cNvPr>
            <p:cNvSpPr txBox="1"/>
            <p:nvPr/>
          </p:nvSpPr>
          <p:spPr>
            <a:xfrm>
              <a:off x="1427480" y="1623814"/>
              <a:ext cx="1696721" cy="508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spc="300" dirty="0">
                  <a:solidFill>
                    <a:schemeClr val="accent1"/>
                  </a:solidFill>
                </a:rPr>
                <a:t>LDA</a:t>
              </a:r>
              <a:endParaRPr lang="zh-TW" altLang="en-US" sz="2400" b="1" spc="300" dirty="0">
                <a:solidFill>
                  <a:schemeClr val="accent1"/>
                </a:solidFill>
              </a:endParaRPr>
            </a:p>
          </p:txBody>
        </p:sp>
        <p:sp>
          <p:nvSpPr>
            <p:cNvPr id="60" name="矩形: 圓角 59">
              <a:extLst>
                <a:ext uri="{FF2B5EF4-FFF2-40B4-BE49-F238E27FC236}">
                  <a16:creationId xmlns:a16="http://schemas.microsoft.com/office/drawing/2014/main" id="{735364B2-9A59-4217-9892-B4AE7EC2DF9D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2D45EFB5-F101-4C12-9E64-78A962AA31DB}"/>
              </a:ext>
            </a:extLst>
          </p:cNvPr>
          <p:cNvGrpSpPr/>
          <p:nvPr/>
        </p:nvGrpSpPr>
        <p:grpSpPr>
          <a:xfrm>
            <a:off x="8035391" y="5147524"/>
            <a:ext cx="983843" cy="580749"/>
            <a:chOff x="1427480" y="1534606"/>
            <a:chExt cx="1696721" cy="640080"/>
          </a:xfrm>
        </p:grpSpPr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5C3BBFE0-0E6A-45F5-ACC0-9B9B437BD271}"/>
                </a:ext>
              </a:extLst>
            </p:cNvPr>
            <p:cNvSpPr txBox="1"/>
            <p:nvPr/>
          </p:nvSpPr>
          <p:spPr>
            <a:xfrm>
              <a:off x="1427480" y="1623814"/>
              <a:ext cx="1696721" cy="508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spc="300" dirty="0">
                  <a:solidFill>
                    <a:schemeClr val="accent1"/>
                  </a:solidFill>
                </a:rPr>
                <a:t>MDS</a:t>
              </a:r>
              <a:endParaRPr lang="zh-TW" altLang="en-US" sz="2400" b="1" spc="300" dirty="0">
                <a:solidFill>
                  <a:schemeClr val="accent1"/>
                </a:solidFill>
              </a:endParaRPr>
            </a:p>
          </p:txBody>
        </p:sp>
        <p:sp>
          <p:nvSpPr>
            <p:cNvPr id="63" name="矩形: 圓角 62">
              <a:extLst>
                <a:ext uri="{FF2B5EF4-FFF2-40B4-BE49-F238E27FC236}">
                  <a16:creationId xmlns:a16="http://schemas.microsoft.com/office/drawing/2014/main" id="{BFDCA4ED-5671-4A43-8ADA-7C2EB73D0C65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7F28FDE3-4D91-4F9E-BBED-2C301D560D6C}"/>
              </a:ext>
            </a:extLst>
          </p:cNvPr>
          <p:cNvGrpSpPr/>
          <p:nvPr/>
        </p:nvGrpSpPr>
        <p:grpSpPr>
          <a:xfrm>
            <a:off x="1172835" y="3642410"/>
            <a:ext cx="983843" cy="580749"/>
            <a:chOff x="1427480" y="1534606"/>
            <a:chExt cx="1696721" cy="640080"/>
          </a:xfrm>
        </p:grpSpPr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75B8B0C2-7D74-4987-9E8B-6FAECF0AC155}"/>
                </a:ext>
              </a:extLst>
            </p:cNvPr>
            <p:cNvSpPr txBox="1"/>
            <p:nvPr/>
          </p:nvSpPr>
          <p:spPr>
            <a:xfrm>
              <a:off x="1427480" y="1623814"/>
              <a:ext cx="1696721" cy="508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spc="300" dirty="0">
                  <a:solidFill>
                    <a:schemeClr val="accent1"/>
                  </a:solidFill>
                </a:rPr>
                <a:t>PCA</a:t>
              </a:r>
              <a:endParaRPr lang="zh-TW" altLang="en-US" sz="2400" b="1" spc="300" dirty="0">
                <a:solidFill>
                  <a:schemeClr val="accent1"/>
                </a:solidFill>
              </a:endParaRPr>
            </a:p>
          </p:txBody>
        </p:sp>
        <p:sp>
          <p:nvSpPr>
            <p:cNvPr id="66" name="矩形: 圓角 65">
              <a:extLst>
                <a:ext uri="{FF2B5EF4-FFF2-40B4-BE49-F238E27FC236}">
                  <a16:creationId xmlns:a16="http://schemas.microsoft.com/office/drawing/2014/main" id="{AD3D2DA0-1C9D-402C-BA73-7DA1EDDF7186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27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24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LCMC</a:t>
            </a:r>
            <a:endParaRPr lang="zh-TW" altLang="en-US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資料分析</a:t>
            </a:r>
          </a:p>
        </p:txBody>
      </p:sp>
      <p:graphicFrame>
        <p:nvGraphicFramePr>
          <p:cNvPr id="36" name="表格 8">
            <a:extLst>
              <a:ext uri="{FF2B5EF4-FFF2-40B4-BE49-F238E27FC236}">
                <a16:creationId xmlns:a16="http://schemas.microsoft.com/office/drawing/2014/main" id="{23C353F8-30C7-49C4-9F01-6972D3BDD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798850"/>
              </p:ext>
            </p:extLst>
          </p:nvPr>
        </p:nvGraphicFramePr>
        <p:xfrm>
          <a:off x="1417399" y="1380090"/>
          <a:ext cx="8930166" cy="4813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155">
                  <a:extLst>
                    <a:ext uri="{9D8B030D-6E8A-4147-A177-3AD203B41FA5}">
                      <a16:colId xmlns:a16="http://schemas.microsoft.com/office/drawing/2014/main" val="1488941760"/>
                    </a:ext>
                  </a:extLst>
                </a:gridCol>
                <a:gridCol w="1108155">
                  <a:extLst>
                    <a:ext uri="{9D8B030D-6E8A-4147-A177-3AD203B41FA5}">
                      <a16:colId xmlns:a16="http://schemas.microsoft.com/office/drawing/2014/main" val="2839578435"/>
                    </a:ext>
                  </a:extLst>
                </a:gridCol>
                <a:gridCol w="1108155">
                  <a:extLst>
                    <a:ext uri="{9D8B030D-6E8A-4147-A177-3AD203B41FA5}">
                      <a16:colId xmlns:a16="http://schemas.microsoft.com/office/drawing/2014/main" val="2435788829"/>
                    </a:ext>
                  </a:extLst>
                </a:gridCol>
                <a:gridCol w="1108155">
                  <a:extLst>
                    <a:ext uri="{9D8B030D-6E8A-4147-A177-3AD203B41FA5}">
                      <a16:colId xmlns:a16="http://schemas.microsoft.com/office/drawing/2014/main" val="4153463460"/>
                    </a:ext>
                  </a:extLst>
                </a:gridCol>
                <a:gridCol w="1108155">
                  <a:extLst>
                    <a:ext uri="{9D8B030D-6E8A-4147-A177-3AD203B41FA5}">
                      <a16:colId xmlns:a16="http://schemas.microsoft.com/office/drawing/2014/main" val="3934527117"/>
                    </a:ext>
                  </a:extLst>
                </a:gridCol>
                <a:gridCol w="1108155">
                  <a:extLst>
                    <a:ext uri="{9D8B030D-6E8A-4147-A177-3AD203B41FA5}">
                      <a16:colId xmlns:a16="http://schemas.microsoft.com/office/drawing/2014/main" val="1680330230"/>
                    </a:ext>
                  </a:extLst>
                </a:gridCol>
                <a:gridCol w="1108155">
                  <a:extLst>
                    <a:ext uri="{9D8B030D-6E8A-4147-A177-3AD203B41FA5}">
                      <a16:colId xmlns:a16="http://schemas.microsoft.com/office/drawing/2014/main" val="3420095910"/>
                    </a:ext>
                  </a:extLst>
                </a:gridCol>
                <a:gridCol w="1173081">
                  <a:extLst>
                    <a:ext uri="{9D8B030D-6E8A-4147-A177-3AD203B41FA5}">
                      <a16:colId xmlns:a16="http://schemas.microsoft.com/office/drawing/2014/main" val="693256159"/>
                    </a:ext>
                  </a:extLst>
                </a:gridCol>
              </a:tblGrid>
              <a:tr h="816572"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方法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K = 5</a:t>
                      </a:r>
                      <a:endParaRPr lang="zh-TW" altLang="en-US" sz="2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K = 6</a:t>
                      </a:r>
                      <a:endParaRPr lang="zh-TW" altLang="en-US" sz="2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K = 7</a:t>
                      </a:r>
                      <a:endParaRPr lang="zh-TW" altLang="en-US" sz="2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K = 8</a:t>
                      </a:r>
                      <a:endParaRPr lang="zh-TW" altLang="en-US" sz="2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K = 9</a:t>
                      </a:r>
                      <a:endParaRPr lang="zh-TW" altLang="en-US" sz="2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K = 10</a:t>
                      </a:r>
                      <a:endParaRPr lang="zh-TW" altLang="en-US" sz="2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8219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 &lt; p</a:t>
                      </a:r>
                      <a:endParaRPr lang="zh-TW" alt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PCA</a:t>
                      </a:r>
                      <a:endParaRPr lang="zh-TW" altLang="en-US" sz="20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0.4476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0.4709</a:t>
                      </a:r>
                      <a:endParaRPr lang="zh-TW" altLang="en-US" sz="18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0.4396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0.4241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0.4119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0.3985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3134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MDS</a:t>
                      </a:r>
                      <a:endParaRPr lang="zh-TW" altLang="en-US" sz="2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0.4476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0.4709</a:t>
                      </a:r>
                      <a:endParaRPr lang="zh-TW" altLang="en-US" sz="18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0.4396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0.4241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0.4119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0.3985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3601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LDA</a:t>
                      </a:r>
                      <a:endParaRPr lang="zh-TW" altLang="en-US" sz="20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0.1943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0.2209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0.2586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0.2658</a:t>
                      </a:r>
                      <a:endParaRPr lang="zh-TW" altLang="en-US" sz="18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0.2415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0.2185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711708"/>
                  </a:ext>
                </a:extLst>
              </a:tr>
              <a:tr h="46800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 = p</a:t>
                      </a:r>
                      <a:endParaRPr lang="zh-TW" alt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PCA</a:t>
                      </a:r>
                      <a:endParaRPr lang="zh-TW" altLang="en-US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0.5324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0.5474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0.5800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0.5957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0.6032</a:t>
                      </a:r>
                      <a:endParaRPr lang="zh-TW" altLang="en-US" sz="18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0.5939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953359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MDS</a:t>
                      </a:r>
                      <a:endParaRPr lang="zh-TW" altLang="en-US" sz="2000" b="1" dirty="0"/>
                    </a:p>
                  </a:txBody>
                  <a:tcPr anchor="ctr">
                    <a:solidFill>
                      <a:srgbClr val="FFE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0.5324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rgbClr val="FFE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0.5474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rgbClr val="FFE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0.5800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rgbClr val="FF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0.5957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E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0.6032</a:t>
                      </a:r>
                      <a:endParaRPr lang="zh-TW" altLang="en-US" sz="18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E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0.5939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822337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LDA</a:t>
                      </a:r>
                      <a:endParaRPr lang="zh-TW" altLang="en-US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0.0907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0.0914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0.0919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0.0904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0.1078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0.1105</a:t>
                      </a:r>
                      <a:endParaRPr lang="zh-TW" altLang="en-US" sz="18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33497"/>
                  </a:ext>
                </a:extLst>
              </a:tr>
              <a:tr h="46800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 &gt; p</a:t>
                      </a:r>
                      <a:endParaRPr lang="zh-TW" alt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PCA</a:t>
                      </a:r>
                      <a:endParaRPr lang="zh-TW" altLang="en-US" sz="20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0.2719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0.2955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0.3304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0.3557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0.3736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altLang="zh-TW" sz="18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0.3926</a:t>
                      </a:r>
                      <a:endParaRPr lang="zh-TW" altLang="en-US" sz="18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0432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MDS</a:t>
                      </a:r>
                      <a:endParaRPr lang="zh-TW" altLang="en-US" sz="2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0.2719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0.2955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0.3304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0.3557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0.3736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accent4"/>
                          </a:solidFill>
                        </a:rPr>
                        <a:t>0.3926</a:t>
                      </a:r>
                      <a:endParaRPr lang="zh-TW" altLang="en-US" sz="18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33420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LDA</a:t>
                      </a:r>
                      <a:endParaRPr lang="zh-TW" altLang="en-US" sz="20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0.0166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0.0160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0.0166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0.0178</a:t>
                      </a:r>
                      <a:endParaRPr lang="zh-TW" altLang="en-US" sz="18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0.0173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0.0149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708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0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25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Heatmap</a:t>
            </a:r>
            <a:endParaRPr lang="zh-TW" altLang="en-US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資料分析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45FB37-907E-461E-8767-50C6816CCE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9" y="1161039"/>
            <a:ext cx="9079221" cy="5674513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4A0DA261-FC86-470F-99F7-56E133C00529}"/>
              </a:ext>
            </a:extLst>
          </p:cNvPr>
          <p:cNvGrpSpPr/>
          <p:nvPr/>
        </p:nvGrpSpPr>
        <p:grpSpPr>
          <a:xfrm>
            <a:off x="9595028" y="1680512"/>
            <a:ext cx="2288758" cy="3739485"/>
            <a:chOff x="9595028" y="1680512"/>
            <a:chExt cx="2288758" cy="3739485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F522776C-9061-4F21-B6F2-446781C03D8B}"/>
                </a:ext>
              </a:extLst>
            </p:cNvPr>
            <p:cNvSpPr txBox="1"/>
            <p:nvPr/>
          </p:nvSpPr>
          <p:spPr>
            <a:xfrm>
              <a:off x="9595029" y="1680512"/>
              <a:ext cx="2288757" cy="373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進攻能力</a:t>
              </a:r>
              <a:endParaRPr lang="en-US" altLang="zh-TW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防守能力</a:t>
              </a:r>
              <a:endParaRPr lang="en-US" altLang="zh-TW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spcBef>
                  <a:spcPts val="1800"/>
                </a:spcBef>
              </a:pPr>
              <a:r>
                <a:rPr lang="zh-TW" altLang="en-US" sz="2400" dirty="0">
                  <a:solidFill>
                    <a:schemeClr val="accent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守門員能力</a:t>
              </a:r>
              <a:endParaRPr lang="en-US" altLang="zh-TW" sz="24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dirty="0">
                  <a:solidFill>
                    <a:schemeClr val="accent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動作、力道</a:t>
              </a:r>
              <a:endParaRPr lang="en-US" altLang="zh-TW" sz="24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spcBef>
                  <a:spcPts val="1800"/>
                </a:spcBef>
              </a:pPr>
              <a:r>
                <a:rPr lang="zh-TW" altLang="en-US" sz="24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心理素質</a:t>
              </a:r>
              <a:endParaRPr lang="en-US" altLang="zh-TW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技巧</a:t>
              </a:r>
              <a:endParaRPr lang="en-US" altLang="zh-TW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spcBef>
                  <a:spcPts val="1800"/>
                </a:spcBef>
              </a:pPr>
              <a:r>
                <a:rPr lang="zh-TW" altLang="en-US" sz="2400" dirty="0">
                  <a:solidFill>
                    <a:schemeClr val="accent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持球能力</a:t>
              </a:r>
              <a:endParaRPr lang="en-US" altLang="zh-TW" sz="24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dirty="0">
                  <a:solidFill>
                    <a:schemeClr val="accent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整體表現</a:t>
              </a:r>
              <a:endParaRPr lang="en-US" altLang="zh-TW" sz="24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4EE47312-1FE6-4E90-93EE-1838AD5DA5D4}"/>
                </a:ext>
              </a:extLst>
            </p:cNvPr>
            <p:cNvCxnSpPr/>
            <p:nvPr/>
          </p:nvCxnSpPr>
          <p:spPr>
            <a:xfrm>
              <a:off x="9595029" y="2565401"/>
              <a:ext cx="2288757" cy="0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1C7A9D73-5665-4E64-B4F6-16ADC17DD734}"/>
                </a:ext>
              </a:extLst>
            </p:cNvPr>
            <p:cNvCxnSpPr/>
            <p:nvPr/>
          </p:nvCxnSpPr>
          <p:spPr>
            <a:xfrm>
              <a:off x="9595029" y="3522134"/>
              <a:ext cx="2288757" cy="0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30D2BAFA-0DCA-4B83-A9FA-78E7CB838BD9}"/>
                </a:ext>
              </a:extLst>
            </p:cNvPr>
            <p:cNvCxnSpPr/>
            <p:nvPr/>
          </p:nvCxnSpPr>
          <p:spPr>
            <a:xfrm>
              <a:off x="9595028" y="4478868"/>
              <a:ext cx="2288757" cy="0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17C71DB1-9960-4661-8230-F8A45A45C330}"/>
                </a:ext>
              </a:extLst>
            </p:cNvPr>
            <p:cNvSpPr txBox="1"/>
            <p:nvPr/>
          </p:nvSpPr>
          <p:spPr>
            <a:xfrm>
              <a:off x="9595028" y="1911894"/>
              <a:ext cx="319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accent1"/>
                  </a:solidFill>
                </a:rPr>
                <a:t>1.</a:t>
              </a:r>
              <a:endParaRPr lang="zh-TW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AACA502C-8F21-4E43-809B-32DC5D51BF79}"/>
                </a:ext>
              </a:extLst>
            </p:cNvPr>
            <p:cNvSpPr txBox="1"/>
            <p:nvPr/>
          </p:nvSpPr>
          <p:spPr>
            <a:xfrm>
              <a:off x="9595028" y="2826049"/>
              <a:ext cx="319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accent4"/>
                  </a:solidFill>
                </a:rPr>
                <a:t>2.</a:t>
              </a:r>
              <a:endParaRPr lang="zh-TW" alt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4800D65B-ADC8-4D41-84CF-870BEFB075D8}"/>
                </a:ext>
              </a:extLst>
            </p:cNvPr>
            <p:cNvSpPr txBox="1"/>
            <p:nvPr/>
          </p:nvSpPr>
          <p:spPr>
            <a:xfrm>
              <a:off x="9595028" y="3782781"/>
              <a:ext cx="319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accent1"/>
                  </a:solidFill>
                </a:rPr>
                <a:t>3.</a:t>
              </a:r>
              <a:endParaRPr lang="zh-TW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DD2C37D6-B3DB-40BF-90B6-15D37D8EA5AC}"/>
                </a:ext>
              </a:extLst>
            </p:cNvPr>
            <p:cNvSpPr txBox="1"/>
            <p:nvPr/>
          </p:nvSpPr>
          <p:spPr>
            <a:xfrm>
              <a:off x="9595028" y="4740056"/>
              <a:ext cx="319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accent4"/>
                  </a:solidFill>
                </a:rPr>
                <a:t>4.</a:t>
              </a:r>
              <a:endParaRPr lang="zh-TW" altLang="en-US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6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316012" y="4089031"/>
            <a:ext cx="369726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316012" y="4905375"/>
            <a:ext cx="369726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5"/>
          <p:cNvSpPr txBox="1"/>
          <p:nvPr/>
        </p:nvSpPr>
        <p:spPr>
          <a:xfrm>
            <a:off x="4052100" y="4030937"/>
            <a:ext cx="4157331" cy="86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TW" altLang="en-US" sz="4400" b="1" dirty="0">
                <a:latin typeface="微软雅黑" pitchFamily="34" charset="-122"/>
                <a:ea typeface="微软雅黑" pitchFamily="34" charset="-122"/>
              </a:rPr>
              <a:t>結論與討論</a:t>
            </a:r>
            <a:endParaRPr lang="zh-CN" altLang="en-US" sz="4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FA5303C3-DC21-411D-B80B-5DA24C3AEEC3}"/>
              </a:ext>
            </a:extLst>
          </p:cNvPr>
          <p:cNvSpPr/>
          <p:nvPr/>
        </p:nvSpPr>
        <p:spPr>
          <a:xfrm rot="10800000" flipH="1" flipV="1">
            <a:off x="4605888" y="569833"/>
            <a:ext cx="2980224" cy="256915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E6340B0F-FF20-4E3B-8BFF-7A7CD9B481A6}"/>
              </a:ext>
            </a:extLst>
          </p:cNvPr>
          <p:cNvSpPr/>
          <p:nvPr/>
        </p:nvSpPr>
        <p:spPr>
          <a:xfrm rot="10800000" flipH="1">
            <a:off x="4605888" y="1317646"/>
            <a:ext cx="3000488" cy="258662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5246CC2-2ADD-4239-B4A8-3F971CE15784}"/>
              </a:ext>
            </a:extLst>
          </p:cNvPr>
          <p:cNvSpPr txBox="1"/>
          <p:nvPr/>
        </p:nvSpPr>
        <p:spPr>
          <a:xfrm>
            <a:off x="5579791" y="1854411"/>
            <a:ext cx="174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sz="5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681ED7A-6E40-47CB-B75A-A757671F7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131" y="4900773"/>
            <a:ext cx="3697268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>
              <a:defRPr/>
            </a:pPr>
            <a:r>
              <a:rPr lang="en-US" altLang="zh-CN" sz="1400" b="0" kern="0" dirty="0">
                <a:solidFill>
                  <a:schemeClr val="tx2"/>
                </a:solidFill>
                <a:latin typeface="+mn-ea"/>
                <a:ea typeface="+mn-ea"/>
              </a:rPr>
              <a:t>CONCLUSION &amp; DISCUSSION</a:t>
            </a:r>
            <a:endParaRPr lang="zh-CN" altLang="en-US" sz="1400" b="0" kern="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6FA2175-0737-4D25-B2FE-D8A655F8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1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26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27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結論與討論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A8D18352-1E16-42D1-B817-451FC4B3BF92}"/>
              </a:ext>
            </a:extLst>
          </p:cNvPr>
          <p:cNvSpPr txBox="1"/>
          <p:nvPr/>
        </p:nvSpPr>
        <p:spPr>
          <a:xfrm>
            <a:off x="1075614" y="1628038"/>
            <a:ext cx="91176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持球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防守能力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的相關指標最能解釋此資料。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薪水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的多寡主要受</a:t>
            </a:r>
            <a:r>
              <a:rPr lang="zh-TW" alt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整體表現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持球相關能力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整體而言：</a:t>
            </a:r>
            <a:r>
              <a:rPr lang="en-US" altLang="zh-TW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PC</a:t>
            </a:r>
            <a:r>
              <a:rPr lang="en-US" altLang="zh-TW" sz="2800" spc="3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</a:t>
            </a:r>
            <a:r>
              <a:rPr lang="en-US" altLang="zh-TW" sz="2800" spc="3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sz="2800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LD</a:t>
            </a:r>
            <a:r>
              <a:rPr lang="en-US" altLang="zh-TW" sz="2800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00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28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結論與討論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65FE685A-3E88-4BC8-A4E9-AF83F6D06127}"/>
              </a:ext>
            </a:extLst>
          </p:cNvPr>
          <p:cNvSpPr txBox="1"/>
          <p:nvPr/>
        </p:nvSpPr>
        <p:spPr>
          <a:xfrm>
            <a:off x="6722452" y="3267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AF5CB064-786B-42FB-B243-DDC354C64A44}"/>
              </a:ext>
            </a:extLst>
          </p:cNvPr>
          <p:cNvSpPr txBox="1"/>
          <p:nvPr/>
        </p:nvSpPr>
        <p:spPr>
          <a:xfrm>
            <a:off x="1619201" y="1680713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415892"/>
                </a:solidFill>
              </a:rPr>
              <a:t>想法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D0D82C4A-FF73-4D00-8C6D-14BE7C8082AC}"/>
              </a:ext>
            </a:extLst>
          </p:cNvPr>
          <p:cNvSpPr txBox="1"/>
          <p:nvPr/>
        </p:nvSpPr>
        <p:spPr>
          <a:xfrm>
            <a:off x="1543001" y="4383365"/>
            <a:ext cx="890592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結合過去幾年的資料，預測球員未來的表現。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將相似數據指標進行結合，以減少指標數量。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032A452F-B0C9-4C0A-9756-03E927EDD329}"/>
              </a:ext>
            </a:extLst>
          </p:cNvPr>
          <p:cNvSpPr txBox="1"/>
          <p:nvPr/>
        </p:nvSpPr>
        <p:spPr>
          <a:xfrm>
            <a:off x="1619201" y="3668370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415892"/>
                </a:solidFill>
              </a:rPr>
              <a:t>未來延伸</a:t>
            </a: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E67E44A6-A70E-4487-BFDD-3B438B298BBC}"/>
              </a:ext>
            </a:extLst>
          </p:cNvPr>
          <p:cNvSpPr txBox="1"/>
          <p:nvPr/>
        </p:nvSpPr>
        <p:spPr>
          <a:xfrm>
            <a:off x="1724025" y="2438400"/>
            <a:ext cx="8724900" cy="70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6582F957-6A1D-4B32-8F72-04BCF53C4F36}"/>
              </a:ext>
            </a:extLst>
          </p:cNvPr>
          <p:cNvSpPr txBox="1"/>
          <p:nvPr/>
        </p:nvSpPr>
        <p:spPr>
          <a:xfrm>
            <a:off x="1543001" y="2412360"/>
            <a:ext cx="840907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球員的表現是否會受其他球員影響？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如果球員出賽次數少，數值是否會不夠客觀？</a:t>
            </a:r>
          </a:p>
        </p:txBody>
      </p:sp>
      <p:sp>
        <p:nvSpPr>
          <p:cNvPr id="59" name="Freeform 9">
            <a:extLst>
              <a:ext uri="{FF2B5EF4-FFF2-40B4-BE49-F238E27FC236}">
                <a16:creationId xmlns:a16="http://schemas.microsoft.com/office/drawing/2014/main" id="{BC4E8B32-1805-4988-805B-608D87BD8C13}"/>
              </a:ext>
            </a:extLst>
          </p:cNvPr>
          <p:cNvSpPr>
            <a:spLocks noEditPoints="1"/>
          </p:cNvSpPr>
          <p:nvPr/>
        </p:nvSpPr>
        <p:spPr bwMode="auto">
          <a:xfrm rot="655585">
            <a:off x="8877652" y="3541846"/>
            <a:ext cx="2564441" cy="2371660"/>
          </a:xfrm>
          <a:custGeom>
            <a:avLst/>
            <a:gdLst>
              <a:gd name="T0" fmla="*/ 5 w 497"/>
              <a:gd name="T1" fmla="*/ 269 h 457"/>
              <a:gd name="T2" fmla="*/ 116 w 497"/>
              <a:gd name="T3" fmla="*/ 364 h 457"/>
              <a:gd name="T4" fmla="*/ 193 w 497"/>
              <a:gd name="T5" fmla="*/ 265 h 457"/>
              <a:gd name="T6" fmla="*/ 303 w 497"/>
              <a:gd name="T7" fmla="*/ 142 h 457"/>
              <a:gd name="T8" fmla="*/ 163 w 497"/>
              <a:gd name="T9" fmla="*/ 131 h 457"/>
              <a:gd name="T10" fmla="*/ 263 w 497"/>
              <a:gd name="T11" fmla="*/ 62 h 457"/>
              <a:gd name="T12" fmla="*/ 409 w 497"/>
              <a:gd name="T13" fmla="*/ 133 h 457"/>
              <a:gd name="T14" fmla="*/ 418 w 497"/>
              <a:gd name="T15" fmla="*/ 180 h 457"/>
              <a:gd name="T16" fmla="*/ 218 w 497"/>
              <a:gd name="T17" fmla="*/ 358 h 457"/>
              <a:gd name="T18" fmla="*/ 195 w 497"/>
              <a:gd name="T19" fmla="*/ 397 h 457"/>
              <a:gd name="T20" fmla="*/ 234 w 497"/>
              <a:gd name="T21" fmla="*/ 343 h 457"/>
              <a:gd name="T22" fmla="*/ 209 w 497"/>
              <a:gd name="T23" fmla="*/ 310 h 457"/>
              <a:gd name="T24" fmla="*/ 235 w 497"/>
              <a:gd name="T25" fmla="*/ 161 h 457"/>
              <a:gd name="T26" fmla="*/ 163 w 497"/>
              <a:gd name="T27" fmla="*/ 150 h 457"/>
              <a:gd name="T28" fmla="*/ 171 w 497"/>
              <a:gd name="T29" fmla="*/ 165 h 457"/>
              <a:gd name="T30" fmla="*/ 63 w 497"/>
              <a:gd name="T31" fmla="*/ 248 h 457"/>
              <a:gd name="T32" fmla="*/ 38 w 497"/>
              <a:gd name="T33" fmla="*/ 272 h 457"/>
              <a:gd name="T34" fmla="*/ 224 w 497"/>
              <a:gd name="T35" fmla="*/ 152 h 457"/>
              <a:gd name="T36" fmla="*/ 208 w 497"/>
              <a:gd name="T37" fmla="*/ 166 h 457"/>
              <a:gd name="T38" fmla="*/ 104 w 497"/>
              <a:gd name="T39" fmla="*/ 262 h 457"/>
              <a:gd name="T40" fmla="*/ 136 w 497"/>
              <a:gd name="T41" fmla="*/ 249 h 457"/>
              <a:gd name="T42" fmla="*/ 129 w 497"/>
              <a:gd name="T43" fmla="*/ 275 h 457"/>
              <a:gd name="T44" fmla="*/ 60 w 497"/>
              <a:gd name="T45" fmla="*/ 328 h 457"/>
              <a:gd name="T46" fmla="*/ 103 w 497"/>
              <a:gd name="T47" fmla="*/ 304 h 457"/>
              <a:gd name="T48" fmla="*/ 178 w 497"/>
              <a:gd name="T49" fmla="*/ 250 h 457"/>
              <a:gd name="T50" fmla="*/ 175 w 497"/>
              <a:gd name="T51" fmla="*/ 357 h 457"/>
              <a:gd name="T52" fmla="*/ 199 w 497"/>
              <a:gd name="T53" fmla="*/ 335 h 457"/>
              <a:gd name="T54" fmla="*/ 166 w 497"/>
              <a:gd name="T55" fmla="*/ 390 h 457"/>
              <a:gd name="T56" fmla="*/ 164 w 497"/>
              <a:gd name="T57" fmla="*/ 433 h 457"/>
              <a:gd name="T58" fmla="*/ 222 w 497"/>
              <a:gd name="T59" fmla="*/ 405 h 457"/>
              <a:gd name="T60" fmla="*/ 213 w 497"/>
              <a:gd name="T61" fmla="*/ 440 h 457"/>
              <a:gd name="T62" fmla="*/ 354 w 497"/>
              <a:gd name="T63" fmla="*/ 318 h 457"/>
              <a:gd name="T64" fmla="*/ 354 w 497"/>
              <a:gd name="T65" fmla="*/ 374 h 457"/>
              <a:gd name="T66" fmla="*/ 308 w 497"/>
              <a:gd name="T67" fmla="*/ 349 h 457"/>
              <a:gd name="T68" fmla="*/ 385 w 497"/>
              <a:gd name="T69" fmla="*/ 266 h 457"/>
              <a:gd name="T70" fmla="*/ 416 w 497"/>
              <a:gd name="T71" fmla="*/ 300 h 457"/>
              <a:gd name="T72" fmla="*/ 317 w 497"/>
              <a:gd name="T73" fmla="*/ 418 h 457"/>
              <a:gd name="T74" fmla="*/ 384 w 497"/>
              <a:gd name="T75" fmla="*/ 386 h 457"/>
              <a:gd name="T76" fmla="*/ 436 w 497"/>
              <a:gd name="T77" fmla="*/ 224 h 457"/>
              <a:gd name="T78" fmla="*/ 344 w 497"/>
              <a:gd name="T79" fmla="*/ 288 h 457"/>
              <a:gd name="T80" fmla="*/ 351 w 497"/>
              <a:gd name="T81" fmla="*/ 256 h 457"/>
              <a:gd name="T82" fmla="*/ 343 w 497"/>
              <a:gd name="T83" fmla="*/ 267 h 457"/>
              <a:gd name="T84" fmla="*/ 313 w 497"/>
              <a:gd name="T85" fmla="*/ 297 h 457"/>
              <a:gd name="T86" fmla="*/ 441 w 497"/>
              <a:gd name="T87" fmla="*/ 166 h 457"/>
              <a:gd name="T88" fmla="*/ 342 w 497"/>
              <a:gd name="T89" fmla="*/ 224 h 457"/>
              <a:gd name="T90" fmla="*/ 333 w 497"/>
              <a:gd name="T91" fmla="*/ 192 h 457"/>
              <a:gd name="T92" fmla="*/ 343 w 497"/>
              <a:gd name="T93" fmla="*/ 143 h 457"/>
              <a:gd name="T94" fmla="*/ 396 w 497"/>
              <a:gd name="T95" fmla="*/ 83 h 457"/>
              <a:gd name="T96" fmla="*/ 384 w 497"/>
              <a:gd name="T97" fmla="*/ 54 h 457"/>
              <a:gd name="T98" fmla="*/ 373 w 497"/>
              <a:gd name="T99" fmla="*/ 71 h 457"/>
              <a:gd name="T100" fmla="*/ 291 w 497"/>
              <a:gd name="T101" fmla="*/ 93 h 457"/>
              <a:gd name="T102" fmla="*/ 310 w 497"/>
              <a:gd name="T103" fmla="*/ 43 h 457"/>
              <a:gd name="T104" fmla="*/ 315 w 497"/>
              <a:gd name="T105" fmla="*/ 17 h 457"/>
              <a:gd name="T106" fmla="*/ 99 w 497"/>
              <a:gd name="T107" fmla="*/ 158 h 457"/>
              <a:gd name="T108" fmla="*/ 34 w 497"/>
              <a:gd name="T109" fmla="*/ 201 h 457"/>
              <a:gd name="T110" fmla="*/ 161 w 497"/>
              <a:gd name="T111" fmla="*/ 45 h 457"/>
              <a:gd name="T112" fmla="*/ 35 w 497"/>
              <a:gd name="T113" fmla="*/ 195 h 457"/>
              <a:gd name="T114" fmla="*/ 202 w 497"/>
              <a:gd name="T115" fmla="*/ 13 h 457"/>
              <a:gd name="T116" fmla="*/ 45 w 497"/>
              <a:gd name="T117" fmla="*/ 321 h 457"/>
              <a:gd name="T118" fmla="*/ 143 w 497"/>
              <a:gd name="T119" fmla="*/ 424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7" h="457">
                <a:moveTo>
                  <a:pt x="74" y="389"/>
                </a:moveTo>
                <a:cubicBezTo>
                  <a:pt x="117" y="427"/>
                  <a:pt x="177" y="457"/>
                  <a:pt x="262" y="448"/>
                </a:cubicBezTo>
                <a:cubicBezTo>
                  <a:pt x="347" y="448"/>
                  <a:pt x="398" y="412"/>
                  <a:pt x="437" y="366"/>
                </a:cubicBezTo>
                <a:cubicBezTo>
                  <a:pt x="437" y="366"/>
                  <a:pt x="438" y="366"/>
                  <a:pt x="439" y="365"/>
                </a:cubicBezTo>
                <a:cubicBezTo>
                  <a:pt x="449" y="356"/>
                  <a:pt x="456" y="343"/>
                  <a:pt x="463" y="330"/>
                </a:cubicBezTo>
                <a:cubicBezTo>
                  <a:pt x="497" y="267"/>
                  <a:pt x="477" y="163"/>
                  <a:pt x="446" y="111"/>
                </a:cubicBezTo>
                <a:cubicBezTo>
                  <a:pt x="415" y="60"/>
                  <a:pt x="369" y="24"/>
                  <a:pt x="304" y="8"/>
                </a:cubicBezTo>
                <a:cubicBezTo>
                  <a:pt x="298" y="7"/>
                  <a:pt x="304" y="5"/>
                  <a:pt x="302" y="2"/>
                </a:cubicBezTo>
                <a:cubicBezTo>
                  <a:pt x="301" y="0"/>
                  <a:pt x="298" y="3"/>
                  <a:pt x="296" y="6"/>
                </a:cubicBezTo>
                <a:cubicBezTo>
                  <a:pt x="255" y="1"/>
                  <a:pt x="211" y="5"/>
                  <a:pt x="174" y="12"/>
                </a:cubicBezTo>
                <a:cubicBezTo>
                  <a:pt x="70" y="47"/>
                  <a:pt x="0" y="127"/>
                  <a:pt x="5" y="269"/>
                </a:cubicBezTo>
                <a:cubicBezTo>
                  <a:pt x="14" y="323"/>
                  <a:pt x="41" y="359"/>
                  <a:pt x="74" y="389"/>
                </a:cubicBezTo>
                <a:close/>
                <a:moveTo>
                  <a:pt x="147" y="427"/>
                </a:moveTo>
                <a:cubicBezTo>
                  <a:pt x="147" y="427"/>
                  <a:pt x="147" y="427"/>
                  <a:pt x="147" y="427"/>
                </a:cubicBezTo>
                <a:cubicBezTo>
                  <a:pt x="148" y="424"/>
                  <a:pt x="153" y="424"/>
                  <a:pt x="153" y="426"/>
                </a:cubicBezTo>
                <a:cubicBezTo>
                  <a:pt x="152" y="430"/>
                  <a:pt x="149" y="428"/>
                  <a:pt x="147" y="427"/>
                </a:cubicBezTo>
                <a:close/>
                <a:moveTo>
                  <a:pt x="95" y="377"/>
                </a:moveTo>
                <a:cubicBezTo>
                  <a:pt x="117" y="347"/>
                  <a:pt x="150" y="327"/>
                  <a:pt x="174" y="300"/>
                </a:cubicBezTo>
                <a:cubicBezTo>
                  <a:pt x="183" y="290"/>
                  <a:pt x="192" y="280"/>
                  <a:pt x="202" y="271"/>
                </a:cubicBezTo>
                <a:cubicBezTo>
                  <a:pt x="202" y="274"/>
                  <a:pt x="203" y="285"/>
                  <a:pt x="202" y="286"/>
                </a:cubicBezTo>
                <a:cubicBezTo>
                  <a:pt x="117" y="364"/>
                  <a:pt x="117" y="364"/>
                  <a:pt x="117" y="364"/>
                </a:cubicBezTo>
                <a:cubicBezTo>
                  <a:pt x="116" y="364"/>
                  <a:pt x="116" y="364"/>
                  <a:pt x="116" y="364"/>
                </a:cubicBezTo>
                <a:cubicBezTo>
                  <a:pt x="116" y="365"/>
                  <a:pt x="116" y="365"/>
                  <a:pt x="116" y="365"/>
                </a:cubicBezTo>
                <a:cubicBezTo>
                  <a:pt x="118" y="366"/>
                  <a:pt x="118" y="366"/>
                  <a:pt x="118" y="366"/>
                </a:cubicBezTo>
                <a:cubicBezTo>
                  <a:pt x="162" y="329"/>
                  <a:pt x="162" y="329"/>
                  <a:pt x="162" y="329"/>
                </a:cubicBezTo>
                <a:cubicBezTo>
                  <a:pt x="146" y="350"/>
                  <a:pt x="125" y="370"/>
                  <a:pt x="108" y="390"/>
                </a:cubicBezTo>
                <a:cubicBezTo>
                  <a:pt x="106" y="386"/>
                  <a:pt x="91" y="380"/>
                  <a:pt x="103" y="376"/>
                </a:cubicBezTo>
                <a:cubicBezTo>
                  <a:pt x="107" y="374"/>
                  <a:pt x="111" y="370"/>
                  <a:pt x="113" y="366"/>
                </a:cubicBezTo>
                <a:cubicBezTo>
                  <a:pt x="106" y="367"/>
                  <a:pt x="103" y="375"/>
                  <a:pt x="95" y="377"/>
                </a:cubicBezTo>
                <a:close/>
                <a:moveTo>
                  <a:pt x="142" y="311"/>
                </a:moveTo>
                <a:cubicBezTo>
                  <a:pt x="122" y="327"/>
                  <a:pt x="105" y="347"/>
                  <a:pt x="86" y="365"/>
                </a:cubicBezTo>
                <a:cubicBezTo>
                  <a:pt x="83" y="363"/>
                  <a:pt x="77" y="359"/>
                  <a:pt x="78" y="357"/>
                </a:cubicBezTo>
                <a:cubicBezTo>
                  <a:pt x="113" y="322"/>
                  <a:pt x="153" y="293"/>
                  <a:pt x="193" y="265"/>
                </a:cubicBezTo>
                <a:cubicBezTo>
                  <a:pt x="191" y="272"/>
                  <a:pt x="198" y="259"/>
                  <a:pt x="202" y="263"/>
                </a:cubicBezTo>
                <a:cubicBezTo>
                  <a:pt x="176" y="295"/>
                  <a:pt x="144" y="322"/>
                  <a:pt x="113" y="350"/>
                </a:cubicBezTo>
                <a:cubicBezTo>
                  <a:pt x="106" y="357"/>
                  <a:pt x="99" y="366"/>
                  <a:pt x="92" y="373"/>
                </a:cubicBezTo>
                <a:cubicBezTo>
                  <a:pt x="90" y="373"/>
                  <a:pt x="88" y="369"/>
                  <a:pt x="88" y="368"/>
                </a:cubicBezTo>
                <a:cubicBezTo>
                  <a:pt x="120" y="335"/>
                  <a:pt x="154" y="306"/>
                  <a:pt x="186" y="274"/>
                </a:cubicBezTo>
                <a:cubicBezTo>
                  <a:pt x="169" y="281"/>
                  <a:pt x="157" y="299"/>
                  <a:pt x="142" y="311"/>
                </a:cubicBezTo>
                <a:close/>
                <a:moveTo>
                  <a:pt x="217" y="103"/>
                </a:moveTo>
                <a:cubicBezTo>
                  <a:pt x="220" y="102"/>
                  <a:pt x="222" y="101"/>
                  <a:pt x="221" y="105"/>
                </a:cubicBezTo>
                <a:cubicBezTo>
                  <a:pt x="224" y="102"/>
                  <a:pt x="229" y="100"/>
                  <a:pt x="233" y="100"/>
                </a:cubicBezTo>
                <a:cubicBezTo>
                  <a:pt x="234" y="100"/>
                  <a:pt x="235" y="99"/>
                  <a:pt x="235" y="98"/>
                </a:cubicBezTo>
                <a:cubicBezTo>
                  <a:pt x="271" y="95"/>
                  <a:pt x="293" y="116"/>
                  <a:pt x="303" y="142"/>
                </a:cubicBezTo>
                <a:cubicBezTo>
                  <a:pt x="319" y="180"/>
                  <a:pt x="290" y="207"/>
                  <a:pt x="267" y="221"/>
                </a:cubicBezTo>
                <a:cubicBezTo>
                  <a:pt x="259" y="225"/>
                  <a:pt x="255" y="233"/>
                  <a:pt x="255" y="244"/>
                </a:cubicBezTo>
                <a:cubicBezTo>
                  <a:pt x="253" y="297"/>
                  <a:pt x="253" y="297"/>
                  <a:pt x="253" y="297"/>
                </a:cubicBezTo>
                <a:cubicBezTo>
                  <a:pt x="209" y="300"/>
                  <a:pt x="209" y="300"/>
                  <a:pt x="209" y="300"/>
                </a:cubicBezTo>
                <a:cubicBezTo>
                  <a:pt x="208" y="278"/>
                  <a:pt x="206" y="253"/>
                  <a:pt x="208" y="230"/>
                </a:cubicBezTo>
                <a:cubicBezTo>
                  <a:pt x="210" y="229"/>
                  <a:pt x="216" y="226"/>
                  <a:pt x="212" y="223"/>
                </a:cubicBezTo>
                <a:cubicBezTo>
                  <a:pt x="208" y="225"/>
                  <a:pt x="207" y="218"/>
                  <a:pt x="210" y="217"/>
                </a:cubicBezTo>
                <a:cubicBezTo>
                  <a:pt x="226" y="212"/>
                  <a:pt x="244" y="202"/>
                  <a:pt x="249" y="183"/>
                </a:cubicBezTo>
                <a:cubicBezTo>
                  <a:pt x="254" y="164"/>
                  <a:pt x="242" y="150"/>
                  <a:pt x="228" y="146"/>
                </a:cubicBezTo>
                <a:cubicBezTo>
                  <a:pt x="207" y="139"/>
                  <a:pt x="186" y="148"/>
                  <a:pt x="178" y="161"/>
                </a:cubicBezTo>
                <a:cubicBezTo>
                  <a:pt x="173" y="150"/>
                  <a:pt x="166" y="141"/>
                  <a:pt x="163" y="131"/>
                </a:cubicBezTo>
                <a:cubicBezTo>
                  <a:pt x="172" y="118"/>
                  <a:pt x="187" y="112"/>
                  <a:pt x="203" y="106"/>
                </a:cubicBezTo>
                <a:cubicBezTo>
                  <a:pt x="207" y="104"/>
                  <a:pt x="206" y="101"/>
                  <a:pt x="210" y="102"/>
                </a:cubicBezTo>
                <a:cubicBezTo>
                  <a:pt x="205" y="108"/>
                  <a:pt x="214" y="103"/>
                  <a:pt x="217" y="103"/>
                </a:cubicBezTo>
                <a:close/>
                <a:moveTo>
                  <a:pt x="263" y="62"/>
                </a:moveTo>
                <a:cubicBezTo>
                  <a:pt x="262" y="62"/>
                  <a:pt x="262" y="62"/>
                  <a:pt x="262" y="62"/>
                </a:cubicBezTo>
                <a:cubicBezTo>
                  <a:pt x="260" y="65"/>
                  <a:pt x="257" y="67"/>
                  <a:pt x="254" y="69"/>
                </a:cubicBezTo>
                <a:cubicBezTo>
                  <a:pt x="244" y="79"/>
                  <a:pt x="235" y="92"/>
                  <a:pt x="216" y="94"/>
                </a:cubicBezTo>
                <a:cubicBezTo>
                  <a:pt x="243" y="70"/>
                  <a:pt x="269" y="48"/>
                  <a:pt x="298" y="31"/>
                </a:cubicBezTo>
                <a:cubicBezTo>
                  <a:pt x="293" y="38"/>
                  <a:pt x="285" y="44"/>
                  <a:pt x="278" y="50"/>
                </a:cubicBezTo>
                <a:cubicBezTo>
                  <a:pt x="278" y="50"/>
                  <a:pt x="277" y="50"/>
                  <a:pt x="275" y="51"/>
                </a:cubicBezTo>
                <a:cubicBezTo>
                  <a:pt x="271" y="55"/>
                  <a:pt x="271" y="61"/>
                  <a:pt x="263" y="62"/>
                </a:cubicBezTo>
                <a:close/>
                <a:moveTo>
                  <a:pt x="306" y="44"/>
                </a:moveTo>
                <a:cubicBezTo>
                  <a:pt x="265" y="81"/>
                  <a:pt x="265" y="81"/>
                  <a:pt x="265" y="81"/>
                </a:cubicBezTo>
                <a:cubicBezTo>
                  <a:pt x="262" y="90"/>
                  <a:pt x="250" y="95"/>
                  <a:pt x="238" y="90"/>
                </a:cubicBezTo>
                <a:cubicBezTo>
                  <a:pt x="239" y="88"/>
                  <a:pt x="242" y="85"/>
                  <a:pt x="245" y="83"/>
                </a:cubicBezTo>
                <a:cubicBezTo>
                  <a:pt x="265" y="71"/>
                  <a:pt x="285" y="55"/>
                  <a:pt x="306" y="44"/>
                </a:cubicBezTo>
                <a:close/>
                <a:moveTo>
                  <a:pt x="373" y="189"/>
                </a:moveTo>
                <a:cubicBezTo>
                  <a:pt x="261" y="291"/>
                  <a:pt x="261" y="291"/>
                  <a:pt x="261" y="291"/>
                </a:cubicBezTo>
                <a:cubicBezTo>
                  <a:pt x="260" y="289"/>
                  <a:pt x="259" y="282"/>
                  <a:pt x="261" y="280"/>
                </a:cubicBezTo>
                <a:cubicBezTo>
                  <a:pt x="296" y="246"/>
                  <a:pt x="334" y="216"/>
                  <a:pt x="373" y="189"/>
                </a:cubicBezTo>
                <a:close/>
                <a:moveTo>
                  <a:pt x="264" y="253"/>
                </a:moveTo>
                <a:cubicBezTo>
                  <a:pt x="312" y="212"/>
                  <a:pt x="362" y="174"/>
                  <a:pt x="409" y="133"/>
                </a:cubicBezTo>
                <a:cubicBezTo>
                  <a:pt x="410" y="134"/>
                  <a:pt x="410" y="135"/>
                  <a:pt x="409" y="135"/>
                </a:cubicBezTo>
                <a:cubicBezTo>
                  <a:pt x="363" y="183"/>
                  <a:pt x="311" y="225"/>
                  <a:pt x="263" y="272"/>
                </a:cubicBezTo>
                <a:cubicBezTo>
                  <a:pt x="262" y="267"/>
                  <a:pt x="261" y="256"/>
                  <a:pt x="264" y="253"/>
                </a:cubicBezTo>
                <a:close/>
                <a:moveTo>
                  <a:pt x="358" y="231"/>
                </a:moveTo>
                <a:cubicBezTo>
                  <a:pt x="328" y="260"/>
                  <a:pt x="289" y="280"/>
                  <a:pt x="260" y="310"/>
                </a:cubicBezTo>
                <a:cubicBezTo>
                  <a:pt x="260" y="304"/>
                  <a:pt x="263" y="300"/>
                  <a:pt x="267" y="296"/>
                </a:cubicBezTo>
                <a:cubicBezTo>
                  <a:pt x="314" y="249"/>
                  <a:pt x="368" y="210"/>
                  <a:pt x="421" y="169"/>
                </a:cubicBezTo>
                <a:lnTo>
                  <a:pt x="358" y="231"/>
                </a:lnTo>
                <a:close/>
                <a:moveTo>
                  <a:pt x="418" y="180"/>
                </a:moveTo>
                <a:cubicBezTo>
                  <a:pt x="414" y="184"/>
                  <a:pt x="411" y="188"/>
                  <a:pt x="405" y="191"/>
                </a:cubicBezTo>
                <a:cubicBezTo>
                  <a:pt x="410" y="187"/>
                  <a:pt x="413" y="182"/>
                  <a:pt x="418" y="180"/>
                </a:cubicBezTo>
                <a:close/>
                <a:moveTo>
                  <a:pt x="328" y="262"/>
                </a:moveTo>
                <a:cubicBezTo>
                  <a:pt x="326" y="266"/>
                  <a:pt x="323" y="269"/>
                  <a:pt x="318" y="272"/>
                </a:cubicBezTo>
                <a:cubicBezTo>
                  <a:pt x="321" y="268"/>
                  <a:pt x="325" y="264"/>
                  <a:pt x="328" y="262"/>
                </a:cubicBezTo>
                <a:close/>
                <a:moveTo>
                  <a:pt x="283" y="294"/>
                </a:moveTo>
                <a:cubicBezTo>
                  <a:pt x="282" y="298"/>
                  <a:pt x="273" y="305"/>
                  <a:pt x="267" y="309"/>
                </a:cubicBezTo>
                <a:cubicBezTo>
                  <a:pt x="266" y="304"/>
                  <a:pt x="278" y="300"/>
                  <a:pt x="283" y="294"/>
                </a:cubicBezTo>
                <a:close/>
                <a:moveTo>
                  <a:pt x="255" y="370"/>
                </a:moveTo>
                <a:cubicBezTo>
                  <a:pt x="258" y="367"/>
                  <a:pt x="260" y="370"/>
                  <a:pt x="258" y="372"/>
                </a:cubicBezTo>
                <a:cubicBezTo>
                  <a:pt x="260" y="383"/>
                  <a:pt x="255" y="393"/>
                  <a:pt x="248" y="397"/>
                </a:cubicBezTo>
                <a:cubicBezTo>
                  <a:pt x="236" y="406"/>
                  <a:pt x="219" y="398"/>
                  <a:pt x="210" y="390"/>
                </a:cubicBezTo>
                <a:cubicBezTo>
                  <a:pt x="204" y="379"/>
                  <a:pt x="209" y="363"/>
                  <a:pt x="218" y="358"/>
                </a:cubicBezTo>
                <a:cubicBezTo>
                  <a:pt x="222" y="356"/>
                  <a:pt x="227" y="354"/>
                  <a:pt x="232" y="353"/>
                </a:cubicBezTo>
                <a:cubicBezTo>
                  <a:pt x="244" y="353"/>
                  <a:pt x="253" y="355"/>
                  <a:pt x="258" y="362"/>
                </a:cubicBezTo>
                <a:cubicBezTo>
                  <a:pt x="257" y="364"/>
                  <a:pt x="251" y="366"/>
                  <a:pt x="255" y="370"/>
                </a:cubicBezTo>
                <a:close/>
                <a:moveTo>
                  <a:pt x="195" y="397"/>
                </a:moveTo>
                <a:cubicBezTo>
                  <a:pt x="188" y="402"/>
                  <a:pt x="182" y="409"/>
                  <a:pt x="175" y="413"/>
                </a:cubicBezTo>
                <a:cubicBezTo>
                  <a:pt x="174" y="413"/>
                  <a:pt x="173" y="413"/>
                  <a:pt x="173" y="413"/>
                </a:cubicBezTo>
                <a:cubicBezTo>
                  <a:pt x="202" y="382"/>
                  <a:pt x="202" y="382"/>
                  <a:pt x="202" y="382"/>
                </a:cubicBezTo>
                <a:cubicBezTo>
                  <a:pt x="203" y="391"/>
                  <a:pt x="209" y="399"/>
                  <a:pt x="216" y="402"/>
                </a:cubicBezTo>
                <a:cubicBezTo>
                  <a:pt x="183" y="419"/>
                  <a:pt x="183" y="419"/>
                  <a:pt x="183" y="419"/>
                </a:cubicBezTo>
                <a:cubicBezTo>
                  <a:pt x="189" y="411"/>
                  <a:pt x="197" y="404"/>
                  <a:pt x="204" y="397"/>
                </a:cubicBezTo>
                <a:cubicBezTo>
                  <a:pt x="202" y="390"/>
                  <a:pt x="197" y="396"/>
                  <a:pt x="195" y="397"/>
                </a:cubicBezTo>
                <a:close/>
                <a:moveTo>
                  <a:pt x="234" y="343"/>
                </a:moveTo>
                <a:cubicBezTo>
                  <a:pt x="228" y="340"/>
                  <a:pt x="237" y="340"/>
                  <a:pt x="235" y="335"/>
                </a:cubicBezTo>
                <a:cubicBezTo>
                  <a:pt x="230" y="340"/>
                  <a:pt x="226" y="352"/>
                  <a:pt x="217" y="350"/>
                </a:cubicBezTo>
                <a:cubicBezTo>
                  <a:pt x="219" y="346"/>
                  <a:pt x="223" y="344"/>
                  <a:pt x="226" y="341"/>
                </a:cubicBezTo>
                <a:cubicBezTo>
                  <a:pt x="227" y="340"/>
                  <a:pt x="227" y="338"/>
                  <a:pt x="228" y="337"/>
                </a:cubicBezTo>
                <a:cubicBezTo>
                  <a:pt x="227" y="336"/>
                  <a:pt x="227" y="336"/>
                  <a:pt x="227" y="336"/>
                </a:cubicBezTo>
                <a:cubicBezTo>
                  <a:pt x="230" y="331"/>
                  <a:pt x="236" y="332"/>
                  <a:pt x="239" y="328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242" y="325"/>
                  <a:pt x="244" y="321"/>
                  <a:pt x="247" y="322"/>
                </a:cubicBezTo>
                <a:cubicBezTo>
                  <a:pt x="250" y="323"/>
                  <a:pt x="255" y="323"/>
                  <a:pt x="256" y="325"/>
                </a:cubicBezTo>
                <a:cubicBezTo>
                  <a:pt x="249" y="332"/>
                  <a:pt x="242" y="338"/>
                  <a:pt x="234" y="343"/>
                </a:cubicBezTo>
                <a:close/>
                <a:moveTo>
                  <a:pt x="213" y="330"/>
                </a:moveTo>
                <a:cubicBezTo>
                  <a:pt x="212" y="332"/>
                  <a:pt x="213" y="333"/>
                  <a:pt x="215" y="331"/>
                </a:cubicBezTo>
                <a:cubicBezTo>
                  <a:pt x="218" y="327"/>
                  <a:pt x="221" y="323"/>
                  <a:pt x="224" y="320"/>
                </a:cubicBezTo>
                <a:cubicBezTo>
                  <a:pt x="224" y="319"/>
                  <a:pt x="225" y="319"/>
                  <a:pt x="225" y="319"/>
                </a:cubicBezTo>
                <a:cubicBezTo>
                  <a:pt x="229" y="319"/>
                  <a:pt x="233" y="319"/>
                  <a:pt x="236" y="320"/>
                </a:cubicBezTo>
                <a:cubicBezTo>
                  <a:pt x="210" y="341"/>
                  <a:pt x="188" y="364"/>
                  <a:pt x="163" y="386"/>
                </a:cubicBezTo>
                <a:cubicBezTo>
                  <a:pt x="179" y="369"/>
                  <a:pt x="196" y="352"/>
                  <a:pt x="210" y="336"/>
                </a:cubicBezTo>
                <a:cubicBezTo>
                  <a:pt x="204" y="339"/>
                  <a:pt x="211" y="329"/>
                  <a:pt x="213" y="330"/>
                </a:cubicBezTo>
                <a:close/>
                <a:moveTo>
                  <a:pt x="256" y="319"/>
                </a:moveTo>
                <a:cubicBezTo>
                  <a:pt x="249" y="316"/>
                  <a:pt x="239" y="309"/>
                  <a:pt x="237" y="316"/>
                </a:cubicBezTo>
                <a:cubicBezTo>
                  <a:pt x="227" y="312"/>
                  <a:pt x="220" y="312"/>
                  <a:pt x="209" y="310"/>
                </a:cubicBezTo>
                <a:cubicBezTo>
                  <a:pt x="212" y="304"/>
                  <a:pt x="221" y="306"/>
                  <a:pt x="226" y="305"/>
                </a:cubicBezTo>
                <a:cubicBezTo>
                  <a:pt x="235" y="304"/>
                  <a:pt x="245" y="304"/>
                  <a:pt x="255" y="305"/>
                </a:cubicBezTo>
                <a:cubicBezTo>
                  <a:pt x="255" y="308"/>
                  <a:pt x="254" y="313"/>
                  <a:pt x="256" y="319"/>
                </a:cubicBezTo>
                <a:close/>
                <a:moveTo>
                  <a:pt x="240" y="166"/>
                </a:moveTo>
                <a:cubicBezTo>
                  <a:pt x="242" y="164"/>
                  <a:pt x="245" y="176"/>
                  <a:pt x="242" y="178"/>
                </a:cubicBezTo>
                <a:cubicBezTo>
                  <a:pt x="204" y="202"/>
                  <a:pt x="170" y="232"/>
                  <a:pt x="133" y="258"/>
                </a:cubicBezTo>
                <a:cubicBezTo>
                  <a:pt x="168" y="227"/>
                  <a:pt x="205" y="198"/>
                  <a:pt x="240" y="166"/>
                </a:cubicBezTo>
                <a:close/>
                <a:moveTo>
                  <a:pt x="235" y="161"/>
                </a:moveTo>
                <a:cubicBezTo>
                  <a:pt x="223" y="167"/>
                  <a:pt x="213" y="174"/>
                  <a:pt x="202" y="181"/>
                </a:cubicBezTo>
                <a:cubicBezTo>
                  <a:pt x="209" y="172"/>
                  <a:pt x="222" y="163"/>
                  <a:pt x="230" y="155"/>
                </a:cubicBezTo>
                <a:cubicBezTo>
                  <a:pt x="232" y="154"/>
                  <a:pt x="237" y="160"/>
                  <a:pt x="235" y="161"/>
                </a:cubicBezTo>
                <a:close/>
                <a:moveTo>
                  <a:pt x="222" y="200"/>
                </a:moveTo>
                <a:cubicBezTo>
                  <a:pt x="223" y="201"/>
                  <a:pt x="227" y="198"/>
                  <a:pt x="223" y="198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39" y="194"/>
                  <a:pt x="231" y="204"/>
                  <a:pt x="219" y="206"/>
                </a:cubicBezTo>
                <a:cubicBezTo>
                  <a:pt x="216" y="207"/>
                  <a:pt x="222" y="203"/>
                  <a:pt x="222" y="200"/>
                </a:cubicBezTo>
                <a:close/>
                <a:moveTo>
                  <a:pt x="163" y="150"/>
                </a:moveTo>
                <a:cubicBezTo>
                  <a:pt x="127" y="178"/>
                  <a:pt x="89" y="204"/>
                  <a:pt x="55" y="237"/>
                </a:cubicBezTo>
                <a:cubicBezTo>
                  <a:pt x="55" y="236"/>
                  <a:pt x="55" y="236"/>
                  <a:pt x="54" y="236"/>
                </a:cubicBezTo>
                <a:cubicBezTo>
                  <a:pt x="76" y="212"/>
                  <a:pt x="105" y="193"/>
                  <a:pt x="128" y="169"/>
                </a:cubicBezTo>
                <a:cubicBezTo>
                  <a:pt x="138" y="159"/>
                  <a:pt x="149" y="150"/>
                  <a:pt x="159" y="140"/>
                </a:cubicBezTo>
                <a:cubicBezTo>
                  <a:pt x="160" y="144"/>
                  <a:pt x="162" y="147"/>
                  <a:pt x="163" y="150"/>
                </a:cubicBezTo>
                <a:close/>
                <a:moveTo>
                  <a:pt x="39" y="246"/>
                </a:moveTo>
                <a:cubicBezTo>
                  <a:pt x="38" y="247"/>
                  <a:pt x="35" y="250"/>
                  <a:pt x="32" y="248"/>
                </a:cubicBezTo>
                <a:cubicBezTo>
                  <a:pt x="68" y="205"/>
                  <a:pt x="111" y="170"/>
                  <a:pt x="151" y="131"/>
                </a:cubicBezTo>
                <a:cubicBezTo>
                  <a:pt x="151" y="131"/>
                  <a:pt x="152" y="131"/>
                  <a:pt x="152" y="130"/>
                </a:cubicBezTo>
                <a:cubicBezTo>
                  <a:pt x="154" y="132"/>
                  <a:pt x="155" y="136"/>
                  <a:pt x="157" y="138"/>
                </a:cubicBezTo>
                <a:cubicBezTo>
                  <a:pt x="117" y="174"/>
                  <a:pt x="76" y="208"/>
                  <a:pt x="39" y="246"/>
                </a:cubicBezTo>
                <a:close/>
                <a:moveTo>
                  <a:pt x="42" y="252"/>
                </a:moveTo>
                <a:cubicBezTo>
                  <a:pt x="77" y="218"/>
                  <a:pt x="119" y="191"/>
                  <a:pt x="156" y="159"/>
                </a:cubicBezTo>
                <a:cubicBezTo>
                  <a:pt x="156" y="162"/>
                  <a:pt x="158" y="165"/>
                  <a:pt x="155" y="167"/>
                </a:cubicBezTo>
                <a:cubicBezTo>
                  <a:pt x="159" y="165"/>
                  <a:pt x="162" y="159"/>
                  <a:pt x="166" y="155"/>
                </a:cubicBezTo>
                <a:cubicBezTo>
                  <a:pt x="171" y="165"/>
                  <a:pt x="171" y="165"/>
                  <a:pt x="171" y="165"/>
                </a:cubicBezTo>
                <a:cubicBezTo>
                  <a:pt x="133" y="191"/>
                  <a:pt x="98" y="222"/>
                  <a:pt x="65" y="253"/>
                </a:cubicBezTo>
                <a:cubicBezTo>
                  <a:pt x="90" y="226"/>
                  <a:pt x="120" y="203"/>
                  <a:pt x="146" y="177"/>
                </a:cubicBezTo>
                <a:cubicBezTo>
                  <a:pt x="144" y="175"/>
                  <a:pt x="144" y="175"/>
                  <a:pt x="144" y="175"/>
                </a:cubicBezTo>
                <a:cubicBezTo>
                  <a:pt x="146" y="173"/>
                  <a:pt x="151" y="171"/>
                  <a:pt x="152" y="166"/>
                </a:cubicBezTo>
                <a:cubicBezTo>
                  <a:pt x="84" y="229"/>
                  <a:pt x="84" y="229"/>
                  <a:pt x="84" y="229"/>
                </a:cubicBezTo>
                <a:cubicBezTo>
                  <a:pt x="84" y="230"/>
                  <a:pt x="84" y="230"/>
                  <a:pt x="84" y="230"/>
                </a:cubicBezTo>
                <a:cubicBezTo>
                  <a:pt x="77" y="234"/>
                  <a:pt x="75" y="238"/>
                  <a:pt x="69" y="243"/>
                </a:cubicBezTo>
                <a:cubicBezTo>
                  <a:pt x="67" y="243"/>
                  <a:pt x="67" y="243"/>
                  <a:pt x="67" y="243"/>
                </a:cubicBezTo>
                <a:cubicBezTo>
                  <a:pt x="66" y="244"/>
                  <a:pt x="66" y="244"/>
                  <a:pt x="66" y="244"/>
                </a:cubicBezTo>
                <a:cubicBezTo>
                  <a:pt x="65" y="245"/>
                  <a:pt x="65" y="245"/>
                  <a:pt x="65" y="245"/>
                </a:cubicBezTo>
                <a:cubicBezTo>
                  <a:pt x="63" y="248"/>
                  <a:pt x="63" y="248"/>
                  <a:pt x="63" y="248"/>
                </a:cubicBezTo>
                <a:cubicBezTo>
                  <a:pt x="62" y="249"/>
                  <a:pt x="62" y="249"/>
                  <a:pt x="62" y="249"/>
                </a:cubicBezTo>
                <a:cubicBezTo>
                  <a:pt x="61" y="250"/>
                  <a:pt x="61" y="250"/>
                  <a:pt x="61" y="250"/>
                </a:cubicBezTo>
                <a:cubicBezTo>
                  <a:pt x="62" y="251"/>
                  <a:pt x="62" y="251"/>
                  <a:pt x="62" y="251"/>
                </a:cubicBezTo>
                <a:cubicBezTo>
                  <a:pt x="61" y="254"/>
                  <a:pt x="58" y="256"/>
                  <a:pt x="56" y="258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9"/>
                  <a:pt x="55" y="259"/>
                  <a:pt x="55" y="259"/>
                </a:cubicBezTo>
                <a:cubicBezTo>
                  <a:pt x="51" y="263"/>
                  <a:pt x="51" y="263"/>
                  <a:pt x="51" y="263"/>
                </a:cubicBezTo>
                <a:cubicBezTo>
                  <a:pt x="49" y="261"/>
                  <a:pt x="48" y="263"/>
                  <a:pt x="48" y="264"/>
                </a:cubicBezTo>
                <a:cubicBezTo>
                  <a:pt x="47" y="266"/>
                  <a:pt x="47" y="266"/>
                  <a:pt x="47" y="266"/>
                </a:cubicBezTo>
                <a:cubicBezTo>
                  <a:pt x="46" y="266"/>
                  <a:pt x="45" y="268"/>
                  <a:pt x="47" y="267"/>
                </a:cubicBezTo>
                <a:cubicBezTo>
                  <a:pt x="45" y="269"/>
                  <a:pt x="40" y="279"/>
                  <a:pt x="38" y="272"/>
                </a:cubicBezTo>
                <a:cubicBezTo>
                  <a:pt x="36" y="265"/>
                  <a:pt x="36" y="258"/>
                  <a:pt x="42" y="252"/>
                </a:cubicBezTo>
                <a:close/>
                <a:moveTo>
                  <a:pt x="41" y="284"/>
                </a:moveTo>
                <a:cubicBezTo>
                  <a:pt x="53" y="270"/>
                  <a:pt x="70" y="254"/>
                  <a:pt x="85" y="240"/>
                </a:cubicBezTo>
                <a:cubicBezTo>
                  <a:pt x="109" y="216"/>
                  <a:pt x="138" y="195"/>
                  <a:pt x="165" y="175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91"/>
                  <a:pt x="154" y="190"/>
                  <a:pt x="154" y="189"/>
                </a:cubicBezTo>
                <a:cubicBezTo>
                  <a:pt x="156" y="188"/>
                  <a:pt x="156" y="188"/>
                  <a:pt x="156" y="188"/>
                </a:cubicBezTo>
                <a:cubicBezTo>
                  <a:pt x="162" y="185"/>
                  <a:pt x="167" y="179"/>
                  <a:pt x="172" y="173"/>
                </a:cubicBezTo>
                <a:cubicBezTo>
                  <a:pt x="173" y="176"/>
                  <a:pt x="178" y="178"/>
                  <a:pt x="179" y="176"/>
                </a:cubicBezTo>
                <a:cubicBezTo>
                  <a:pt x="183" y="159"/>
                  <a:pt x="199" y="148"/>
                  <a:pt x="218" y="151"/>
                </a:cubicBezTo>
                <a:cubicBezTo>
                  <a:pt x="220" y="151"/>
                  <a:pt x="223" y="151"/>
                  <a:pt x="224" y="152"/>
                </a:cubicBezTo>
                <a:cubicBezTo>
                  <a:pt x="169" y="188"/>
                  <a:pt x="121" y="232"/>
                  <a:pt x="71" y="274"/>
                </a:cubicBezTo>
                <a:cubicBezTo>
                  <a:pt x="75" y="268"/>
                  <a:pt x="81" y="264"/>
                  <a:pt x="83" y="259"/>
                </a:cubicBezTo>
                <a:cubicBezTo>
                  <a:pt x="84" y="258"/>
                  <a:pt x="84" y="258"/>
                  <a:pt x="84" y="258"/>
                </a:cubicBezTo>
                <a:cubicBezTo>
                  <a:pt x="85" y="257"/>
                  <a:pt x="85" y="257"/>
                  <a:pt x="85" y="257"/>
                </a:cubicBezTo>
                <a:cubicBezTo>
                  <a:pt x="85" y="256"/>
                  <a:pt x="85" y="256"/>
                  <a:pt x="85" y="256"/>
                </a:cubicBezTo>
                <a:cubicBezTo>
                  <a:pt x="86" y="255"/>
                  <a:pt x="86" y="255"/>
                  <a:pt x="86" y="255"/>
                </a:cubicBezTo>
                <a:cubicBezTo>
                  <a:pt x="88" y="248"/>
                  <a:pt x="83" y="256"/>
                  <a:pt x="83" y="254"/>
                </a:cubicBezTo>
                <a:cubicBezTo>
                  <a:pt x="80" y="259"/>
                  <a:pt x="75" y="262"/>
                  <a:pt x="72" y="266"/>
                </a:cubicBezTo>
                <a:cubicBezTo>
                  <a:pt x="64" y="275"/>
                  <a:pt x="53" y="282"/>
                  <a:pt x="48" y="293"/>
                </a:cubicBezTo>
                <a:cubicBezTo>
                  <a:pt x="47" y="294"/>
                  <a:pt x="48" y="298"/>
                  <a:pt x="51" y="296"/>
                </a:cubicBezTo>
                <a:cubicBezTo>
                  <a:pt x="103" y="252"/>
                  <a:pt x="154" y="207"/>
                  <a:pt x="208" y="166"/>
                </a:cubicBezTo>
                <a:cubicBezTo>
                  <a:pt x="209" y="166"/>
                  <a:pt x="211" y="166"/>
                  <a:pt x="212" y="166"/>
                </a:cubicBezTo>
                <a:cubicBezTo>
                  <a:pt x="159" y="214"/>
                  <a:pt x="99" y="254"/>
                  <a:pt x="51" y="306"/>
                </a:cubicBezTo>
                <a:cubicBezTo>
                  <a:pt x="50" y="307"/>
                  <a:pt x="50" y="309"/>
                  <a:pt x="49" y="309"/>
                </a:cubicBezTo>
                <a:cubicBezTo>
                  <a:pt x="46" y="302"/>
                  <a:pt x="36" y="289"/>
                  <a:pt x="41" y="284"/>
                </a:cubicBezTo>
                <a:close/>
                <a:moveTo>
                  <a:pt x="128" y="241"/>
                </a:moveTo>
                <a:cubicBezTo>
                  <a:pt x="127" y="244"/>
                  <a:pt x="124" y="246"/>
                  <a:pt x="122" y="246"/>
                </a:cubicBezTo>
                <a:cubicBezTo>
                  <a:pt x="123" y="244"/>
                  <a:pt x="125" y="242"/>
                  <a:pt x="128" y="241"/>
                </a:cubicBezTo>
                <a:close/>
                <a:moveTo>
                  <a:pt x="104" y="262"/>
                </a:move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8" y="257"/>
                  <a:pt x="112" y="253"/>
                  <a:pt x="117" y="251"/>
                </a:cubicBezTo>
                <a:cubicBezTo>
                  <a:pt x="112" y="255"/>
                  <a:pt x="109" y="260"/>
                  <a:pt x="104" y="263"/>
                </a:cubicBezTo>
                <a:cubicBezTo>
                  <a:pt x="101" y="267"/>
                  <a:pt x="96" y="270"/>
                  <a:pt x="92" y="272"/>
                </a:cubicBezTo>
                <a:cubicBezTo>
                  <a:pt x="95" y="268"/>
                  <a:pt x="100" y="265"/>
                  <a:pt x="104" y="263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lose/>
                <a:moveTo>
                  <a:pt x="53" y="312"/>
                </a:moveTo>
                <a:cubicBezTo>
                  <a:pt x="106" y="268"/>
                  <a:pt x="155" y="221"/>
                  <a:pt x="211" y="181"/>
                </a:cubicBezTo>
                <a:cubicBezTo>
                  <a:pt x="216" y="177"/>
                  <a:pt x="220" y="172"/>
                  <a:pt x="227" y="170"/>
                </a:cubicBezTo>
                <a:cubicBezTo>
                  <a:pt x="201" y="192"/>
                  <a:pt x="175" y="218"/>
                  <a:pt x="147" y="239"/>
                </a:cubicBezTo>
                <a:cubicBezTo>
                  <a:pt x="147" y="245"/>
                  <a:pt x="139" y="243"/>
                  <a:pt x="136" y="249"/>
                </a:cubicBezTo>
                <a:cubicBezTo>
                  <a:pt x="120" y="262"/>
                  <a:pt x="103" y="275"/>
                  <a:pt x="89" y="290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79" y="297"/>
                  <a:pt x="72" y="308"/>
                  <a:pt x="65" y="316"/>
                </a:cubicBezTo>
                <a:cubicBezTo>
                  <a:pt x="63" y="316"/>
                  <a:pt x="63" y="316"/>
                  <a:pt x="63" y="316"/>
                </a:cubicBezTo>
                <a:cubicBezTo>
                  <a:pt x="63" y="317"/>
                  <a:pt x="63" y="317"/>
                  <a:pt x="63" y="317"/>
                </a:cubicBezTo>
                <a:cubicBezTo>
                  <a:pt x="60" y="318"/>
                  <a:pt x="60" y="321"/>
                  <a:pt x="57" y="322"/>
                </a:cubicBezTo>
                <a:cubicBezTo>
                  <a:pt x="55" y="320"/>
                  <a:pt x="49" y="316"/>
                  <a:pt x="53" y="312"/>
                </a:cubicBezTo>
                <a:close/>
                <a:moveTo>
                  <a:pt x="60" y="328"/>
                </a:moveTo>
                <a:cubicBezTo>
                  <a:pt x="108" y="282"/>
                  <a:pt x="164" y="240"/>
                  <a:pt x="218" y="200"/>
                </a:cubicBezTo>
                <a:cubicBezTo>
                  <a:pt x="129" y="274"/>
                  <a:pt x="129" y="274"/>
                  <a:pt x="129" y="274"/>
                </a:cubicBezTo>
                <a:cubicBezTo>
                  <a:pt x="129" y="275"/>
                  <a:pt x="129" y="275"/>
                  <a:pt x="129" y="275"/>
                </a:cubicBezTo>
                <a:cubicBezTo>
                  <a:pt x="128" y="276"/>
                  <a:pt x="128" y="276"/>
                  <a:pt x="128" y="276"/>
                </a:cubicBezTo>
                <a:cubicBezTo>
                  <a:pt x="128" y="277"/>
                  <a:pt x="128" y="277"/>
                  <a:pt x="128" y="277"/>
                </a:cubicBezTo>
                <a:cubicBezTo>
                  <a:pt x="125" y="278"/>
                  <a:pt x="125" y="281"/>
                  <a:pt x="122" y="282"/>
                </a:cubicBezTo>
                <a:cubicBezTo>
                  <a:pt x="120" y="280"/>
                  <a:pt x="119" y="282"/>
                  <a:pt x="118" y="284"/>
                </a:cubicBezTo>
                <a:cubicBezTo>
                  <a:pt x="117" y="285"/>
                  <a:pt x="117" y="285"/>
                  <a:pt x="117" y="285"/>
                </a:cubicBezTo>
                <a:cubicBezTo>
                  <a:pt x="116" y="286"/>
                  <a:pt x="116" y="286"/>
                  <a:pt x="116" y="286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04" y="294"/>
                  <a:pt x="96" y="306"/>
                  <a:pt x="86" y="316"/>
                </a:cubicBezTo>
                <a:cubicBezTo>
                  <a:pt x="84" y="316"/>
                  <a:pt x="84" y="316"/>
                  <a:pt x="84" y="316"/>
                </a:cubicBezTo>
                <a:cubicBezTo>
                  <a:pt x="77" y="325"/>
                  <a:pt x="72" y="332"/>
                  <a:pt x="63" y="338"/>
                </a:cubicBezTo>
                <a:cubicBezTo>
                  <a:pt x="60" y="335"/>
                  <a:pt x="58" y="329"/>
                  <a:pt x="60" y="328"/>
                </a:cubicBezTo>
                <a:close/>
                <a:moveTo>
                  <a:pt x="185" y="247"/>
                </a:moveTo>
                <a:cubicBezTo>
                  <a:pt x="187" y="243"/>
                  <a:pt x="191" y="239"/>
                  <a:pt x="196" y="237"/>
                </a:cubicBezTo>
                <a:cubicBezTo>
                  <a:pt x="195" y="238"/>
                  <a:pt x="198" y="241"/>
                  <a:pt x="200" y="235"/>
                </a:cubicBezTo>
                <a:cubicBezTo>
                  <a:pt x="205" y="243"/>
                  <a:pt x="201" y="254"/>
                  <a:pt x="194" y="259"/>
                </a:cubicBezTo>
                <a:cubicBezTo>
                  <a:pt x="168" y="276"/>
                  <a:pt x="144" y="295"/>
                  <a:pt x="119" y="314"/>
                </a:cubicBezTo>
                <a:cubicBezTo>
                  <a:pt x="141" y="290"/>
                  <a:pt x="167" y="267"/>
                  <a:pt x="191" y="245"/>
                </a:cubicBezTo>
                <a:cubicBezTo>
                  <a:pt x="188" y="245"/>
                  <a:pt x="188" y="247"/>
                  <a:pt x="185" y="247"/>
                </a:cubicBezTo>
                <a:close/>
                <a:moveTo>
                  <a:pt x="103" y="304"/>
                </a:moveTo>
                <a:cubicBezTo>
                  <a:pt x="134" y="274"/>
                  <a:pt x="169" y="247"/>
                  <a:pt x="202" y="220"/>
                </a:cubicBezTo>
                <a:cubicBezTo>
                  <a:pt x="203" y="224"/>
                  <a:pt x="203" y="228"/>
                  <a:pt x="199" y="230"/>
                </a:cubicBezTo>
                <a:cubicBezTo>
                  <a:pt x="165" y="253"/>
                  <a:pt x="134" y="278"/>
                  <a:pt x="103" y="304"/>
                </a:cubicBezTo>
                <a:close/>
                <a:moveTo>
                  <a:pt x="200" y="314"/>
                </a:moveTo>
                <a:cubicBezTo>
                  <a:pt x="131" y="374"/>
                  <a:pt x="131" y="374"/>
                  <a:pt x="131" y="374"/>
                </a:cubicBezTo>
                <a:cubicBezTo>
                  <a:pt x="130" y="375"/>
                  <a:pt x="130" y="375"/>
                  <a:pt x="130" y="375"/>
                </a:cubicBezTo>
                <a:cubicBezTo>
                  <a:pt x="120" y="383"/>
                  <a:pt x="120" y="383"/>
                  <a:pt x="120" y="383"/>
                </a:cubicBezTo>
                <a:cubicBezTo>
                  <a:pt x="148" y="356"/>
                  <a:pt x="173" y="322"/>
                  <a:pt x="201" y="295"/>
                </a:cubicBezTo>
                <a:cubicBezTo>
                  <a:pt x="201" y="298"/>
                  <a:pt x="206" y="308"/>
                  <a:pt x="200" y="314"/>
                </a:cubicBezTo>
                <a:close/>
                <a:moveTo>
                  <a:pt x="178" y="250"/>
                </a:moveTo>
                <a:cubicBezTo>
                  <a:pt x="180" y="251"/>
                  <a:pt x="179" y="253"/>
                  <a:pt x="178" y="252"/>
                </a:cubicBezTo>
                <a:cubicBezTo>
                  <a:pt x="140" y="282"/>
                  <a:pt x="108" y="318"/>
                  <a:pt x="76" y="352"/>
                </a:cubicBezTo>
                <a:cubicBezTo>
                  <a:pt x="71" y="350"/>
                  <a:pt x="69" y="346"/>
                  <a:pt x="68" y="342"/>
                </a:cubicBezTo>
                <a:cubicBezTo>
                  <a:pt x="102" y="309"/>
                  <a:pt x="140" y="279"/>
                  <a:pt x="178" y="250"/>
                </a:cubicBezTo>
                <a:close/>
                <a:moveTo>
                  <a:pt x="114" y="394"/>
                </a:moveTo>
                <a:cubicBezTo>
                  <a:pt x="157" y="357"/>
                  <a:pt x="157" y="357"/>
                  <a:pt x="157" y="357"/>
                </a:cubicBezTo>
                <a:cubicBezTo>
                  <a:pt x="122" y="398"/>
                  <a:pt x="122" y="398"/>
                  <a:pt x="122" y="398"/>
                </a:cubicBezTo>
                <a:cubicBezTo>
                  <a:pt x="118" y="402"/>
                  <a:pt x="112" y="396"/>
                  <a:pt x="114" y="394"/>
                </a:cubicBezTo>
                <a:close/>
                <a:moveTo>
                  <a:pt x="137" y="388"/>
                </a:moveTo>
                <a:cubicBezTo>
                  <a:pt x="158" y="363"/>
                  <a:pt x="181" y="338"/>
                  <a:pt x="205" y="315"/>
                </a:cubicBezTo>
                <a:cubicBezTo>
                  <a:pt x="209" y="317"/>
                  <a:pt x="214" y="318"/>
                  <a:pt x="218" y="318"/>
                </a:cubicBezTo>
                <a:cubicBezTo>
                  <a:pt x="190" y="336"/>
                  <a:pt x="167" y="357"/>
                  <a:pt x="146" y="382"/>
                </a:cubicBezTo>
                <a:cubicBezTo>
                  <a:pt x="146" y="382"/>
                  <a:pt x="145" y="383"/>
                  <a:pt x="145" y="383"/>
                </a:cubicBezTo>
                <a:cubicBezTo>
                  <a:pt x="145" y="383"/>
                  <a:pt x="146" y="383"/>
                  <a:pt x="146" y="383"/>
                </a:cubicBezTo>
                <a:cubicBezTo>
                  <a:pt x="175" y="357"/>
                  <a:pt x="175" y="357"/>
                  <a:pt x="175" y="357"/>
                </a:cubicBezTo>
                <a:cubicBezTo>
                  <a:pt x="175" y="356"/>
                  <a:pt x="175" y="356"/>
                  <a:pt x="175" y="356"/>
                </a:cubicBezTo>
                <a:cubicBezTo>
                  <a:pt x="175" y="354"/>
                  <a:pt x="177" y="353"/>
                  <a:pt x="179" y="353"/>
                </a:cubicBezTo>
                <a:cubicBezTo>
                  <a:pt x="179" y="354"/>
                  <a:pt x="179" y="354"/>
                  <a:pt x="179" y="354"/>
                </a:cubicBezTo>
                <a:cubicBezTo>
                  <a:pt x="180" y="353"/>
                  <a:pt x="180" y="353"/>
                  <a:pt x="180" y="353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82" y="351"/>
                  <a:pt x="182" y="351"/>
                  <a:pt x="182" y="351"/>
                </a:cubicBezTo>
                <a:cubicBezTo>
                  <a:pt x="183" y="351"/>
                  <a:pt x="183" y="350"/>
                  <a:pt x="181" y="350"/>
                </a:cubicBezTo>
                <a:cubicBezTo>
                  <a:pt x="189" y="348"/>
                  <a:pt x="189" y="340"/>
                  <a:pt x="195" y="337"/>
                </a:cubicBezTo>
                <a:cubicBezTo>
                  <a:pt x="197" y="337"/>
                  <a:pt x="197" y="337"/>
                  <a:pt x="197" y="337"/>
                </a:cubicBezTo>
                <a:cubicBezTo>
                  <a:pt x="197" y="336"/>
                  <a:pt x="197" y="336"/>
                  <a:pt x="197" y="336"/>
                </a:cubicBezTo>
                <a:cubicBezTo>
                  <a:pt x="199" y="335"/>
                  <a:pt x="199" y="335"/>
                  <a:pt x="199" y="335"/>
                </a:cubicBezTo>
                <a:cubicBezTo>
                  <a:pt x="200" y="334"/>
                  <a:pt x="200" y="334"/>
                  <a:pt x="200" y="334"/>
                </a:cubicBezTo>
                <a:cubicBezTo>
                  <a:pt x="201" y="334"/>
                  <a:pt x="202" y="334"/>
                  <a:pt x="203" y="332"/>
                </a:cubicBezTo>
                <a:cubicBezTo>
                  <a:pt x="204" y="333"/>
                  <a:pt x="207" y="330"/>
                  <a:pt x="204" y="331"/>
                </a:cubicBezTo>
                <a:cubicBezTo>
                  <a:pt x="207" y="329"/>
                  <a:pt x="207" y="329"/>
                  <a:pt x="207" y="329"/>
                </a:cubicBezTo>
                <a:cubicBezTo>
                  <a:pt x="211" y="329"/>
                  <a:pt x="211" y="329"/>
                  <a:pt x="211" y="329"/>
                </a:cubicBezTo>
                <a:cubicBezTo>
                  <a:pt x="186" y="356"/>
                  <a:pt x="159" y="381"/>
                  <a:pt x="136" y="409"/>
                </a:cubicBezTo>
                <a:cubicBezTo>
                  <a:pt x="131" y="408"/>
                  <a:pt x="127" y="405"/>
                  <a:pt x="124" y="402"/>
                </a:cubicBezTo>
                <a:cubicBezTo>
                  <a:pt x="133" y="398"/>
                  <a:pt x="131" y="392"/>
                  <a:pt x="137" y="388"/>
                </a:cubicBezTo>
                <a:close/>
                <a:moveTo>
                  <a:pt x="141" y="410"/>
                </a:moveTo>
                <a:cubicBezTo>
                  <a:pt x="149" y="405"/>
                  <a:pt x="158" y="396"/>
                  <a:pt x="164" y="390"/>
                </a:cubicBezTo>
                <a:cubicBezTo>
                  <a:pt x="166" y="390"/>
                  <a:pt x="166" y="390"/>
                  <a:pt x="166" y="390"/>
                </a:cubicBezTo>
                <a:cubicBezTo>
                  <a:pt x="185" y="372"/>
                  <a:pt x="202" y="356"/>
                  <a:pt x="219" y="339"/>
                </a:cubicBezTo>
                <a:cubicBezTo>
                  <a:pt x="149" y="417"/>
                  <a:pt x="149" y="417"/>
                  <a:pt x="149" y="417"/>
                </a:cubicBezTo>
                <a:cubicBezTo>
                  <a:pt x="146" y="415"/>
                  <a:pt x="136" y="414"/>
                  <a:pt x="141" y="410"/>
                </a:cubicBezTo>
                <a:close/>
                <a:moveTo>
                  <a:pt x="154" y="417"/>
                </a:moveTo>
                <a:cubicBezTo>
                  <a:pt x="202" y="365"/>
                  <a:pt x="202" y="365"/>
                  <a:pt x="202" y="365"/>
                </a:cubicBezTo>
                <a:cubicBezTo>
                  <a:pt x="204" y="369"/>
                  <a:pt x="196" y="382"/>
                  <a:pt x="193" y="386"/>
                </a:cubicBezTo>
                <a:cubicBezTo>
                  <a:pt x="181" y="398"/>
                  <a:pt x="170" y="410"/>
                  <a:pt x="158" y="421"/>
                </a:cubicBezTo>
                <a:cubicBezTo>
                  <a:pt x="155" y="422"/>
                  <a:pt x="153" y="418"/>
                  <a:pt x="154" y="417"/>
                </a:cubicBezTo>
                <a:close/>
                <a:moveTo>
                  <a:pt x="157" y="430"/>
                </a:moveTo>
                <a:cubicBezTo>
                  <a:pt x="157" y="430"/>
                  <a:pt x="157" y="430"/>
                  <a:pt x="157" y="430"/>
                </a:cubicBezTo>
                <a:cubicBezTo>
                  <a:pt x="160" y="428"/>
                  <a:pt x="163" y="431"/>
                  <a:pt x="164" y="433"/>
                </a:cubicBezTo>
                <a:cubicBezTo>
                  <a:pt x="161" y="434"/>
                  <a:pt x="158" y="432"/>
                  <a:pt x="157" y="430"/>
                </a:cubicBezTo>
                <a:close/>
                <a:moveTo>
                  <a:pt x="164" y="425"/>
                </a:moveTo>
                <a:cubicBezTo>
                  <a:pt x="171" y="419"/>
                  <a:pt x="179" y="414"/>
                  <a:pt x="186" y="409"/>
                </a:cubicBezTo>
                <a:cubicBezTo>
                  <a:pt x="182" y="414"/>
                  <a:pt x="179" y="419"/>
                  <a:pt x="173" y="422"/>
                </a:cubicBezTo>
                <a:cubicBezTo>
                  <a:pt x="171" y="424"/>
                  <a:pt x="168" y="429"/>
                  <a:pt x="164" y="425"/>
                </a:cubicBezTo>
                <a:close/>
                <a:moveTo>
                  <a:pt x="175" y="429"/>
                </a:moveTo>
                <a:cubicBezTo>
                  <a:pt x="206" y="411"/>
                  <a:pt x="206" y="411"/>
                  <a:pt x="206" y="411"/>
                </a:cubicBezTo>
                <a:cubicBezTo>
                  <a:pt x="186" y="433"/>
                  <a:pt x="186" y="433"/>
                  <a:pt x="186" y="433"/>
                </a:cubicBezTo>
                <a:cubicBezTo>
                  <a:pt x="185" y="435"/>
                  <a:pt x="178" y="432"/>
                  <a:pt x="175" y="429"/>
                </a:cubicBezTo>
                <a:close/>
                <a:moveTo>
                  <a:pt x="219" y="406"/>
                </a:moveTo>
                <a:cubicBezTo>
                  <a:pt x="219" y="406"/>
                  <a:pt x="220" y="405"/>
                  <a:pt x="222" y="405"/>
                </a:cubicBezTo>
                <a:cubicBezTo>
                  <a:pt x="224" y="404"/>
                  <a:pt x="226" y="407"/>
                  <a:pt x="230" y="407"/>
                </a:cubicBezTo>
                <a:cubicBezTo>
                  <a:pt x="218" y="415"/>
                  <a:pt x="204" y="423"/>
                  <a:pt x="194" y="433"/>
                </a:cubicBezTo>
                <a:cubicBezTo>
                  <a:pt x="200" y="424"/>
                  <a:pt x="211" y="414"/>
                  <a:pt x="219" y="406"/>
                </a:cubicBezTo>
                <a:close/>
                <a:moveTo>
                  <a:pt x="213" y="440"/>
                </a:moveTo>
                <a:cubicBezTo>
                  <a:pt x="207" y="439"/>
                  <a:pt x="199" y="439"/>
                  <a:pt x="194" y="437"/>
                </a:cubicBezTo>
                <a:cubicBezTo>
                  <a:pt x="204" y="430"/>
                  <a:pt x="215" y="420"/>
                  <a:pt x="225" y="415"/>
                </a:cubicBezTo>
                <a:cubicBezTo>
                  <a:pt x="222" y="422"/>
                  <a:pt x="222" y="422"/>
                  <a:pt x="222" y="422"/>
                </a:cubicBezTo>
                <a:cubicBezTo>
                  <a:pt x="230" y="414"/>
                  <a:pt x="241" y="404"/>
                  <a:pt x="254" y="401"/>
                </a:cubicBezTo>
                <a:cubicBezTo>
                  <a:pt x="412" y="287"/>
                  <a:pt x="412" y="287"/>
                  <a:pt x="412" y="287"/>
                </a:cubicBezTo>
                <a:cubicBezTo>
                  <a:pt x="351" y="339"/>
                  <a:pt x="282" y="386"/>
                  <a:pt x="220" y="437"/>
                </a:cubicBezTo>
                <a:cubicBezTo>
                  <a:pt x="218" y="438"/>
                  <a:pt x="216" y="441"/>
                  <a:pt x="213" y="440"/>
                </a:cubicBezTo>
                <a:close/>
                <a:moveTo>
                  <a:pt x="445" y="240"/>
                </a:moveTo>
                <a:cubicBezTo>
                  <a:pt x="442" y="242"/>
                  <a:pt x="442" y="240"/>
                  <a:pt x="443" y="239"/>
                </a:cubicBezTo>
                <a:cubicBezTo>
                  <a:pt x="450" y="235"/>
                  <a:pt x="455" y="231"/>
                  <a:pt x="462" y="229"/>
                </a:cubicBezTo>
                <a:cubicBezTo>
                  <a:pt x="460" y="250"/>
                  <a:pt x="442" y="255"/>
                  <a:pt x="430" y="266"/>
                </a:cubicBezTo>
                <a:cubicBezTo>
                  <a:pt x="391" y="298"/>
                  <a:pt x="350" y="327"/>
                  <a:pt x="308" y="356"/>
                </a:cubicBezTo>
                <a:cubicBezTo>
                  <a:pt x="308" y="356"/>
                  <a:pt x="307" y="356"/>
                  <a:pt x="306" y="356"/>
                </a:cubicBezTo>
                <a:cubicBezTo>
                  <a:pt x="301" y="360"/>
                  <a:pt x="301" y="360"/>
                  <a:pt x="301" y="360"/>
                </a:cubicBezTo>
                <a:cubicBezTo>
                  <a:pt x="302" y="358"/>
                  <a:pt x="304" y="357"/>
                  <a:pt x="306" y="356"/>
                </a:cubicBezTo>
                <a:cubicBezTo>
                  <a:pt x="322" y="345"/>
                  <a:pt x="337" y="331"/>
                  <a:pt x="352" y="318"/>
                </a:cubicBezTo>
                <a:cubicBezTo>
                  <a:pt x="353" y="318"/>
                  <a:pt x="353" y="318"/>
                  <a:pt x="353" y="318"/>
                </a:cubicBezTo>
                <a:cubicBezTo>
                  <a:pt x="354" y="318"/>
                  <a:pt x="354" y="318"/>
                  <a:pt x="354" y="318"/>
                </a:cubicBezTo>
                <a:cubicBezTo>
                  <a:pt x="385" y="294"/>
                  <a:pt x="416" y="268"/>
                  <a:pt x="445" y="242"/>
                </a:cubicBezTo>
                <a:cubicBezTo>
                  <a:pt x="445" y="241"/>
                  <a:pt x="445" y="241"/>
                  <a:pt x="445" y="240"/>
                </a:cubicBezTo>
                <a:close/>
                <a:moveTo>
                  <a:pt x="416" y="314"/>
                </a:moveTo>
                <a:cubicBezTo>
                  <a:pt x="427" y="307"/>
                  <a:pt x="438" y="302"/>
                  <a:pt x="446" y="292"/>
                </a:cubicBezTo>
                <a:cubicBezTo>
                  <a:pt x="447" y="290"/>
                  <a:pt x="441" y="292"/>
                  <a:pt x="439" y="293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41" y="284"/>
                  <a:pt x="441" y="284"/>
                  <a:pt x="441" y="284"/>
                </a:cubicBezTo>
                <a:cubicBezTo>
                  <a:pt x="436" y="286"/>
                  <a:pt x="434" y="284"/>
                  <a:pt x="436" y="283"/>
                </a:cubicBezTo>
                <a:cubicBezTo>
                  <a:pt x="442" y="278"/>
                  <a:pt x="450" y="278"/>
                  <a:pt x="455" y="271"/>
                </a:cubicBezTo>
                <a:cubicBezTo>
                  <a:pt x="450" y="289"/>
                  <a:pt x="444" y="305"/>
                  <a:pt x="436" y="319"/>
                </a:cubicBezTo>
                <a:cubicBezTo>
                  <a:pt x="407" y="334"/>
                  <a:pt x="382" y="357"/>
                  <a:pt x="354" y="374"/>
                </a:cubicBezTo>
                <a:cubicBezTo>
                  <a:pt x="378" y="354"/>
                  <a:pt x="402" y="333"/>
                  <a:pt x="425" y="311"/>
                </a:cubicBezTo>
                <a:cubicBezTo>
                  <a:pt x="422" y="312"/>
                  <a:pt x="419" y="314"/>
                  <a:pt x="416" y="314"/>
                </a:cubicBezTo>
                <a:close/>
                <a:moveTo>
                  <a:pt x="454" y="265"/>
                </a:moveTo>
                <a:cubicBezTo>
                  <a:pt x="431" y="280"/>
                  <a:pt x="411" y="297"/>
                  <a:pt x="389" y="313"/>
                </a:cubicBezTo>
                <a:cubicBezTo>
                  <a:pt x="448" y="262"/>
                  <a:pt x="448" y="262"/>
                  <a:pt x="448" y="262"/>
                </a:cubicBezTo>
                <a:cubicBezTo>
                  <a:pt x="445" y="262"/>
                  <a:pt x="445" y="262"/>
                  <a:pt x="445" y="262"/>
                </a:cubicBezTo>
                <a:cubicBezTo>
                  <a:pt x="447" y="259"/>
                  <a:pt x="450" y="256"/>
                  <a:pt x="454" y="255"/>
                </a:cubicBezTo>
                <a:cubicBezTo>
                  <a:pt x="454" y="255"/>
                  <a:pt x="455" y="256"/>
                  <a:pt x="456" y="255"/>
                </a:cubicBezTo>
                <a:cubicBezTo>
                  <a:pt x="458" y="254"/>
                  <a:pt x="458" y="263"/>
                  <a:pt x="454" y="265"/>
                </a:cubicBezTo>
                <a:close/>
                <a:moveTo>
                  <a:pt x="427" y="251"/>
                </a:moveTo>
                <a:cubicBezTo>
                  <a:pt x="389" y="285"/>
                  <a:pt x="349" y="317"/>
                  <a:pt x="308" y="349"/>
                </a:cubicBezTo>
                <a:cubicBezTo>
                  <a:pt x="307" y="350"/>
                  <a:pt x="307" y="350"/>
                  <a:pt x="307" y="350"/>
                </a:cubicBezTo>
                <a:cubicBezTo>
                  <a:pt x="306" y="351"/>
                  <a:pt x="306" y="351"/>
                  <a:pt x="306" y="351"/>
                </a:cubicBezTo>
                <a:cubicBezTo>
                  <a:pt x="292" y="363"/>
                  <a:pt x="277" y="374"/>
                  <a:pt x="263" y="386"/>
                </a:cubicBezTo>
                <a:cubicBezTo>
                  <a:pt x="264" y="381"/>
                  <a:pt x="263" y="373"/>
                  <a:pt x="265" y="371"/>
                </a:cubicBezTo>
                <a:cubicBezTo>
                  <a:pt x="316" y="328"/>
                  <a:pt x="375" y="292"/>
                  <a:pt x="428" y="250"/>
                </a:cubicBezTo>
                <a:cubicBezTo>
                  <a:pt x="428" y="250"/>
                  <a:pt x="428" y="251"/>
                  <a:pt x="427" y="251"/>
                </a:cubicBezTo>
                <a:close/>
                <a:moveTo>
                  <a:pt x="300" y="361"/>
                </a:moveTo>
                <a:cubicBezTo>
                  <a:pt x="298" y="364"/>
                  <a:pt x="295" y="365"/>
                  <a:pt x="293" y="366"/>
                </a:cubicBezTo>
                <a:cubicBezTo>
                  <a:pt x="294" y="363"/>
                  <a:pt x="297" y="363"/>
                  <a:pt x="300" y="361"/>
                </a:cubicBezTo>
                <a:close/>
                <a:moveTo>
                  <a:pt x="266" y="361"/>
                </a:moveTo>
                <a:cubicBezTo>
                  <a:pt x="302" y="326"/>
                  <a:pt x="343" y="295"/>
                  <a:pt x="385" y="266"/>
                </a:cubicBezTo>
                <a:cubicBezTo>
                  <a:pt x="346" y="297"/>
                  <a:pt x="305" y="330"/>
                  <a:pt x="267" y="366"/>
                </a:cubicBezTo>
                <a:cubicBezTo>
                  <a:pt x="265" y="368"/>
                  <a:pt x="263" y="363"/>
                  <a:pt x="266" y="361"/>
                </a:cubicBezTo>
                <a:close/>
                <a:moveTo>
                  <a:pt x="261" y="357"/>
                </a:moveTo>
                <a:cubicBezTo>
                  <a:pt x="264" y="354"/>
                  <a:pt x="267" y="348"/>
                  <a:pt x="273" y="347"/>
                </a:cubicBezTo>
                <a:cubicBezTo>
                  <a:pt x="269" y="351"/>
                  <a:pt x="265" y="356"/>
                  <a:pt x="261" y="357"/>
                </a:cubicBezTo>
                <a:close/>
                <a:moveTo>
                  <a:pt x="235" y="442"/>
                </a:moveTo>
                <a:cubicBezTo>
                  <a:pt x="234" y="443"/>
                  <a:pt x="226" y="441"/>
                  <a:pt x="222" y="441"/>
                </a:cubicBezTo>
                <a:cubicBezTo>
                  <a:pt x="283" y="388"/>
                  <a:pt x="354" y="348"/>
                  <a:pt x="417" y="298"/>
                </a:cubicBezTo>
                <a:cubicBezTo>
                  <a:pt x="418" y="296"/>
                  <a:pt x="420" y="293"/>
                  <a:pt x="423" y="292"/>
                </a:cubicBezTo>
                <a:cubicBezTo>
                  <a:pt x="422" y="294"/>
                  <a:pt x="420" y="297"/>
                  <a:pt x="417" y="298"/>
                </a:cubicBezTo>
                <a:cubicBezTo>
                  <a:pt x="416" y="298"/>
                  <a:pt x="416" y="300"/>
                  <a:pt x="416" y="300"/>
                </a:cubicBezTo>
                <a:cubicBezTo>
                  <a:pt x="356" y="347"/>
                  <a:pt x="356" y="347"/>
                  <a:pt x="356" y="347"/>
                </a:cubicBezTo>
                <a:cubicBezTo>
                  <a:pt x="316" y="379"/>
                  <a:pt x="269" y="404"/>
                  <a:pt x="235" y="442"/>
                </a:cubicBezTo>
                <a:close/>
                <a:moveTo>
                  <a:pt x="242" y="444"/>
                </a:moveTo>
                <a:cubicBezTo>
                  <a:pt x="248" y="436"/>
                  <a:pt x="254" y="432"/>
                  <a:pt x="259" y="427"/>
                </a:cubicBezTo>
                <a:cubicBezTo>
                  <a:pt x="309" y="388"/>
                  <a:pt x="362" y="350"/>
                  <a:pt x="415" y="314"/>
                </a:cubicBezTo>
                <a:cubicBezTo>
                  <a:pt x="377" y="351"/>
                  <a:pt x="333" y="385"/>
                  <a:pt x="290" y="417"/>
                </a:cubicBezTo>
                <a:cubicBezTo>
                  <a:pt x="276" y="427"/>
                  <a:pt x="265" y="441"/>
                  <a:pt x="242" y="444"/>
                </a:cubicBezTo>
                <a:close/>
                <a:moveTo>
                  <a:pt x="411" y="345"/>
                </a:moveTo>
                <a:cubicBezTo>
                  <a:pt x="413" y="342"/>
                  <a:pt x="413" y="342"/>
                  <a:pt x="413" y="342"/>
                </a:cubicBezTo>
                <a:cubicBezTo>
                  <a:pt x="380" y="366"/>
                  <a:pt x="349" y="392"/>
                  <a:pt x="318" y="418"/>
                </a:cubicBezTo>
                <a:cubicBezTo>
                  <a:pt x="318" y="418"/>
                  <a:pt x="318" y="419"/>
                  <a:pt x="317" y="418"/>
                </a:cubicBezTo>
                <a:cubicBezTo>
                  <a:pt x="307" y="431"/>
                  <a:pt x="289" y="441"/>
                  <a:pt x="267" y="440"/>
                </a:cubicBezTo>
                <a:cubicBezTo>
                  <a:pt x="320" y="402"/>
                  <a:pt x="375" y="366"/>
                  <a:pt x="427" y="328"/>
                </a:cubicBezTo>
                <a:cubicBezTo>
                  <a:pt x="425" y="332"/>
                  <a:pt x="422" y="333"/>
                  <a:pt x="418" y="336"/>
                </a:cubicBezTo>
                <a:cubicBezTo>
                  <a:pt x="423" y="338"/>
                  <a:pt x="427" y="334"/>
                  <a:pt x="432" y="331"/>
                </a:cubicBezTo>
                <a:cubicBezTo>
                  <a:pt x="411" y="370"/>
                  <a:pt x="371" y="387"/>
                  <a:pt x="339" y="411"/>
                </a:cubicBezTo>
                <a:cubicBezTo>
                  <a:pt x="331" y="417"/>
                  <a:pt x="322" y="423"/>
                  <a:pt x="313" y="427"/>
                </a:cubicBezTo>
                <a:cubicBezTo>
                  <a:pt x="418" y="342"/>
                  <a:pt x="418" y="342"/>
                  <a:pt x="418" y="342"/>
                </a:cubicBezTo>
                <a:cubicBezTo>
                  <a:pt x="415" y="342"/>
                  <a:pt x="414" y="345"/>
                  <a:pt x="411" y="345"/>
                </a:cubicBezTo>
                <a:close/>
                <a:moveTo>
                  <a:pt x="384" y="386"/>
                </a:moveTo>
                <a:cubicBezTo>
                  <a:pt x="371" y="401"/>
                  <a:pt x="349" y="416"/>
                  <a:pt x="329" y="424"/>
                </a:cubicBezTo>
                <a:cubicBezTo>
                  <a:pt x="346" y="410"/>
                  <a:pt x="365" y="398"/>
                  <a:pt x="384" y="386"/>
                </a:cubicBezTo>
                <a:close/>
                <a:moveTo>
                  <a:pt x="469" y="213"/>
                </a:moveTo>
                <a:cubicBezTo>
                  <a:pt x="469" y="211"/>
                  <a:pt x="469" y="205"/>
                  <a:pt x="469" y="201"/>
                </a:cubicBezTo>
                <a:cubicBezTo>
                  <a:pt x="485" y="257"/>
                  <a:pt x="468" y="322"/>
                  <a:pt x="441" y="355"/>
                </a:cubicBezTo>
                <a:cubicBezTo>
                  <a:pt x="410" y="394"/>
                  <a:pt x="373" y="426"/>
                  <a:pt x="314" y="436"/>
                </a:cubicBezTo>
                <a:cubicBezTo>
                  <a:pt x="401" y="402"/>
                  <a:pt x="459" y="334"/>
                  <a:pt x="467" y="224"/>
                </a:cubicBezTo>
                <a:cubicBezTo>
                  <a:pt x="468" y="220"/>
                  <a:pt x="471" y="217"/>
                  <a:pt x="469" y="213"/>
                </a:cubicBezTo>
                <a:close/>
                <a:moveTo>
                  <a:pt x="437" y="238"/>
                </a:moveTo>
                <a:cubicBezTo>
                  <a:pt x="405" y="259"/>
                  <a:pt x="377" y="285"/>
                  <a:pt x="345" y="306"/>
                </a:cubicBezTo>
                <a:cubicBezTo>
                  <a:pt x="345" y="306"/>
                  <a:pt x="343" y="306"/>
                  <a:pt x="343" y="306"/>
                </a:cubicBezTo>
                <a:cubicBezTo>
                  <a:pt x="442" y="223"/>
                  <a:pt x="442" y="223"/>
                  <a:pt x="442" y="223"/>
                </a:cubicBezTo>
                <a:cubicBezTo>
                  <a:pt x="439" y="223"/>
                  <a:pt x="438" y="225"/>
                  <a:pt x="436" y="224"/>
                </a:cubicBezTo>
                <a:cubicBezTo>
                  <a:pt x="445" y="218"/>
                  <a:pt x="456" y="212"/>
                  <a:pt x="464" y="203"/>
                </a:cubicBezTo>
                <a:cubicBezTo>
                  <a:pt x="466" y="225"/>
                  <a:pt x="449" y="230"/>
                  <a:pt x="437" y="238"/>
                </a:cubicBezTo>
                <a:close/>
                <a:moveTo>
                  <a:pt x="419" y="236"/>
                </a:moveTo>
                <a:cubicBezTo>
                  <a:pt x="429" y="225"/>
                  <a:pt x="442" y="214"/>
                  <a:pt x="455" y="206"/>
                </a:cubicBezTo>
                <a:cubicBezTo>
                  <a:pt x="449" y="214"/>
                  <a:pt x="440" y="218"/>
                  <a:pt x="434" y="225"/>
                </a:cubicBezTo>
                <a:lnTo>
                  <a:pt x="419" y="236"/>
                </a:lnTo>
                <a:close/>
                <a:moveTo>
                  <a:pt x="458" y="198"/>
                </a:moveTo>
                <a:cubicBezTo>
                  <a:pt x="348" y="288"/>
                  <a:pt x="348" y="288"/>
                  <a:pt x="348" y="288"/>
                </a:cubicBezTo>
                <a:cubicBezTo>
                  <a:pt x="347" y="289"/>
                  <a:pt x="345" y="288"/>
                  <a:pt x="344" y="288"/>
                </a:cubicBezTo>
                <a:cubicBezTo>
                  <a:pt x="344" y="291"/>
                  <a:pt x="341" y="293"/>
                  <a:pt x="338" y="294"/>
                </a:cubicBezTo>
                <a:cubicBezTo>
                  <a:pt x="340" y="292"/>
                  <a:pt x="342" y="289"/>
                  <a:pt x="344" y="288"/>
                </a:cubicBezTo>
                <a:cubicBezTo>
                  <a:pt x="382" y="252"/>
                  <a:pt x="423" y="220"/>
                  <a:pt x="461" y="185"/>
                </a:cubicBezTo>
                <a:cubicBezTo>
                  <a:pt x="464" y="189"/>
                  <a:pt x="462" y="194"/>
                  <a:pt x="458" y="198"/>
                </a:cubicBezTo>
                <a:close/>
                <a:moveTo>
                  <a:pt x="330" y="295"/>
                </a:moveTo>
                <a:cubicBezTo>
                  <a:pt x="339" y="285"/>
                  <a:pt x="349" y="275"/>
                  <a:pt x="360" y="267"/>
                </a:cubicBezTo>
                <a:cubicBezTo>
                  <a:pt x="360" y="268"/>
                  <a:pt x="360" y="268"/>
                  <a:pt x="359" y="268"/>
                </a:cubicBezTo>
                <a:cubicBezTo>
                  <a:pt x="350" y="278"/>
                  <a:pt x="340" y="287"/>
                  <a:pt x="330" y="295"/>
                </a:cubicBezTo>
                <a:close/>
                <a:moveTo>
                  <a:pt x="457" y="159"/>
                </a:moveTo>
                <a:cubicBezTo>
                  <a:pt x="455" y="167"/>
                  <a:pt x="439" y="164"/>
                  <a:pt x="450" y="166"/>
                </a:cubicBezTo>
                <a:cubicBezTo>
                  <a:pt x="416" y="194"/>
                  <a:pt x="382" y="221"/>
                  <a:pt x="352" y="252"/>
                </a:cubicBezTo>
                <a:cubicBezTo>
                  <a:pt x="353" y="255"/>
                  <a:pt x="343" y="254"/>
                  <a:pt x="350" y="257"/>
                </a:cubicBezTo>
                <a:cubicBezTo>
                  <a:pt x="351" y="256"/>
                  <a:pt x="351" y="256"/>
                  <a:pt x="351" y="256"/>
                </a:cubicBezTo>
                <a:cubicBezTo>
                  <a:pt x="352" y="255"/>
                  <a:pt x="352" y="255"/>
                  <a:pt x="352" y="255"/>
                </a:cubicBezTo>
                <a:cubicBezTo>
                  <a:pt x="353" y="254"/>
                  <a:pt x="353" y="254"/>
                  <a:pt x="353" y="254"/>
                </a:cubicBezTo>
                <a:cubicBezTo>
                  <a:pt x="356" y="249"/>
                  <a:pt x="360" y="248"/>
                  <a:pt x="364" y="244"/>
                </a:cubicBezTo>
                <a:cubicBezTo>
                  <a:pt x="387" y="221"/>
                  <a:pt x="416" y="201"/>
                  <a:pt x="439" y="179"/>
                </a:cubicBezTo>
                <a:cubicBezTo>
                  <a:pt x="414" y="205"/>
                  <a:pt x="382" y="230"/>
                  <a:pt x="356" y="254"/>
                </a:cubicBezTo>
                <a:cubicBezTo>
                  <a:pt x="355" y="256"/>
                  <a:pt x="355" y="256"/>
                  <a:pt x="355" y="256"/>
                </a:cubicBezTo>
                <a:cubicBezTo>
                  <a:pt x="354" y="258"/>
                  <a:pt x="352" y="260"/>
                  <a:pt x="349" y="261"/>
                </a:cubicBezTo>
                <a:cubicBezTo>
                  <a:pt x="349" y="262"/>
                  <a:pt x="349" y="262"/>
                  <a:pt x="349" y="262"/>
                </a:cubicBezTo>
                <a:cubicBezTo>
                  <a:pt x="348" y="263"/>
                  <a:pt x="348" y="263"/>
                  <a:pt x="348" y="263"/>
                </a:cubicBezTo>
                <a:cubicBezTo>
                  <a:pt x="346" y="262"/>
                  <a:pt x="344" y="264"/>
                  <a:pt x="344" y="266"/>
                </a:cubicBezTo>
                <a:cubicBezTo>
                  <a:pt x="343" y="267"/>
                  <a:pt x="343" y="267"/>
                  <a:pt x="343" y="267"/>
                </a:cubicBezTo>
                <a:cubicBezTo>
                  <a:pt x="341" y="269"/>
                  <a:pt x="341" y="269"/>
                  <a:pt x="341" y="269"/>
                </a:cubicBezTo>
                <a:cubicBezTo>
                  <a:pt x="340" y="269"/>
                  <a:pt x="338" y="270"/>
                  <a:pt x="338" y="271"/>
                </a:cubicBezTo>
                <a:cubicBezTo>
                  <a:pt x="338" y="274"/>
                  <a:pt x="336" y="276"/>
                  <a:pt x="333" y="276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0" y="277"/>
                  <a:pt x="329" y="279"/>
                  <a:pt x="327" y="281"/>
                </a:cubicBezTo>
                <a:cubicBezTo>
                  <a:pt x="325" y="283"/>
                  <a:pt x="323" y="286"/>
                  <a:pt x="320" y="288"/>
                </a:cubicBezTo>
                <a:cubicBezTo>
                  <a:pt x="319" y="290"/>
                  <a:pt x="317" y="292"/>
                  <a:pt x="315" y="293"/>
                </a:cubicBezTo>
                <a:cubicBezTo>
                  <a:pt x="314" y="294"/>
                  <a:pt x="314" y="294"/>
                  <a:pt x="314" y="294"/>
                </a:cubicBezTo>
                <a:cubicBezTo>
                  <a:pt x="313" y="295"/>
                  <a:pt x="313" y="295"/>
                  <a:pt x="313" y="295"/>
                </a:cubicBezTo>
                <a:cubicBezTo>
                  <a:pt x="311" y="297"/>
                  <a:pt x="311" y="297"/>
                  <a:pt x="311" y="297"/>
                </a:cubicBezTo>
                <a:cubicBezTo>
                  <a:pt x="313" y="297"/>
                  <a:pt x="313" y="297"/>
                  <a:pt x="313" y="297"/>
                </a:cubicBezTo>
                <a:cubicBezTo>
                  <a:pt x="360" y="252"/>
                  <a:pt x="414" y="215"/>
                  <a:pt x="457" y="166"/>
                </a:cubicBezTo>
                <a:cubicBezTo>
                  <a:pt x="458" y="170"/>
                  <a:pt x="462" y="175"/>
                  <a:pt x="460" y="178"/>
                </a:cubicBezTo>
                <a:cubicBezTo>
                  <a:pt x="427" y="210"/>
                  <a:pt x="393" y="239"/>
                  <a:pt x="355" y="265"/>
                </a:cubicBezTo>
                <a:cubicBezTo>
                  <a:pt x="322" y="295"/>
                  <a:pt x="293" y="327"/>
                  <a:pt x="259" y="351"/>
                </a:cubicBezTo>
                <a:cubicBezTo>
                  <a:pt x="255" y="354"/>
                  <a:pt x="252" y="347"/>
                  <a:pt x="257" y="347"/>
                </a:cubicBezTo>
                <a:cubicBezTo>
                  <a:pt x="257" y="345"/>
                  <a:pt x="257" y="345"/>
                  <a:pt x="257" y="345"/>
                </a:cubicBezTo>
                <a:cubicBezTo>
                  <a:pt x="257" y="342"/>
                  <a:pt x="257" y="342"/>
                  <a:pt x="257" y="342"/>
                </a:cubicBezTo>
                <a:cubicBezTo>
                  <a:pt x="254" y="343"/>
                  <a:pt x="253" y="349"/>
                  <a:pt x="251" y="349"/>
                </a:cubicBezTo>
                <a:cubicBezTo>
                  <a:pt x="247" y="350"/>
                  <a:pt x="242" y="347"/>
                  <a:pt x="237" y="347"/>
                </a:cubicBezTo>
                <a:cubicBezTo>
                  <a:pt x="307" y="289"/>
                  <a:pt x="374" y="227"/>
                  <a:pt x="440" y="166"/>
                </a:cubicBezTo>
                <a:cubicBezTo>
                  <a:pt x="441" y="166"/>
                  <a:pt x="441" y="166"/>
                  <a:pt x="441" y="166"/>
                </a:cubicBezTo>
                <a:cubicBezTo>
                  <a:pt x="445" y="163"/>
                  <a:pt x="445" y="159"/>
                  <a:pt x="452" y="159"/>
                </a:cubicBezTo>
                <a:cubicBezTo>
                  <a:pt x="454" y="155"/>
                  <a:pt x="457" y="158"/>
                  <a:pt x="457" y="159"/>
                </a:cubicBezTo>
                <a:close/>
                <a:moveTo>
                  <a:pt x="455" y="147"/>
                </a:moveTo>
                <a:cubicBezTo>
                  <a:pt x="454" y="146"/>
                  <a:pt x="455" y="151"/>
                  <a:pt x="454" y="152"/>
                </a:cubicBezTo>
                <a:cubicBezTo>
                  <a:pt x="449" y="156"/>
                  <a:pt x="443" y="159"/>
                  <a:pt x="439" y="164"/>
                </a:cubicBezTo>
                <a:cubicBezTo>
                  <a:pt x="436" y="166"/>
                  <a:pt x="434" y="162"/>
                  <a:pt x="437" y="162"/>
                </a:cubicBezTo>
                <a:cubicBezTo>
                  <a:pt x="440" y="155"/>
                  <a:pt x="448" y="155"/>
                  <a:pt x="452" y="148"/>
                </a:cubicBezTo>
                <a:cubicBezTo>
                  <a:pt x="445" y="151"/>
                  <a:pt x="451" y="144"/>
                  <a:pt x="455" y="147"/>
                </a:cubicBezTo>
                <a:close/>
                <a:moveTo>
                  <a:pt x="446" y="126"/>
                </a:moveTo>
                <a:cubicBezTo>
                  <a:pt x="449" y="130"/>
                  <a:pt x="452" y="139"/>
                  <a:pt x="450" y="141"/>
                </a:cubicBezTo>
                <a:cubicBezTo>
                  <a:pt x="342" y="224"/>
                  <a:pt x="342" y="224"/>
                  <a:pt x="342" y="224"/>
                </a:cubicBezTo>
                <a:lnTo>
                  <a:pt x="446" y="126"/>
                </a:lnTo>
                <a:close/>
                <a:moveTo>
                  <a:pt x="441" y="125"/>
                </a:moveTo>
                <a:cubicBezTo>
                  <a:pt x="419" y="147"/>
                  <a:pt x="394" y="166"/>
                  <a:pt x="369" y="185"/>
                </a:cubicBezTo>
                <a:cubicBezTo>
                  <a:pt x="363" y="190"/>
                  <a:pt x="357" y="196"/>
                  <a:pt x="350" y="199"/>
                </a:cubicBezTo>
                <a:cubicBezTo>
                  <a:pt x="438" y="113"/>
                  <a:pt x="438" y="113"/>
                  <a:pt x="438" y="113"/>
                </a:cubicBezTo>
                <a:cubicBezTo>
                  <a:pt x="440" y="114"/>
                  <a:pt x="447" y="119"/>
                  <a:pt x="441" y="125"/>
                </a:cubicBezTo>
                <a:close/>
                <a:moveTo>
                  <a:pt x="413" y="129"/>
                </a:moveTo>
                <a:cubicBezTo>
                  <a:pt x="415" y="130"/>
                  <a:pt x="419" y="126"/>
                  <a:pt x="417" y="130"/>
                </a:cubicBezTo>
                <a:cubicBezTo>
                  <a:pt x="416" y="131"/>
                  <a:pt x="411" y="133"/>
                  <a:pt x="413" y="129"/>
                </a:cubicBezTo>
                <a:close/>
                <a:moveTo>
                  <a:pt x="433" y="110"/>
                </a:moveTo>
                <a:cubicBezTo>
                  <a:pt x="398" y="136"/>
                  <a:pt x="365" y="163"/>
                  <a:pt x="333" y="192"/>
                </a:cubicBezTo>
                <a:cubicBezTo>
                  <a:pt x="331" y="193"/>
                  <a:pt x="329" y="195"/>
                  <a:pt x="326" y="195"/>
                </a:cubicBezTo>
                <a:cubicBezTo>
                  <a:pt x="429" y="100"/>
                  <a:pt x="429" y="100"/>
                  <a:pt x="429" y="100"/>
                </a:cubicBezTo>
                <a:cubicBezTo>
                  <a:pt x="432" y="101"/>
                  <a:pt x="439" y="107"/>
                  <a:pt x="433" y="110"/>
                </a:cubicBezTo>
                <a:close/>
                <a:moveTo>
                  <a:pt x="428" y="96"/>
                </a:moveTo>
                <a:cubicBezTo>
                  <a:pt x="373" y="137"/>
                  <a:pt x="373" y="137"/>
                  <a:pt x="373" y="137"/>
                </a:cubicBezTo>
                <a:cubicBezTo>
                  <a:pt x="382" y="127"/>
                  <a:pt x="394" y="118"/>
                  <a:pt x="404" y="109"/>
                </a:cubicBezTo>
                <a:cubicBezTo>
                  <a:pt x="400" y="109"/>
                  <a:pt x="400" y="109"/>
                  <a:pt x="400" y="109"/>
                </a:cubicBezTo>
                <a:cubicBezTo>
                  <a:pt x="409" y="106"/>
                  <a:pt x="416" y="98"/>
                  <a:pt x="420" y="90"/>
                </a:cubicBezTo>
                <a:cubicBezTo>
                  <a:pt x="398" y="99"/>
                  <a:pt x="378" y="117"/>
                  <a:pt x="359" y="129"/>
                </a:cubicBezTo>
                <a:cubicBezTo>
                  <a:pt x="354" y="133"/>
                  <a:pt x="348" y="136"/>
                  <a:pt x="343" y="141"/>
                </a:cubicBezTo>
                <a:cubicBezTo>
                  <a:pt x="343" y="141"/>
                  <a:pt x="343" y="142"/>
                  <a:pt x="343" y="143"/>
                </a:cubicBezTo>
                <a:cubicBezTo>
                  <a:pt x="343" y="142"/>
                  <a:pt x="345" y="143"/>
                  <a:pt x="347" y="141"/>
                </a:cubicBezTo>
                <a:cubicBezTo>
                  <a:pt x="367" y="129"/>
                  <a:pt x="386" y="113"/>
                  <a:pt x="408" y="99"/>
                </a:cubicBezTo>
                <a:cubicBezTo>
                  <a:pt x="375" y="128"/>
                  <a:pt x="345" y="159"/>
                  <a:pt x="311" y="186"/>
                </a:cubicBezTo>
                <a:cubicBezTo>
                  <a:pt x="311" y="188"/>
                  <a:pt x="314" y="190"/>
                  <a:pt x="315" y="189"/>
                </a:cubicBezTo>
                <a:cubicBezTo>
                  <a:pt x="339" y="169"/>
                  <a:pt x="362" y="149"/>
                  <a:pt x="387" y="131"/>
                </a:cubicBezTo>
                <a:cubicBezTo>
                  <a:pt x="262" y="251"/>
                  <a:pt x="262" y="251"/>
                  <a:pt x="262" y="251"/>
                </a:cubicBezTo>
                <a:cubicBezTo>
                  <a:pt x="263" y="244"/>
                  <a:pt x="262" y="236"/>
                  <a:pt x="264" y="235"/>
                </a:cubicBezTo>
                <a:cubicBezTo>
                  <a:pt x="283" y="221"/>
                  <a:pt x="299" y="205"/>
                  <a:pt x="311" y="186"/>
                </a:cubicBezTo>
                <a:cubicBezTo>
                  <a:pt x="311" y="185"/>
                  <a:pt x="311" y="183"/>
                  <a:pt x="311" y="183"/>
                </a:cubicBezTo>
                <a:cubicBezTo>
                  <a:pt x="315" y="172"/>
                  <a:pt x="316" y="160"/>
                  <a:pt x="314" y="148"/>
                </a:cubicBezTo>
                <a:cubicBezTo>
                  <a:pt x="335" y="121"/>
                  <a:pt x="365" y="100"/>
                  <a:pt x="396" y="83"/>
                </a:cubicBezTo>
                <a:cubicBezTo>
                  <a:pt x="370" y="107"/>
                  <a:pt x="342" y="129"/>
                  <a:pt x="320" y="156"/>
                </a:cubicBezTo>
                <a:cubicBezTo>
                  <a:pt x="319" y="157"/>
                  <a:pt x="317" y="165"/>
                  <a:pt x="322" y="161"/>
                </a:cubicBezTo>
                <a:cubicBezTo>
                  <a:pt x="328" y="156"/>
                  <a:pt x="338" y="150"/>
                  <a:pt x="343" y="143"/>
                </a:cubicBezTo>
                <a:cubicBezTo>
                  <a:pt x="339" y="143"/>
                  <a:pt x="337" y="147"/>
                  <a:pt x="333" y="148"/>
                </a:cubicBezTo>
                <a:cubicBezTo>
                  <a:pt x="357" y="123"/>
                  <a:pt x="385" y="100"/>
                  <a:pt x="410" y="77"/>
                </a:cubicBezTo>
                <a:cubicBezTo>
                  <a:pt x="418" y="81"/>
                  <a:pt x="424" y="89"/>
                  <a:pt x="428" y="96"/>
                </a:cubicBezTo>
                <a:close/>
                <a:moveTo>
                  <a:pt x="408" y="73"/>
                </a:moveTo>
                <a:cubicBezTo>
                  <a:pt x="386" y="82"/>
                  <a:pt x="366" y="96"/>
                  <a:pt x="348" y="110"/>
                </a:cubicBezTo>
                <a:cubicBezTo>
                  <a:pt x="394" y="62"/>
                  <a:pt x="394" y="62"/>
                  <a:pt x="394" y="62"/>
                </a:cubicBezTo>
                <a:cubicBezTo>
                  <a:pt x="395" y="61"/>
                  <a:pt x="404" y="68"/>
                  <a:pt x="408" y="73"/>
                </a:cubicBezTo>
                <a:close/>
                <a:moveTo>
                  <a:pt x="384" y="54"/>
                </a:moveTo>
                <a:cubicBezTo>
                  <a:pt x="372" y="61"/>
                  <a:pt x="360" y="69"/>
                  <a:pt x="347" y="76"/>
                </a:cubicBezTo>
                <a:cubicBezTo>
                  <a:pt x="355" y="67"/>
                  <a:pt x="355" y="67"/>
                  <a:pt x="355" y="67"/>
                </a:cubicBezTo>
                <a:cubicBezTo>
                  <a:pt x="334" y="79"/>
                  <a:pt x="318" y="97"/>
                  <a:pt x="301" y="114"/>
                </a:cubicBezTo>
                <a:cubicBezTo>
                  <a:pt x="298" y="116"/>
                  <a:pt x="303" y="118"/>
                  <a:pt x="304" y="116"/>
                </a:cubicBezTo>
                <a:cubicBezTo>
                  <a:pt x="325" y="97"/>
                  <a:pt x="347" y="79"/>
                  <a:pt x="373" y="64"/>
                </a:cubicBezTo>
                <a:cubicBezTo>
                  <a:pt x="373" y="68"/>
                  <a:pt x="369" y="70"/>
                  <a:pt x="368" y="71"/>
                </a:cubicBezTo>
                <a:cubicBezTo>
                  <a:pt x="376" y="65"/>
                  <a:pt x="381" y="69"/>
                  <a:pt x="387" y="60"/>
                </a:cubicBezTo>
                <a:cubicBezTo>
                  <a:pt x="388" y="59"/>
                  <a:pt x="394" y="57"/>
                  <a:pt x="392" y="60"/>
                </a:cubicBezTo>
                <a:cubicBezTo>
                  <a:pt x="365" y="87"/>
                  <a:pt x="337" y="113"/>
                  <a:pt x="313" y="141"/>
                </a:cubicBezTo>
                <a:cubicBezTo>
                  <a:pt x="311" y="136"/>
                  <a:pt x="303" y="133"/>
                  <a:pt x="311" y="126"/>
                </a:cubicBezTo>
                <a:cubicBezTo>
                  <a:pt x="373" y="71"/>
                  <a:pt x="373" y="71"/>
                  <a:pt x="373" y="71"/>
                </a:cubicBezTo>
                <a:cubicBezTo>
                  <a:pt x="353" y="83"/>
                  <a:pt x="336" y="99"/>
                  <a:pt x="319" y="115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13" y="119"/>
                  <a:pt x="308" y="124"/>
                  <a:pt x="303" y="126"/>
                </a:cubicBezTo>
                <a:cubicBezTo>
                  <a:pt x="297" y="117"/>
                  <a:pt x="291" y="109"/>
                  <a:pt x="283" y="103"/>
                </a:cubicBezTo>
                <a:cubicBezTo>
                  <a:pt x="308" y="85"/>
                  <a:pt x="337" y="69"/>
                  <a:pt x="364" y="53"/>
                </a:cubicBezTo>
                <a:cubicBezTo>
                  <a:pt x="365" y="52"/>
                  <a:pt x="361" y="58"/>
                  <a:pt x="361" y="62"/>
                </a:cubicBezTo>
                <a:cubicBezTo>
                  <a:pt x="375" y="48"/>
                  <a:pt x="375" y="48"/>
                  <a:pt x="375" y="48"/>
                </a:cubicBezTo>
                <a:cubicBezTo>
                  <a:pt x="378" y="49"/>
                  <a:pt x="382" y="51"/>
                  <a:pt x="384" y="54"/>
                </a:cubicBezTo>
                <a:close/>
                <a:moveTo>
                  <a:pt x="352" y="34"/>
                </a:moveTo>
                <a:cubicBezTo>
                  <a:pt x="358" y="35"/>
                  <a:pt x="365" y="39"/>
                  <a:pt x="371" y="45"/>
                </a:cubicBezTo>
                <a:cubicBezTo>
                  <a:pt x="343" y="60"/>
                  <a:pt x="316" y="76"/>
                  <a:pt x="291" y="93"/>
                </a:cubicBezTo>
                <a:cubicBezTo>
                  <a:pt x="305" y="78"/>
                  <a:pt x="322" y="63"/>
                  <a:pt x="336" y="49"/>
                </a:cubicBezTo>
                <a:cubicBezTo>
                  <a:pt x="338" y="47"/>
                  <a:pt x="332" y="51"/>
                  <a:pt x="329" y="52"/>
                </a:cubicBezTo>
                <a:cubicBezTo>
                  <a:pt x="310" y="66"/>
                  <a:pt x="294" y="83"/>
                  <a:pt x="278" y="101"/>
                </a:cubicBezTo>
                <a:cubicBezTo>
                  <a:pt x="274" y="98"/>
                  <a:pt x="268" y="95"/>
                  <a:pt x="261" y="94"/>
                </a:cubicBezTo>
                <a:cubicBezTo>
                  <a:pt x="285" y="71"/>
                  <a:pt x="314" y="53"/>
                  <a:pt x="343" y="37"/>
                </a:cubicBezTo>
                <a:cubicBezTo>
                  <a:pt x="340" y="38"/>
                  <a:pt x="336" y="47"/>
                  <a:pt x="340" y="45"/>
                </a:cubicBezTo>
                <a:cubicBezTo>
                  <a:pt x="346" y="41"/>
                  <a:pt x="347" y="34"/>
                  <a:pt x="352" y="34"/>
                </a:cubicBezTo>
                <a:close/>
                <a:moveTo>
                  <a:pt x="346" y="30"/>
                </a:moveTo>
                <a:cubicBezTo>
                  <a:pt x="327" y="40"/>
                  <a:pt x="310" y="51"/>
                  <a:pt x="293" y="64"/>
                </a:cubicBezTo>
                <a:cubicBezTo>
                  <a:pt x="294" y="61"/>
                  <a:pt x="304" y="52"/>
                  <a:pt x="309" y="48"/>
                </a:cubicBezTo>
                <a:cubicBezTo>
                  <a:pt x="300" y="50"/>
                  <a:pt x="310" y="44"/>
                  <a:pt x="310" y="43"/>
                </a:cubicBezTo>
                <a:cubicBezTo>
                  <a:pt x="312" y="41"/>
                  <a:pt x="314" y="39"/>
                  <a:pt x="317" y="37"/>
                </a:cubicBezTo>
                <a:cubicBezTo>
                  <a:pt x="318" y="36"/>
                  <a:pt x="316" y="44"/>
                  <a:pt x="320" y="38"/>
                </a:cubicBezTo>
                <a:cubicBezTo>
                  <a:pt x="322" y="34"/>
                  <a:pt x="329" y="32"/>
                  <a:pt x="330" y="24"/>
                </a:cubicBezTo>
                <a:cubicBezTo>
                  <a:pt x="278" y="56"/>
                  <a:pt x="278" y="56"/>
                  <a:pt x="278" y="56"/>
                </a:cubicBezTo>
                <a:cubicBezTo>
                  <a:pt x="288" y="47"/>
                  <a:pt x="301" y="41"/>
                  <a:pt x="305" y="27"/>
                </a:cubicBezTo>
                <a:cubicBezTo>
                  <a:pt x="305" y="30"/>
                  <a:pt x="309" y="29"/>
                  <a:pt x="310" y="28"/>
                </a:cubicBezTo>
                <a:cubicBezTo>
                  <a:pt x="314" y="24"/>
                  <a:pt x="317" y="19"/>
                  <a:pt x="320" y="20"/>
                </a:cubicBezTo>
                <a:cubicBezTo>
                  <a:pt x="329" y="21"/>
                  <a:pt x="338" y="26"/>
                  <a:pt x="346" y="30"/>
                </a:cubicBezTo>
                <a:close/>
                <a:moveTo>
                  <a:pt x="299" y="16"/>
                </a:moveTo>
                <a:cubicBezTo>
                  <a:pt x="299" y="16"/>
                  <a:pt x="299" y="15"/>
                  <a:pt x="300" y="15"/>
                </a:cubicBezTo>
                <a:cubicBezTo>
                  <a:pt x="304" y="14"/>
                  <a:pt x="308" y="16"/>
                  <a:pt x="315" y="17"/>
                </a:cubicBezTo>
                <a:cubicBezTo>
                  <a:pt x="275" y="38"/>
                  <a:pt x="242" y="67"/>
                  <a:pt x="210" y="94"/>
                </a:cubicBezTo>
                <a:cubicBezTo>
                  <a:pt x="235" y="64"/>
                  <a:pt x="268" y="41"/>
                  <a:pt x="299" y="16"/>
                </a:cubicBezTo>
                <a:close/>
                <a:moveTo>
                  <a:pt x="207" y="91"/>
                </a:moveTo>
                <a:cubicBezTo>
                  <a:pt x="199" y="101"/>
                  <a:pt x="185" y="101"/>
                  <a:pt x="175" y="109"/>
                </a:cubicBezTo>
                <a:cubicBezTo>
                  <a:pt x="208" y="74"/>
                  <a:pt x="253" y="44"/>
                  <a:pt x="293" y="14"/>
                </a:cubicBezTo>
                <a:cubicBezTo>
                  <a:pt x="265" y="39"/>
                  <a:pt x="229" y="61"/>
                  <a:pt x="207" y="91"/>
                </a:cubicBezTo>
                <a:close/>
                <a:moveTo>
                  <a:pt x="286" y="13"/>
                </a:moveTo>
                <a:cubicBezTo>
                  <a:pt x="239" y="49"/>
                  <a:pt x="188" y="81"/>
                  <a:pt x="144" y="121"/>
                </a:cubicBezTo>
                <a:cubicBezTo>
                  <a:pt x="130" y="134"/>
                  <a:pt x="116" y="149"/>
                  <a:pt x="100" y="161"/>
                </a:cubicBezTo>
                <a:cubicBezTo>
                  <a:pt x="101" y="158"/>
                  <a:pt x="101" y="158"/>
                  <a:pt x="101" y="158"/>
                </a:cubicBezTo>
                <a:cubicBezTo>
                  <a:pt x="100" y="158"/>
                  <a:pt x="99" y="158"/>
                  <a:pt x="99" y="158"/>
                </a:cubicBezTo>
                <a:cubicBezTo>
                  <a:pt x="88" y="164"/>
                  <a:pt x="76" y="174"/>
                  <a:pt x="69" y="182"/>
                </a:cubicBezTo>
                <a:cubicBezTo>
                  <a:pt x="69" y="185"/>
                  <a:pt x="67" y="185"/>
                  <a:pt x="65" y="187"/>
                </a:cubicBezTo>
                <a:cubicBezTo>
                  <a:pt x="64" y="185"/>
                  <a:pt x="62" y="187"/>
                  <a:pt x="62" y="18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3" y="189"/>
                  <a:pt x="63" y="190"/>
                  <a:pt x="63" y="190"/>
                </a:cubicBezTo>
                <a:cubicBezTo>
                  <a:pt x="54" y="194"/>
                  <a:pt x="39" y="210"/>
                  <a:pt x="38" y="215"/>
                </a:cubicBezTo>
                <a:cubicBezTo>
                  <a:pt x="40" y="215"/>
                  <a:pt x="41" y="215"/>
                  <a:pt x="41" y="215"/>
                </a:cubicBezTo>
                <a:cubicBezTo>
                  <a:pt x="54" y="204"/>
                  <a:pt x="66" y="193"/>
                  <a:pt x="79" y="183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32" y="237"/>
                  <a:pt x="32" y="237"/>
                  <a:pt x="32" y="237"/>
                </a:cubicBezTo>
                <a:cubicBezTo>
                  <a:pt x="31" y="225"/>
                  <a:pt x="30" y="211"/>
                  <a:pt x="34" y="201"/>
                </a:cubicBezTo>
                <a:cubicBezTo>
                  <a:pt x="47" y="192"/>
                  <a:pt x="57" y="181"/>
                  <a:pt x="68" y="171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71"/>
                  <a:pt x="71" y="171"/>
                  <a:pt x="71" y="171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73" y="162"/>
                  <a:pt x="70" y="167"/>
                  <a:pt x="70" y="167"/>
                </a:cubicBezTo>
                <a:cubicBezTo>
                  <a:pt x="69" y="168"/>
                  <a:pt x="68" y="169"/>
                  <a:pt x="66" y="169"/>
                </a:cubicBezTo>
                <a:cubicBezTo>
                  <a:pt x="115" y="112"/>
                  <a:pt x="173" y="65"/>
                  <a:pt x="232" y="19"/>
                </a:cubicBezTo>
                <a:cubicBezTo>
                  <a:pt x="240" y="7"/>
                  <a:pt x="268" y="10"/>
                  <a:pt x="286" y="13"/>
                </a:cubicBezTo>
                <a:close/>
                <a:moveTo>
                  <a:pt x="161" y="45"/>
                </a:moveTo>
                <a:cubicBezTo>
                  <a:pt x="119" y="81"/>
                  <a:pt x="77" y="117"/>
                  <a:pt x="41" y="163"/>
                </a:cubicBezTo>
                <a:cubicBezTo>
                  <a:pt x="43" y="150"/>
                  <a:pt x="50" y="140"/>
                  <a:pt x="55" y="130"/>
                </a:cubicBezTo>
                <a:cubicBezTo>
                  <a:pt x="88" y="100"/>
                  <a:pt x="123" y="70"/>
                  <a:pt x="161" y="45"/>
                </a:cubicBezTo>
                <a:close/>
                <a:moveTo>
                  <a:pt x="65" y="116"/>
                </a:moveTo>
                <a:cubicBezTo>
                  <a:pt x="94" y="83"/>
                  <a:pt x="122" y="49"/>
                  <a:pt x="167" y="32"/>
                </a:cubicBezTo>
                <a:cubicBezTo>
                  <a:pt x="170" y="31"/>
                  <a:pt x="178" y="28"/>
                  <a:pt x="181" y="28"/>
                </a:cubicBezTo>
                <a:cubicBezTo>
                  <a:pt x="138" y="52"/>
                  <a:pt x="101" y="85"/>
                  <a:pt x="65" y="116"/>
                </a:cubicBezTo>
                <a:close/>
                <a:moveTo>
                  <a:pt x="122" y="94"/>
                </a:moveTo>
                <a:cubicBezTo>
                  <a:pt x="143" y="78"/>
                  <a:pt x="164" y="64"/>
                  <a:pt x="186" y="50"/>
                </a:cubicBezTo>
                <a:cubicBezTo>
                  <a:pt x="137" y="91"/>
                  <a:pt x="88" y="134"/>
                  <a:pt x="47" y="184"/>
                </a:cubicBezTo>
                <a:cubicBezTo>
                  <a:pt x="44" y="188"/>
                  <a:pt x="41" y="192"/>
                  <a:pt x="35" y="195"/>
                </a:cubicBezTo>
                <a:cubicBezTo>
                  <a:pt x="34" y="189"/>
                  <a:pt x="34" y="176"/>
                  <a:pt x="38" y="172"/>
                </a:cubicBezTo>
                <a:cubicBezTo>
                  <a:pt x="65" y="145"/>
                  <a:pt x="92" y="118"/>
                  <a:pt x="122" y="94"/>
                </a:cubicBezTo>
                <a:close/>
                <a:moveTo>
                  <a:pt x="224" y="16"/>
                </a:moveTo>
                <a:cubicBezTo>
                  <a:pt x="174" y="53"/>
                  <a:pt x="124" y="87"/>
                  <a:pt x="78" y="127"/>
                </a:cubicBezTo>
                <a:cubicBezTo>
                  <a:pt x="116" y="90"/>
                  <a:pt x="154" y="55"/>
                  <a:pt x="195" y="24"/>
                </a:cubicBezTo>
                <a:cubicBezTo>
                  <a:pt x="199" y="21"/>
                  <a:pt x="213" y="18"/>
                  <a:pt x="217" y="17"/>
                </a:cubicBezTo>
                <a:cubicBezTo>
                  <a:pt x="219" y="16"/>
                  <a:pt x="221" y="16"/>
                  <a:pt x="224" y="16"/>
                </a:cubicBezTo>
                <a:close/>
                <a:moveTo>
                  <a:pt x="17" y="182"/>
                </a:moveTo>
                <a:cubicBezTo>
                  <a:pt x="38" y="114"/>
                  <a:pt x="75" y="64"/>
                  <a:pt x="133" y="34"/>
                </a:cubicBezTo>
                <a:cubicBezTo>
                  <a:pt x="152" y="25"/>
                  <a:pt x="172" y="17"/>
                  <a:pt x="197" y="15"/>
                </a:cubicBezTo>
                <a:cubicBezTo>
                  <a:pt x="198" y="15"/>
                  <a:pt x="201" y="14"/>
                  <a:pt x="202" y="13"/>
                </a:cubicBezTo>
                <a:cubicBezTo>
                  <a:pt x="204" y="13"/>
                  <a:pt x="210" y="12"/>
                  <a:pt x="212" y="12"/>
                </a:cubicBezTo>
                <a:cubicBezTo>
                  <a:pt x="145" y="27"/>
                  <a:pt x="95" y="59"/>
                  <a:pt x="61" y="108"/>
                </a:cubicBezTo>
                <a:cubicBezTo>
                  <a:pt x="44" y="133"/>
                  <a:pt x="30" y="165"/>
                  <a:pt x="27" y="204"/>
                </a:cubicBezTo>
                <a:cubicBezTo>
                  <a:pt x="23" y="206"/>
                  <a:pt x="19" y="205"/>
                  <a:pt x="17" y="206"/>
                </a:cubicBezTo>
                <a:cubicBezTo>
                  <a:pt x="16" y="212"/>
                  <a:pt x="23" y="209"/>
                  <a:pt x="25" y="209"/>
                </a:cubicBezTo>
                <a:cubicBezTo>
                  <a:pt x="24" y="235"/>
                  <a:pt x="29" y="258"/>
                  <a:pt x="33" y="279"/>
                </a:cubicBezTo>
                <a:cubicBezTo>
                  <a:pt x="34" y="284"/>
                  <a:pt x="29" y="287"/>
                  <a:pt x="28" y="292"/>
                </a:cubicBezTo>
                <a:cubicBezTo>
                  <a:pt x="31" y="290"/>
                  <a:pt x="34" y="288"/>
                  <a:pt x="35" y="292"/>
                </a:cubicBezTo>
                <a:cubicBezTo>
                  <a:pt x="36" y="299"/>
                  <a:pt x="41" y="307"/>
                  <a:pt x="42" y="314"/>
                </a:cubicBezTo>
                <a:cubicBezTo>
                  <a:pt x="42" y="318"/>
                  <a:pt x="34" y="322"/>
                  <a:pt x="35" y="328"/>
                </a:cubicBezTo>
                <a:cubicBezTo>
                  <a:pt x="40" y="328"/>
                  <a:pt x="42" y="324"/>
                  <a:pt x="45" y="321"/>
                </a:cubicBezTo>
                <a:cubicBezTo>
                  <a:pt x="51" y="326"/>
                  <a:pt x="54" y="336"/>
                  <a:pt x="58" y="343"/>
                </a:cubicBezTo>
                <a:cubicBezTo>
                  <a:pt x="55" y="345"/>
                  <a:pt x="53" y="349"/>
                  <a:pt x="55" y="351"/>
                </a:cubicBezTo>
                <a:cubicBezTo>
                  <a:pt x="58" y="355"/>
                  <a:pt x="63" y="342"/>
                  <a:pt x="66" y="353"/>
                </a:cubicBezTo>
                <a:cubicBezTo>
                  <a:pt x="67" y="355"/>
                  <a:pt x="71" y="357"/>
                  <a:pt x="68" y="360"/>
                </a:cubicBezTo>
                <a:cubicBezTo>
                  <a:pt x="65" y="361"/>
                  <a:pt x="67" y="367"/>
                  <a:pt x="71" y="365"/>
                </a:cubicBezTo>
                <a:cubicBezTo>
                  <a:pt x="71" y="363"/>
                  <a:pt x="75" y="361"/>
                  <a:pt x="75" y="365"/>
                </a:cubicBezTo>
                <a:cubicBezTo>
                  <a:pt x="84" y="367"/>
                  <a:pt x="74" y="375"/>
                  <a:pt x="80" y="376"/>
                </a:cubicBezTo>
                <a:cubicBezTo>
                  <a:pt x="84" y="372"/>
                  <a:pt x="87" y="378"/>
                  <a:pt x="87" y="380"/>
                </a:cubicBezTo>
                <a:cubicBezTo>
                  <a:pt x="86" y="382"/>
                  <a:pt x="84" y="384"/>
                  <a:pt x="87" y="387"/>
                </a:cubicBezTo>
                <a:cubicBezTo>
                  <a:pt x="89" y="385"/>
                  <a:pt x="93" y="383"/>
                  <a:pt x="96" y="387"/>
                </a:cubicBezTo>
                <a:cubicBezTo>
                  <a:pt x="108" y="402"/>
                  <a:pt x="126" y="413"/>
                  <a:pt x="143" y="424"/>
                </a:cubicBezTo>
                <a:cubicBezTo>
                  <a:pt x="121" y="417"/>
                  <a:pt x="100" y="404"/>
                  <a:pt x="84" y="389"/>
                </a:cubicBezTo>
                <a:cubicBezTo>
                  <a:pt x="48" y="358"/>
                  <a:pt x="15" y="321"/>
                  <a:pt x="11" y="260"/>
                </a:cubicBezTo>
                <a:cubicBezTo>
                  <a:pt x="10" y="236"/>
                  <a:pt x="11" y="203"/>
                  <a:pt x="17" y="182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8D3D0A34-5B71-4167-8105-E76257748035}"/>
              </a:ext>
            </a:extLst>
          </p:cNvPr>
          <p:cNvGrpSpPr/>
          <p:nvPr/>
        </p:nvGrpSpPr>
        <p:grpSpPr>
          <a:xfrm>
            <a:off x="812719" y="1550292"/>
            <a:ext cx="713316" cy="689803"/>
            <a:chOff x="1452353" y="3616169"/>
            <a:chExt cx="713316" cy="689803"/>
          </a:xfrm>
          <a:solidFill>
            <a:schemeClr val="accent2"/>
          </a:solidFill>
          <a:scene3d>
            <a:camera prst="orthographicFront">
              <a:rot lat="0" lon="10799978" rev="0"/>
            </a:camera>
            <a:lightRig rig="threePt" dir="t"/>
          </a:scene3d>
        </p:grpSpPr>
        <p:sp>
          <p:nvSpPr>
            <p:cNvPr id="75" name="chenying0907 974">
              <a:extLst>
                <a:ext uri="{FF2B5EF4-FFF2-40B4-BE49-F238E27FC236}">
                  <a16:creationId xmlns:a16="http://schemas.microsoft.com/office/drawing/2014/main" id="{562904C5-A80F-442E-B03B-1564AFD8B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127" y="4148434"/>
              <a:ext cx="25139" cy="55062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49" y="10"/>
                </a:cxn>
                <a:cxn ang="0">
                  <a:pos x="47" y="18"/>
                </a:cxn>
                <a:cxn ang="0">
                  <a:pos x="40" y="31"/>
                </a:cxn>
                <a:cxn ang="0">
                  <a:pos x="32" y="45"/>
                </a:cxn>
                <a:cxn ang="0">
                  <a:pos x="26" y="58"/>
                </a:cxn>
                <a:cxn ang="0">
                  <a:pos x="26" y="58"/>
                </a:cxn>
                <a:cxn ang="0">
                  <a:pos x="11" y="96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1" y="139"/>
                </a:cxn>
                <a:cxn ang="0">
                  <a:pos x="4" y="142"/>
                </a:cxn>
                <a:cxn ang="0">
                  <a:pos x="9" y="142"/>
                </a:cxn>
                <a:cxn ang="0">
                  <a:pos x="10" y="141"/>
                </a:cxn>
                <a:cxn ang="0">
                  <a:pos x="11" y="138"/>
                </a:cxn>
                <a:cxn ang="0">
                  <a:pos x="11" y="138"/>
                </a:cxn>
                <a:cxn ang="0">
                  <a:pos x="23" y="100"/>
                </a:cxn>
                <a:cxn ang="0">
                  <a:pos x="36" y="62"/>
                </a:cxn>
                <a:cxn ang="0">
                  <a:pos x="36" y="62"/>
                </a:cxn>
                <a:cxn ang="0">
                  <a:pos x="43" y="48"/>
                </a:cxn>
                <a:cxn ang="0">
                  <a:pos x="51" y="35"/>
                </a:cxn>
                <a:cxn ang="0">
                  <a:pos x="57" y="22"/>
                </a:cxn>
                <a:cxn ang="0">
                  <a:pos x="61" y="14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1" y="2"/>
                </a:cxn>
                <a:cxn ang="0">
                  <a:pos x="59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52" y="2"/>
                </a:cxn>
                <a:cxn ang="0">
                  <a:pos x="52" y="3"/>
                </a:cxn>
                <a:cxn ang="0">
                  <a:pos x="52" y="3"/>
                </a:cxn>
              </a:cxnLst>
              <a:rect l="0" t="0" r="r" b="b"/>
              <a:pathLst>
                <a:path w="63" h="142">
                  <a:moveTo>
                    <a:pt x="52" y="3"/>
                  </a:moveTo>
                  <a:lnTo>
                    <a:pt x="52" y="3"/>
                  </a:lnTo>
                  <a:lnTo>
                    <a:pt x="49" y="10"/>
                  </a:lnTo>
                  <a:lnTo>
                    <a:pt x="47" y="18"/>
                  </a:lnTo>
                  <a:lnTo>
                    <a:pt x="40" y="31"/>
                  </a:lnTo>
                  <a:lnTo>
                    <a:pt x="32" y="45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1" y="9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1" y="139"/>
                  </a:lnTo>
                  <a:lnTo>
                    <a:pt x="4" y="142"/>
                  </a:lnTo>
                  <a:lnTo>
                    <a:pt x="9" y="142"/>
                  </a:lnTo>
                  <a:lnTo>
                    <a:pt x="10" y="141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23" y="100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3" y="48"/>
                  </a:lnTo>
                  <a:lnTo>
                    <a:pt x="51" y="35"/>
                  </a:lnTo>
                  <a:lnTo>
                    <a:pt x="57" y="22"/>
                  </a:lnTo>
                  <a:lnTo>
                    <a:pt x="61" y="14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1" y="2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chenying0907 975">
              <a:extLst>
                <a:ext uri="{FF2B5EF4-FFF2-40B4-BE49-F238E27FC236}">
                  <a16:creationId xmlns:a16="http://schemas.microsoft.com/office/drawing/2014/main" id="{EDF5AB83-AFE8-42FD-8785-FE50DF177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982" y="4133139"/>
              <a:ext cx="40851" cy="85652"/>
            </a:xfrm>
            <a:custGeom>
              <a:avLst/>
              <a:gdLst/>
              <a:ahLst/>
              <a:cxnLst>
                <a:cxn ang="0">
                  <a:pos x="91" y="4"/>
                </a:cxn>
                <a:cxn ang="0">
                  <a:pos x="91" y="4"/>
                </a:cxn>
                <a:cxn ang="0">
                  <a:pos x="81" y="32"/>
                </a:cxn>
                <a:cxn ang="0">
                  <a:pos x="69" y="57"/>
                </a:cxn>
                <a:cxn ang="0">
                  <a:pos x="41" y="108"/>
                </a:cxn>
                <a:cxn ang="0">
                  <a:pos x="28" y="134"/>
                </a:cxn>
                <a:cxn ang="0">
                  <a:pos x="17" y="160"/>
                </a:cxn>
                <a:cxn ang="0">
                  <a:pos x="6" y="187"/>
                </a:cxn>
                <a:cxn ang="0">
                  <a:pos x="2" y="200"/>
                </a:cxn>
                <a:cxn ang="0">
                  <a:pos x="0" y="215"/>
                </a:cxn>
                <a:cxn ang="0">
                  <a:pos x="0" y="215"/>
                </a:cxn>
                <a:cxn ang="0">
                  <a:pos x="0" y="217"/>
                </a:cxn>
                <a:cxn ang="0">
                  <a:pos x="1" y="220"/>
                </a:cxn>
                <a:cxn ang="0">
                  <a:pos x="5" y="223"/>
                </a:cxn>
                <a:cxn ang="0">
                  <a:pos x="6" y="223"/>
                </a:cxn>
                <a:cxn ang="0">
                  <a:pos x="9" y="221"/>
                </a:cxn>
                <a:cxn ang="0">
                  <a:pos x="10" y="220"/>
                </a:cxn>
                <a:cxn ang="0">
                  <a:pos x="11" y="219"/>
                </a:cxn>
                <a:cxn ang="0">
                  <a:pos x="11" y="219"/>
                </a:cxn>
                <a:cxn ang="0">
                  <a:pos x="14" y="204"/>
                </a:cxn>
                <a:cxn ang="0">
                  <a:pos x="18" y="190"/>
                </a:cxn>
                <a:cxn ang="0">
                  <a:pos x="27" y="162"/>
                </a:cxn>
                <a:cxn ang="0">
                  <a:pos x="39" y="136"/>
                </a:cxn>
                <a:cxn ang="0">
                  <a:pos x="52" y="111"/>
                </a:cxn>
                <a:cxn ang="0">
                  <a:pos x="79" y="60"/>
                </a:cxn>
                <a:cxn ang="0">
                  <a:pos x="92" y="34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103" y="4"/>
                </a:cxn>
                <a:cxn ang="0">
                  <a:pos x="102" y="3"/>
                </a:cxn>
                <a:cxn ang="0">
                  <a:pos x="99" y="0"/>
                </a:cxn>
                <a:cxn ang="0">
                  <a:pos x="94" y="0"/>
                </a:cxn>
                <a:cxn ang="0">
                  <a:pos x="92" y="2"/>
                </a:cxn>
                <a:cxn ang="0">
                  <a:pos x="91" y="4"/>
                </a:cxn>
                <a:cxn ang="0">
                  <a:pos x="91" y="4"/>
                </a:cxn>
              </a:cxnLst>
              <a:rect l="0" t="0" r="r" b="b"/>
              <a:pathLst>
                <a:path w="103" h="223">
                  <a:moveTo>
                    <a:pt x="91" y="4"/>
                  </a:moveTo>
                  <a:lnTo>
                    <a:pt x="91" y="4"/>
                  </a:lnTo>
                  <a:lnTo>
                    <a:pt x="81" y="32"/>
                  </a:lnTo>
                  <a:lnTo>
                    <a:pt x="69" y="57"/>
                  </a:lnTo>
                  <a:lnTo>
                    <a:pt x="41" y="108"/>
                  </a:lnTo>
                  <a:lnTo>
                    <a:pt x="28" y="134"/>
                  </a:lnTo>
                  <a:lnTo>
                    <a:pt x="17" y="160"/>
                  </a:lnTo>
                  <a:lnTo>
                    <a:pt x="6" y="187"/>
                  </a:lnTo>
                  <a:lnTo>
                    <a:pt x="2" y="200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7"/>
                  </a:lnTo>
                  <a:lnTo>
                    <a:pt x="1" y="220"/>
                  </a:lnTo>
                  <a:lnTo>
                    <a:pt x="5" y="223"/>
                  </a:lnTo>
                  <a:lnTo>
                    <a:pt x="6" y="223"/>
                  </a:lnTo>
                  <a:lnTo>
                    <a:pt x="9" y="221"/>
                  </a:lnTo>
                  <a:lnTo>
                    <a:pt x="10" y="220"/>
                  </a:lnTo>
                  <a:lnTo>
                    <a:pt x="11" y="219"/>
                  </a:lnTo>
                  <a:lnTo>
                    <a:pt x="11" y="219"/>
                  </a:lnTo>
                  <a:lnTo>
                    <a:pt x="14" y="204"/>
                  </a:lnTo>
                  <a:lnTo>
                    <a:pt x="18" y="190"/>
                  </a:lnTo>
                  <a:lnTo>
                    <a:pt x="27" y="162"/>
                  </a:lnTo>
                  <a:lnTo>
                    <a:pt x="39" y="136"/>
                  </a:lnTo>
                  <a:lnTo>
                    <a:pt x="52" y="111"/>
                  </a:lnTo>
                  <a:lnTo>
                    <a:pt x="79" y="60"/>
                  </a:lnTo>
                  <a:lnTo>
                    <a:pt x="92" y="34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4"/>
                  </a:lnTo>
                  <a:lnTo>
                    <a:pt x="102" y="3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91" y="4"/>
                  </a:lnTo>
                  <a:lnTo>
                    <a:pt x="91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chenying0907 976">
              <a:extLst>
                <a:ext uri="{FF2B5EF4-FFF2-40B4-BE49-F238E27FC236}">
                  <a16:creationId xmlns:a16="http://schemas.microsoft.com/office/drawing/2014/main" id="{33E2559D-AE2B-40B7-9A7C-471E3A8AC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693" y="4127021"/>
              <a:ext cx="48707" cy="119301"/>
            </a:xfrm>
            <a:custGeom>
              <a:avLst/>
              <a:gdLst/>
              <a:ahLst/>
              <a:cxnLst>
                <a:cxn ang="0">
                  <a:pos x="114" y="6"/>
                </a:cxn>
                <a:cxn ang="0">
                  <a:pos x="114" y="6"/>
                </a:cxn>
                <a:cxn ang="0">
                  <a:pos x="113" y="15"/>
                </a:cxn>
                <a:cxn ang="0">
                  <a:pos x="110" y="24"/>
                </a:cxn>
                <a:cxn ang="0">
                  <a:pos x="103" y="40"/>
                </a:cxn>
                <a:cxn ang="0">
                  <a:pos x="96" y="57"/>
                </a:cxn>
                <a:cxn ang="0">
                  <a:pos x="89" y="74"/>
                </a:cxn>
                <a:cxn ang="0">
                  <a:pos x="89" y="74"/>
                </a:cxn>
                <a:cxn ang="0">
                  <a:pos x="73" y="119"/>
                </a:cxn>
                <a:cxn ang="0">
                  <a:pos x="65" y="140"/>
                </a:cxn>
                <a:cxn ang="0">
                  <a:pos x="55" y="162"/>
                </a:cxn>
                <a:cxn ang="0">
                  <a:pos x="55" y="162"/>
                </a:cxn>
                <a:cxn ang="0">
                  <a:pos x="38" y="198"/>
                </a:cxn>
                <a:cxn ang="0">
                  <a:pos x="21" y="233"/>
                </a:cxn>
                <a:cxn ang="0">
                  <a:pos x="14" y="251"/>
                </a:cxn>
                <a:cxn ang="0">
                  <a:pos x="8" y="270"/>
                </a:cxn>
                <a:cxn ang="0">
                  <a:pos x="3" y="288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0" y="310"/>
                </a:cxn>
                <a:cxn ang="0">
                  <a:pos x="1" y="312"/>
                </a:cxn>
                <a:cxn ang="0">
                  <a:pos x="3" y="313"/>
                </a:cxn>
                <a:cxn ang="0">
                  <a:pos x="4" y="313"/>
                </a:cxn>
                <a:cxn ang="0">
                  <a:pos x="9" y="312"/>
                </a:cxn>
                <a:cxn ang="0">
                  <a:pos x="11" y="310"/>
                </a:cxn>
                <a:cxn ang="0">
                  <a:pos x="11" y="308"/>
                </a:cxn>
                <a:cxn ang="0">
                  <a:pos x="11" y="308"/>
                </a:cxn>
                <a:cxn ang="0">
                  <a:pos x="16" y="285"/>
                </a:cxn>
                <a:cxn ang="0">
                  <a:pos x="21" y="263"/>
                </a:cxn>
                <a:cxn ang="0">
                  <a:pos x="29" y="242"/>
                </a:cxn>
                <a:cxn ang="0">
                  <a:pos x="39" y="223"/>
                </a:cxn>
                <a:cxn ang="0">
                  <a:pos x="59" y="181"/>
                </a:cxn>
                <a:cxn ang="0">
                  <a:pos x="68" y="161"/>
                </a:cxn>
                <a:cxn ang="0">
                  <a:pos x="79" y="140"/>
                </a:cxn>
                <a:cxn ang="0">
                  <a:pos x="79" y="140"/>
                </a:cxn>
                <a:cxn ang="0">
                  <a:pos x="85" y="121"/>
                </a:cxn>
                <a:cxn ang="0">
                  <a:pos x="92" y="101"/>
                </a:cxn>
                <a:cxn ang="0">
                  <a:pos x="105" y="60"/>
                </a:cxn>
                <a:cxn ang="0">
                  <a:pos x="105" y="60"/>
                </a:cxn>
                <a:cxn ang="0">
                  <a:pos x="109" y="54"/>
                </a:cxn>
                <a:cxn ang="0">
                  <a:pos x="113" y="47"/>
                </a:cxn>
                <a:cxn ang="0">
                  <a:pos x="116" y="40"/>
                </a:cxn>
                <a:cxn ang="0">
                  <a:pos x="120" y="33"/>
                </a:cxn>
                <a:cxn ang="0">
                  <a:pos x="120" y="33"/>
                </a:cxn>
                <a:cxn ang="0">
                  <a:pos x="123" y="26"/>
                </a:cxn>
                <a:cxn ang="0">
                  <a:pos x="124" y="2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4" y="3"/>
                </a:cxn>
                <a:cxn ang="0">
                  <a:pos x="123" y="2"/>
                </a:cxn>
                <a:cxn ang="0">
                  <a:pos x="120" y="0"/>
                </a:cxn>
                <a:cxn ang="0">
                  <a:pos x="115" y="2"/>
                </a:cxn>
                <a:cxn ang="0">
                  <a:pos x="114" y="3"/>
                </a:cxn>
                <a:cxn ang="0">
                  <a:pos x="114" y="6"/>
                </a:cxn>
                <a:cxn ang="0">
                  <a:pos x="114" y="6"/>
                </a:cxn>
              </a:cxnLst>
              <a:rect l="0" t="0" r="r" b="b"/>
              <a:pathLst>
                <a:path w="126" h="313">
                  <a:moveTo>
                    <a:pt x="114" y="6"/>
                  </a:moveTo>
                  <a:lnTo>
                    <a:pt x="114" y="6"/>
                  </a:lnTo>
                  <a:lnTo>
                    <a:pt x="113" y="15"/>
                  </a:lnTo>
                  <a:lnTo>
                    <a:pt x="110" y="24"/>
                  </a:lnTo>
                  <a:lnTo>
                    <a:pt x="103" y="40"/>
                  </a:lnTo>
                  <a:lnTo>
                    <a:pt x="96" y="57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73" y="119"/>
                  </a:lnTo>
                  <a:lnTo>
                    <a:pt x="65" y="140"/>
                  </a:lnTo>
                  <a:lnTo>
                    <a:pt x="55" y="162"/>
                  </a:lnTo>
                  <a:lnTo>
                    <a:pt x="55" y="162"/>
                  </a:lnTo>
                  <a:lnTo>
                    <a:pt x="38" y="198"/>
                  </a:lnTo>
                  <a:lnTo>
                    <a:pt x="21" y="233"/>
                  </a:lnTo>
                  <a:lnTo>
                    <a:pt x="14" y="251"/>
                  </a:lnTo>
                  <a:lnTo>
                    <a:pt x="8" y="270"/>
                  </a:lnTo>
                  <a:lnTo>
                    <a:pt x="3" y="288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1" y="312"/>
                  </a:lnTo>
                  <a:lnTo>
                    <a:pt x="3" y="313"/>
                  </a:lnTo>
                  <a:lnTo>
                    <a:pt x="4" y="313"/>
                  </a:lnTo>
                  <a:lnTo>
                    <a:pt x="9" y="312"/>
                  </a:lnTo>
                  <a:lnTo>
                    <a:pt x="11" y="310"/>
                  </a:lnTo>
                  <a:lnTo>
                    <a:pt x="11" y="308"/>
                  </a:lnTo>
                  <a:lnTo>
                    <a:pt x="11" y="308"/>
                  </a:lnTo>
                  <a:lnTo>
                    <a:pt x="16" y="285"/>
                  </a:lnTo>
                  <a:lnTo>
                    <a:pt x="21" y="263"/>
                  </a:lnTo>
                  <a:lnTo>
                    <a:pt x="29" y="242"/>
                  </a:lnTo>
                  <a:lnTo>
                    <a:pt x="39" y="223"/>
                  </a:lnTo>
                  <a:lnTo>
                    <a:pt x="59" y="181"/>
                  </a:lnTo>
                  <a:lnTo>
                    <a:pt x="68" y="161"/>
                  </a:lnTo>
                  <a:lnTo>
                    <a:pt x="79" y="140"/>
                  </a:lnTo>
                  <a:lnTo>
                    <a:pt x="79" y="140"/>
                  </a:lnTo>
                  <a:lnTo>
                    <a:pt x="85" y="121"/>
                  </a:lnTo>
                  <a:lnTo>
                    <a:pt x="92" y="101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9" y="54"/>
                  </a:lnTo>
                  <a:lnTo>
                    <a:pt x="113" y="47"/>
                  </a:lnTo>
                  <a:lnTo>
                    <a:pt x="116" y="40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23" y="26"/>
                  </a:lnTo>
                  <a:lnTo>
                    <a:pt x="124" y="2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4" y="3"/>
                  </a:lnTo>
                  <a:lnTo>
                    <a:pt x="123" y="2"/>
                  </a:lnTo>
                  <a:lnTo>
                    <a:pt x="120" y="0"/>
                  </a:lnTo>
                  <a:lnTo>
                    <a:pt x="115" y="2"/>
                  </a:lnTo>
                  <a:lnTo>
                    <a:pt x="114" y="3"/>
                  </a:lnTo>
                  <a:lnTo>
                    <a:pt x="114" y="6"/>
                  </a:lnTo>
                  <a:lnTo>
                    <a:pt x="114" y="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chenying0907 977">
              <a:extLst>
                <a:ext uri="{FF2B5EF4-FFF2-40B4-BE49-F238E27FC236}">
                  <a16:creationId xmlns:a16="http://schemas.microsoft.com/office/drawing/2014/main" id="{CA5ACA7C-6C04-4848-9F84-9E1E4F251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832" y="4149963"/>
              <a:ext cx="54992" cy="104006"/>
            </a:xfrm>
            <a:custGeom>
              <a:avLst/>
              <a:gdLst/>
              <a:ahLst/>
              <a:cxnLst>
                <a:cxn ang="0">
                  <a:pos x="133" y="1"/>
                </a:cxn>
                <a:cxn ang="0">
                  <a:pos x="133" y="1"/>
                </a:cxn>
                <a:cxn ang="0">
                  <a:pos x="120" y="12"/>
                </a:cxn>
                <a:cxn ang="0">
                  <a:pos x="110" y="25"/>
                </a:cxn>
                <a:cxn ang="0">
                  <a:pos x="101" y="38"/>
                </a:cxn>
                <a:cxn ang="0">
                  <a:pos x="91" y="52"/>
                </a:cxn>
                <a:cxn ang="0">
                  <a:pos x="77" y="82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26" y="191"/>
                </a:cxn>
                <a:cxn ang="0">
                  <a:pos x="26" y="191"/>
                </a:cxn>
                <a:cxn ang="0">
                  <a:pos x="18" y="208"/>
                </a:cxn>
                <a:cxn ang="0">
                  <a:pos x="10" y="226"/>
                </a:cxn>
                <a:cxn ang="0">
                  <a:pos x="4" y="244"/>
                </a:cxn>
                <a:cxn ang="0">
                  <a:pos x="1" y="253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265"/>
                </a:cxn>
                <a:cxn ang="0">
                  <a:pos x="1" y="267"/>
                </a:cxn>
                <a:cxn ang="0">
                  <a:pos x="2" y="268"/>
                </a:cxn>
                <a:cxn ang="0">
                  <a:pos x="5" y="269"/>
                </a:cxn>
                <a:cxn ang="0">
                  <a:pos x="9" y="267"/>
                </a:cxn>
                <a:cxn ang="0">
                  <a:pos x="10" y="265"/>
                </a:cxn>
                <a:cxn ang="0">
                  <a:pos x="10" y="263"/>
                </a:cxn>
                <a:cxn ang="0">
                  <a:pos x="10" y="263"/>
                </a:cxn>
                <a:cxn ang="0">
                  <a:pos x="13" y="253"/>
                </a:cxn>
                <a:cxn ang="0">
                  <a:pos x="16" y="243"/>
                </a:cxn>
                <a:cxn ang="0">
                  <a:pos x="22" y="225"/>
                </a:cxn>
                <a:cxn ang="0">
                  <a:pos x="40" y="188"/>
                </a:cxn>
                <a:cxn ang="0">
                  <a:pos x="40" y="188"/>
                </a:cxn>
                <a:cxn ang="0">
                  <a:pos x="56" y="153"/>
                </a:cxn>
                <a:cxn ang="0">
                  <a:pos x="73" y="117"/>
                </a:cxn>
                <a:cxn ang="0">
                  <a:pos x="73" y="117"/>
                </a:cxn>
                <a:cxn ang="0">
                  <a:pos x="86" y="89"/>
                </a:cxn>
                <a:cxn ang="0">
                  <a:pos x="99" y="60"/>
                </a:cxn>
                <a:cxn ang="0">
                  <a:pos x="108" y="47"/>
                </a:cxn>
                <a:cxn ang="0">
                  <a:pos x="116" y="34"/>
                </a:cxn>
                <a:cxn ang="0">
                  <a:pos x="127" y="22"/>
                </a:cxn>
                <a:cxn ang="0">
                  <a:pos x="140" y="12"/>
                </a:cxn>
                <a:cxn ang="0">
                  <a:pos x="140" y="12"/>
                </a:cxn>
                <a:cxn ang="0">
                  <a:pos x="141" y="9"/>
                </a:cxn>
                <a:cxn ang="0">
                  <a:pos x="141" y="8"/>
                </a:cxn>
                <a:cxn ang="0">
                  <a:pos x="141" y="2"/>
                </a:cxn>
                <a:cxn ang="0">
                  <a:pos x="140" y="1"/>
                </a:cxn>
                <a:cxn ang="0">
                  <a:pos x="137" y="0"/>
                </a:cxn>
                <a:cxn ang="0">
                  <a:pos x="136" y="0"/>
                </a:cxn>
                <a:cxn ang="0">
                  <a:pos x="133" y="1"/>
                </a:cxn>
                <a:cxn ang="0">
                  <a:pos x="133" y="1"/>
                </a:cxn>
              </a:cxnLst>
              <a:rect l="0" t="0" r="r" b="b"/>
              <a:pathLst>
                <a:path w="141" h="269">
                  <a:moveTo>
                    <a:pt x="133" y="1"/>
                  </a:moveTo>
                  <a:lnTo>
                    <a:pt x="133" y="1"/>
                  </a:lnTo>
                  <a:lnTo>
                    <a:pt x="120" y="12"/>
                  </a:lnTo>
                  <a:lnTo>
                    <a:pt x="110" y="25"/>
                  </a:lnTo>
                  <a:lnTo>
                    <a:pt x="101" y="38"/>
                  </a:lnTo>
                  <a:lnTo>
                    <a:pt x="91" y="52"/>
                  </a:lnTo>
                  <a:lnTo>
                    <a:pt x="77" y="82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26" y="191"/>
                  </a:lnTo>
                  <a:lnTo>
                    <a:pt x="26" y="191"/>
                  </a:lnTo>
                  <a:lnTo>
                    <a:pt x="18" y="208"/>
                  </a:lnTo>
                  <a:lnTo>
                    <a:pt x="10" y="226"/>
                  </a:lnTo>
                  <a:lnTo>
                    <a:pt x="4" y="244"/>
                  </a:lnTo>
                  <a:lnTo>
                    <a:pt x="1" y="253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65"/>
                  </a:lnTo>
                  <a:lnTo>
                    <a:pt x="1" y="267"/>
                  </a:lnTo>
                  <a:lnTo>
                    <a:pt x="2" y="268"/>
                  </a:lnTo>
                  <a:lnTo>
                    <a:pt x="5" y="269"/>
                  </a:lnTo>
                  <a:lnTo>
                    <a:pt x="9" y="267"/>
                  </a:lnTo>
                  <a:lnTo>
                    <a:pt x="10" y="265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3" y="253"/>
                  </a:lnTo>
                  <a:lnTo>
                    <a:pt x="16" y="243"/>
                  </a:lnTo>
                  <a:lnTo>
                    <a:pt x="22" y="225"/>
                  </a:lnTo>
                  <a:lnTo>
                    <a:pt x="40" y="188"/>
                  </a:lnTo>
                  <a:lnTo>
                    <a:pt x="40" y="188"/>
                  </a:lnTo>
                  <a:lnTo>
                    <a:pt x="56" y="153"/>
                  </a:lnTo>
                  <a:lnTo>
                    <a:pt x="73" y="117"/>
                  </a:lnTo>
                  <a:lnTo>
                    <a:pt x="73" y="117"/>
                  </a:lnTo>
                  <a:lnTo>
                    <a:pt x="86" y="89"/>
                  </a:lnTo>
                  <a:lnTo>
                    <a:pt x="99" y="60"/>
                  </a:lnTo>
                  <a:lnTo>
                    <a:pt x="108" y="47"/>
                  </a:lnTo>
                  <a:lnTo>
                    <a:pt x="116" y="34"/>
                  </a:lnTo>
                  <a:lnTo>
                    <a:pt x="127" y="2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1" y="9"/>
                  </a:lnTo>
                  <a:lnTo>
                    <a:pt x="141" y="8"/>
                  </a:lnTo>
                  <a:lnTo>
                    <a:pt x="141" y="2"/>
                  </a:lnTo>
                  <a:lnTo>
                    <a:pt x="140" y="1"/>
                  </a:lnTo>
                  <a:lnTo>
                    <a:pt x="137" y="0"/>
                  </a:lnTo>
                  <a:lnTo>
                    <a:pt x="136" y="0"/>
                  </a:lnTo>
                  <a:lnTo>
                    <a:pt x="133" y="1"/>
                  </a:lnTo>
                  <a:lnTo>
                    <a:pt x="133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chenying0907 978">
              <a:extLst>
                <a:ext uri="{FF2B5EF4-FFF2-40B4-BE49-F238E27FC236}">
                  <a16:creationId xmlns:a16="http://schemas.microsoft.com/office/drawing/2014/main" id="{F1F66F84-79BD-43E4-80AE-FAF352AE0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116" y="4172906"/>
              <a:ext cx="59705" cy="107065"/>
            </a:xfrm>
            <a:custGeom>
              <a:avLst/>
              <a:gdLst/>
              <a:ahLst/>
              <a:cxnLst>
                <a:cxn ang="0">
                  <a:pos x="147" y="2"/>
                </a:cxn>
                <a:cxn ang="0">
                  <a:pos x="147" y="2"/>
                </a:cxn>
                <a:cxn ang="0">
                  <a:pos x="132" y="12"/>
                </a:cxn>
                <a:cxn ang="0">
                  <a:pos x="121" y="23"/>
                </a:cxn>
                <a:cxn ang="0">
                  <a:pos x="110" y="36"/>
                </a:cxn>
                <a:cxn ang="0">
                  <a:pos x="101" y="49"/>
                </a:cxn>
                <a:cxn ang="0">
                  <a:pos x="92" y="63"/>
                </a:cxn>
                <a:cxn ang="0">
                  <a:pos x="84" y="77"/>
                </a:cxn>
                <a:cxn ang="0">
                  <a:pos x="70" y="108"/>
                </a:cxn>
                <a:cxn ang="0">
                  <a:pos x="70" y="108"/>
                </a:cxn>
                <a:cxn ang="0">
                  <a:pos x="51" y="148"/>
                </a:cxn>
                <a:cxn ang="0">
                  <a:pos x="33" y="190"/>
                </a:cxn>
                <a:cxn ang="0">
                  <a:pos x="2" y="274"/>
                </a:cxn>
                <a:cxn ang="0">
                  <a:pos x="2" y="274"/>
                </a:cxn>
                <a:cxn ang="0">
                  <a:pos x="0" y="275"/>
                </a:cxn>
                <a:cxn ang="0">
                  <a:pos x="2" y="278"/>
                </a:cxn>
                <a:cxn ang="0">
                  <a:pos x="3" y="279"/>
                </a:cxn>
                <a:cxn ang="0">
                  <a:pos x="4" y="280"/>
                </a:cxn>
                <a:cxn ang="0">
                  <a:pos x="9" y="279"/>
                </a:cxn>
                <a:cxn ang="0">
                  <a:pos x="11" y="278"/>
                </a:cxn>
                <a:cxn ang="0">
                  <a:pos x="12" y="276"/>
                </a:cxn>
                <a:cxn ang="0">
                  <a:pos x="12" y="276"/>
                </a:cxn>
                <a:cxn ang="0">
                  <a:pos x="41" y="200"/>
                </a:cxn>
                <a:cxn ang="0">
                  <a:pos x="55" y="164"/>
                </a:cxn>
                <a:cxn ang="0">
                  <a:pos x="72" y="127"/>
                </a:cxn>
                <a:cxn ang="0">
                  <a:pos x="72" y="127"/>
                </a:cxn>
                <a:cxn ang="0">
                  <a:pos x="88" y="94"/>
                </a:cxn>
                <a:cxn ang="0">
                  <a:pos x="96" y="79"/>
                </a:cxn>
                <a:cxn ang="0">
                  <a:pos x="105" y="63"/>
                </a:cxn>
                <a:cxn ang="0">
                  <a:pos x="114" y="49"/>
                </a:cxn>
                <a:cxn ang="0">
                  <a:pos x="126" y="36"/>
                </a:cxn>
                <a:cxn ang="0">
                  <a:pos x="138" y="23"/>
                </a:cxn>
                <a:cxn ang="0">
                  <a:pos x="152" y="11"/>
                </a:cxn>
                <a:cxn ang="0">
                  <a:pos x="152" y="11"/>
                </a:cxn>
                <a:cxn ang="0">
                  <a:pos x="155" y="9"/>
                </a:cxn>
                <a:cxn ang="0">
                  <a:pos x="155" y="7"/>
                </a:cxn>
                <a:cxn ang="0">
                  <a:pos x="155" y="3"/>
                </a:cxn>
                <a:cxn ang="0">
                  <a:pos x="153" y="2"/>
                </a:cxn>
                <a:cxn ang="0">
                  <a:pos x="151" y="0"/>
                </a:cxn>
                <a:cxn ang="0">
                  <a:pos x="149" y="0"/>
                </a:cxn>
                <a:cxn ang="0">
                  <a:pos x="147" y="2"/>
                </a:cxn>
                <a:cxn ang="0">
                  <a:pos x="147" y="2"/>
                </a:cxn>
              </a:cxnLst>
              <a:rect l="0" t="0" r="r" b="b"/>
              <a:pathLst>
                <a:path w="155" h="280">
                  <a:moveTo>
                    <a:pt x="147" y="2"/>
                  </a:moveTo>
                  <a:lnTo>
                    <a:pt x="147" y="2"/>
                  </a:lnTo>
                  <a:lnTo>
                    <a:pt x="132" y="12"/>
                  </a:lnTo>
                  <a:lnTo>
                    <a:pt x="121" y="23"/>
                  </a:lnTo>
                  <a:lnTo>
                    <a:pt x="110" y="36"/>
                  </a:lnTo>
                  <a:lnTo>
                    <a:pt x="101" y="49"/>
                  </a:lnTo>
                  <a:lnTo>
                    <a:pt x="92" y="63"/>
                  </a:lnTo>
                  <a:lnTo>
                    <a:pt x="84" y="77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51" y="148"/>
                  </a:lnTo>
                  <a:lnTo>
                    <a:pt x="33" y="190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0" y="275"/>
                  </a:lnTo>
                  <a:lnTo>
                    <a:pt x="2" y="278"/>
                  </a:lnTo>
                  <a:lnTo>
                    <a:pt x="3" y="279"/>
                  </a:lnTo>
                  <a:lnTo>
                    <a:pt x="4" y="280"/>
                  </a:lnTo>
                  <a:lnTo>
                    <a:pt x="9" y="279"/>
                  </a:lnTo>
                  <a:lnTo>
                    <a:pt x="11" y="278"/>
                  </a:lnTo>
                  <a:lnTo>
                    <a:pt x="12" y="276"/>
                  </a:lnTo>
                  <a:lnTo>
                    <a:pt x="12" y="276"/>
                  </a:lnTo>
                  <a:lnTo>
                    <a:pt x="41" y="200"/>
                  </a:lnTo>
                  <a:lnTo>
                    <a:pt x="55" y="164"/>
                  </a:lnTo>
                  <a:lnTo>
                    <a:pt x="72" y="127"/>
                  </a:lnTo>
                  <a:lnTo>
                    <a:pt x="72" y="127"/>
                  </a:lnTo>
                  <a:lnTo>
                    <a:pt x="88" y="94"/>
                  </a:lnTo>
                  <a:lnTo>
                    <a:pt x="96" y="79"/>
                  </a:lnTo>
                  <a:lnTo>
                    <a:pt x="105" y="63"/>
                  </a:lnTo>
                  <a:lnTo>
                    <a:pt x="114" y="49"/>
                  </a:lnTo>
                  <a:lnTo>
                    <a:pt x="126" y="36"/>
                  </a:lnTo>
                  <a:lnTo>
                    <a:pt x="138" y="23"/>
                  </a:lnTo>
                  <a:lnTo>
                    <a:pt x="152" y="11"/>
                  </a:lnTo>
                  <a:lnTo>
                    <a:pt x="152" y="11"/>
                  </a:lnTo>
                  <a:lnTo>
                    <a:pt x="155" y="9"/>
                  </a:lnTo>
                  <a:lnTo>
                    <a:pt x="155" y="7"/>
                  </a:lnTo>
                  <a:lnTo>
                    <a:pt x="155" y="3"/>
                  </a:lnTo>
                  <a:lnTo>
                    <a:pt x="153" y="2"/>
                  </a:lnTo>
                  <a:lnTo>
                    <a:pt x="151" y="0"/>
                  </a:lnTo>
                  <a:lnTo>
                    <a:pt x="149" y="0"/>
                  </a:lnTo>
                  <a:lnTo>
                    <a:pt x="147" y="2"/>
                  </a:lnTo>
                  <a:lnTo>
                    <a:pt x="147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chenying0907 979">
              <a:extLst>
                <a:ext uri="{FF2B5EF4-FFF2-40B4-BE49-F238E27FC236}">
                  <a16:creationId xmlns:a16="http://schemas.microsoft.com/office/drawing/2014/main" id="{0D1D83A7-AF21-4719-8916-A3210FC8D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970" y="4194319"/>
              <a:ext cx="58134" cy="102477"/>
            </a:xfrm>
            <a:custGeom>
              <a:avLst/>
              <a:gdLst/>
              <a:ahLst/>
              <a:cxnLst>
                <a:cxn ang="0">
                  <a:pos x="139" y="1"/>
                </a:cxn>
                <a:cxn ang="0">
                  <a:pos x="139" y="1"/>
                </a:cxn>
                <a:cxn ang="0">
                  <a:pos x="127" y="17"/>
                </a:cxn>
                <a:cxn ang="0">
                  <a:pos x="117" y="33"/>
                </a:cxn>
                <a:cxn ang="0">
                  <a:pos x="97" y="64"/>
                </a:cxn>
                <a:cxn ang="0">
                  <a:pos x="82" y="98"/>
                </a:cxn>
                <a:cxn ang="0">
                  <a:pos x="65" y="132"/>
                </a:cxn>
                <a:cxn ang="0">
                  <a:pos x="65" y="132"/>
                </a:cxn>
                <a:cxn ang="0">
                  <a:pos x="27" y="206"/>
                </a:cxn>
                <a:cxn ang="0">
                  <a:pos x="27" y="206"/>
                </a:cxn>
                <a:cxn ang="0">
                  <a:pos x="16" y="233"/>
                </a:cxn>
                <a:cxn ang="0">
                  <a:pos x="8" y="248"/>
                </a:cxn>
                <a:cxn ang="0">
                  <a:pos x="6" y="255"/>
                </a:cxn>
                <a:cxn ang="0">
                  <a:pos x="3" y="257"/>
                </a:cxn>
                <a:cxn ang="0">
                  <a:pos x="3" y="257"/>
                </a:cxn>
                <a:cxn ang="0">
                  <a:pos x="0" y="259"/>
                </a:cxn>
                <a:cxn ang="0">
                  <a:pos x="0" y="261"/>
                </a:cxn>
                <a:cxn ang="0">
                  <a:pos x="0" y="265"/>
                </a:cxn>
                <a:cxn ang="0">
                  <a:pos x="4" y="268"/>
                </a:cxn>
                <a:cxn ang="0">
                  <a:pos x="6" y="268"/>
                </a:cxn>
                <a:cxn ang="0">
                  <a:pos x="8" y="267"/>
                </a:cxn>
                <a:cxn ang="0">
                  <a:pos x="8" y="267"/>
                </a:cxn>
                <a:cxn ang="0">
                  <a:pos x="13" y="263"/>
                </a:cxn>
                <a:cxn ang="0">
                  <a:pos x="17" y="256"/>
                </a:cxn>
                <a:cxn ang="0">
                  <a:pos x="21" y="243"/>
                </a:cxn>
                <a:cxn ang="0">
                  <a:pos x="21" y="243"/>
                </a:cxn>
                <a:cxn ang="0">
                  <a:pos x="30" y="223"/>
                </a:cxn>
                <a:cxn ang="0">
                  <a:pos x="40" y="204"/>
                </a:cxn>
                <a:cxn ang="0">
                  <a:pos x="61" y="166"/>
                </a:cxn>
                <a:cxn ang="0">
                  <a:pos x="61" y="166"/>
                </a:cxn>
                <a:cxn ang="0">
                  <a:pos x="80" y="125"/>
                </a:cxn>
                <a:cxn ang="0">
                  <a:pos x="100" y="85"/>
                </a:cxn>
                <a:cxn ang="0">
                  <a:pos x="110" y="65"/>
                </a:cxn>
                <a:cxn ang="0">
                  <a:pos x="121" y="46"/>
                </a:cxn>
                <a:cxn ang="0">
                  <a:pos x="133" y="27"/>
                </a:cxn>
                <a:cxn ang="0">
                  <a:pos x="147" y="9"/>
                </a:cxn>
                <a:cxn ang="0">
                  <a:pos x="147" y="9"/>
                </a:cxn>
                <a:cxn ang="0">
                  <a:pos x="148" y="8"/>
                </a:cxn>
                <a:cxn ang="0">
                  <a:pos x="148" y="5"/>
                </a:cxn>
                <a:cxn ang="0">
                  <a:pos x="146" y="1"/>
                </a:cxn>
                <a:cxn ang="0">
                  <a:pos x="144" y="0"/>
                </a:cxn>
                <a:cxn ang="0">
                  <a:pos x="142" y="0"/>
                </a:cxn>
                <a:cxn ang="0">
                  <a:pos x="140" y="0"/>
                </a:cxn>
                <a:cxn ang="0">
                  <a:pos x="139" y="1"/>
                </a:cxn>
                <a:cxn ang="0">
                  <a:pos x="139" y="1"/>
                </a:cxn>
              </a:cxnLst>
              <a:rect l="0" t="0" r="r" b="b"/>
              <a:pathLst>
                <a:path w="148" h="268">
                  <a:moveTo>
                    <a:pt x="139" y="1"/>
                  </a:moveTo>
                  <a:lnTo>
                    <a:pt x="139" y="1"/>
                  </a:lnTo>
                  <a:lnTo>
                    <a:pt x="127" y="17"/>
                  </a:lnTo>
                  <a:lnTo>
                    <a:pt x="117" y="33"/>
                  </a:lnTo>
                  <a:lnTo>
                    <a:pt x="97" y="64"/>
                  </a:lnTo>
                  <a:lnTo>
                    <a:pt x="82" y="98"/>
                  </a:lnTo>
                  <a:lnTo>
                    <a:pt x="65" y="132"/>
                  </a:lnTo>
                  <a:lnTo>
                    <a:pt x="65" y="132"/>
                  </a:lnTo>
                  <a:lnTo>
                    <a:pt x="27" y="206"/>
                  </a:lnTo>
                  <a:lnTo>
                    <a:pt x="27" y="206"/>
                  </a:lnTo>
                  <a:lnTo>
                    <a:pt x="16" y="233"/>
                  </a:lnTo>
                  <a:lnTo>
                    <a:pt x="8" y="248"/>
                  </a:lnTo>
                  <a:lnTo>
                    <a:pt x="6" y="255"/>
                  </a:lnTo>
                  <a:lnTo>
                    <a:pt x="3" y="257"/>
                  </a:lnTo>
                  <a:lnTo>
                    <a:pt x="3" y="257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5"/>
                  </a:lnTo>
                  <a:lnTo>
                    <a:pt x="4" y="268"/>
                  </a:lnTo>
                  <a:lnTo>
                    <a:pt x="6" y="268"/>
                  </a:lnTo>
                  <a:lnTo>
                    <a:pt x="8" y="267"/>
                  </a:lnTo>
                  <a:lnTo>
                    <a:pt x="8" y="267"/>
                  </a:lnTo>
                  <a:lnTo>
                    <a:pt x="13" y="263"/>
                  </a:lnTo>
                  <a:lnTo>
                    <a:pt x="17" y="256"/>
                  </a:lnTo>
                  <a:lnTo>
                    <a:pt x="21" y="243"/>
                  </a:lnTo>
                  <a:lnTo>
                    <a:pt x="21" y="243"/>
                  </a:lnTo>
                  <a:lnTo>
                    <a:pt x="30" y="223"/>
                  </a:lnTo>
                  <a:lnTo>
                    <a:pt x="40" y="204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80" y="125"/>
                  </a:lnTo>
                  <a:lnTo>
                    <a:pt x="100" y="85"/>
                  </a:lnTo>
                  <a:lnTo>
                    <a:pt x="110" y="65"/>
                  </a:lnTo>
                  <a:lnTo>
                    <a:pt x="121" y="46"/>
                  </a:lnTo>
                  <a:lnTo>
                    <a:pt x="133" y="27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6" y="1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chenying0907 980">
              <a:extLst>
                <a:ext uri="{FF2B5EF4-FFF2-40B4-BE49-F238E27FC236}">
                  <a16:creationId xmlns:a16="http://schemas.microsoft.com/office/drawing/2014/main" id="{64FE0F30-2EF5-4E2A-A868-7800865D1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964" y="4209614"/>
              <a:ext cx="40851" cy="76475"/>
            </a:xfrm>
            <a:custGeom>
              <a:avLst/>
              <a:gdLst/>
              <a:ahLst/>
              <a:cxnLst>
                <a:cxn ang="0">
                  <a:pos x="92" y="3"/>
                </a:cxn>
                <a:cxn ang="0">
                  <a:pos x="92" y="3"/>
                </a:cxn>
                <a:cxn ang="0">
                  <a:pos x="85" y="13"/>
                </a:cxn>
                <a:cxn ang="0">
                  <a:pos x="80" y="24"/>
                </a:cxn>
                <a:cxn ang="0">
                  <a:pos x="70" y="47"/>
                </a:cxn>
                <a:cxn ang="0">
                  <a:pos x="61" y="71"/>
                </a:cxn>
                <a:cxn ang="0">
                  <a:pos x="50" y="95"/>
                </a:cxn>
                <a:cxn ang="0">
                  <a:pos x="50" y="95"/>
                </a:cxn>
                <a:cxn ang="0">
                  <a:pos x="38" y="119"/>
                </a:cxn>
                <a:cxn ang="0">
                  <a:pos x="27" y="143"/>
                </a:cxn>
                <a:cxn ang="0">
                  <a:pos x="2" y="191"/>
                </a:cxn>
                <a:cxn ang="0">
                  <a:pos x="2" y="191"/>
                </a:cxn>
                <a:cxn ang="0">
                  <a:pos x="0" y="193"/>
                </a:cxn>
                <a:cxn ang="0">
                  <a:pos x="0" y="195"/>
                </a:cxn>
                <a:cxn ang="0">
                  <a:pos x="3" y="198"/>
                </a:cxn>
                <a:cxn ang="0">
                  <a:pos x="7" y="199"/>
                </a:cxn>
                <a:cxn ang="0">
                  <a:pos x="10" y="198"/>
                </a:cxn>
                <a:cxn ang="0">
                  <a:pos x="11" y="197"/>
                </a:cxn>
                <a:cxn ang="0">
                  <a:pos x="11" y="197"/>
                </a:cxn>
                <a:cxn ang="0">
                  <a:pos x="37" y="149"/>
                </a:cxn>
                <a:cxn ang="0">
                  <a:pos x="61" y="101"/>
                </a:cxn>
                <a:cxn ang="0">
                  <a:pos x="61" y="101"/>
                </a:cxn>
                <a:cxn ang="0">
                  <a:pos x="70" y="78"/>
                </a:cxn>
                <a:cxn ang="0">
                  <a:pos x="79" y="53"/>
                </a:cxn>
                <a:cxn ang="0">
                  <a:pos x="89" y="30"/>
                </a:cxn>
                <a:cxn ang="0">
                  <a:pos x="96" y="19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2" y="2"/>
                </a:cxn>
                <a:cxn ang="0">
                  <a:pos x="101" y="0"/>
                </a:cxn>
                <a:cxn ang="0">
                  <a:pos x="96" y="0"/>
                </a:cxn>
                <a:cxn ang="0">
                  <a:pos x="95" y="0"/>
                </a:cxn>
                <a:cxn ang="0">
                  <a:pos x="92" y="3"/>
                </a:cxn>
                <a:cxn ang="0">
                  <a:pos x="92" y="3"/>
                </a:cxn>
              </a:cxnLst>
              <a:rect l="0" t="0" r="r" b="b"/>
              <a:pathLst>
                <a:path w="104" h="199">
                  <a:moveTo>
                    <a:pt x="92" y="3"/>
                  </a:moveTo>
                  <a:lnTo>
                    <a:pt x="92" y="3"/>
                  </a:lnTo>
                  <a:lnTo>
                    <a:pt x="85" y="13"/>
                  </a:lnTo>
                  <a:lnTo>
                    <a:pt x="80" y="24"/>
                  </a:lnTo>
                  <a:lnTo>
                    <a:pt x="70" y="47"/>
                  </a:lnTo>
                  <a:lnTo>
                    <a:pt x="61" y="71"/>
                  </a:lnTo>
                  <a:lnTo>
                    <a:pt x="50" y="95"/>
                  </a:lnTo>
                  <a:lnTo>
                    <a:pt x="50" y="95"/>
                  </a:lnTo>
                  <a:lnTo>
                    <a:pt x="38" y="119"/>
                  </a:lnTo>
                  <a:lnTo>
                    <a:pt x="27" y="143"/>
                  </a:lnTo>
                  <a:lnTo>
                    <a:pt x="2" y="191"/>
                  </a:lnTo>
                  <a:lnTo>
                    <a:pt x="2" y="191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3" y="198"/>
                  </a:lnTo>
                  <a:lnTo>
                    <a:pt x="7" y="199"/>
                  </a:lnTo>
                  <a:lnTo>
                    <a:pt x="10" y="198"/>
                  </a:lnTo>
                  <a:lnTo>
                    <a:pt x="11" y="197"/>
                  </a:lnTo>
                  <a:lnTo>
                    <a:pt x="11" y="197"/>
                  </a:lnTo>
                  <a:lnTo>
                    <a:pt x="37" y="149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70" y="78"/>
                  </a:lnTo>
                  <a:lnTo>
                    <a:pt x="79" y="53"/>
                  </a:lnTo>
                  <a:lnTo>
                    <a:pt x="89" y="30"/>
                  </a:lnTo>
                  <a:lnTo>
                    <a:pt x="96" y="19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2" y="2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2" y="3"/>
                  </a:lnTo>
                  <a:lnTo>
                    <a:pt x="92" y="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chenying0907 981">
              <a:extLst>
                <a:ext uri="{FF2B5EF4-FFF2-40B4-BE49-F238E27FC236}">
                  <a16:creationId xmlns:a16="http://schemas.microsoft.com/office/drawing/2014/main" id="{A8ECFA48-FDAB-49A2-BFBD-58AD222DC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489" y="4021486"/>
              <a:ext cx="20426" cy="244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36" y="6"/>
                </a:cxn>
                <a:cxn ang="0">
                  <a:pos x="30" y="11"/>
                </a:cxn>
                <a:cxn ang="0">
                  <a:pos x="23" y="17"/>
                </a:cxn>
                <a:cxn ang="0">
                  <a:pos x="18" y="25"/>
                </a:cxn>
                <a:cxn ang="0">
                  <a:pos x="9" y="4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0" y="61"/>
                </a:cxn>
                <a:cxn ang="0">
                  <a:pos x="2" y="63"/>
                </a:cxn>
                <a:cxn ang="0">
                  <a:pos x="6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8" y="46"/>
                </a:cxn>
                <a:cxn ang="0">
                  <a:pos x="22" y="40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8" y="20"/>
                </a:cxn>
                <a:cxn ang="0">
                  <a:pos x="43" y="15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2" y="7"/>
                </a:cxn>
                <a:cxn ang="0">
                  <a:pos x="52" y="3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52" h="64">
                  <a:moveTo>
                    <a:pt x="44" y="0"/>
                  </a:moveTo>
                  <a:lnTo>
                    <a:pt x="44" y="0"/>
                  </a:lnTo>
                  <a:lnTo>
                    <a:pt x="36" y="6"/>
                  </a:lnTo>
                  <a:lnTo>
                    <a:pt x="30" y="11"/>
                  </a:lnTo>
                  <a:lnTo>
                    <a:pt x="23" y="17"/>
                  </a:lnTo>
                  <a:lnTo>
                    <a:pt x="18" y="25"/>
                  </a:lnTo>
                  <a:lnTo>
                    <a:pt x="9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2" y="63"/>
                  </a:lnTo>
                  <a:lnTo>
                    <a:pt x="6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8" y="46"/>
                  </a:lnTo>
                  <a:lnTo>
                    <a:pt x="22" y="40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8" y="20"/>
                  </a:lnTo>
                  <a:lnTo>
                    <a:pt x="43" y="15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chenying0907 982">
              <a:extLst>
                <a:ext uri="{FF2B5EF4-FFF2-40B4-BE49-F238E27FC236}">
                  <a16:creationId xmlns:a16="http://schemas.microsoft.com/office/drawing/2014/main" id="{4BDD15C4-BD20-4278-A4FD-472DBAFB4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770" y="4062783"/>
              <a:ext cx="21997" cy="32120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40" y="13"/>
                </a:cxn>
                <a:cxn ang="0">
                  <a:pos x="32" y="23"/>
                </a:cxn>
                <a:cxn ang="0">
                  <a:pos x="18" y="43"/>
                </a:cxn>
                <a:cxn ang="0">
                  <a:pos x="18" y="43"/>
                </a:cxn>
                <a:cxn ang="0">
                  <a:pos x="7" y="60"/>
                </a:cxn>
                <a:cxn ang="0">
                  <a:pos x="3" y="69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3" y="86"/>
                </a:cxn>
                <a:cxn ang="0">
                  <a:pos x="7" y="85"/>
                </a:cxn>
                <a:cxn ang="0">
                  <a:pos x="10" y="8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5" y="72"/>
                </a:cxn>
                <a:cxn ang="0">
                  <a:pos x="20" y="61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2" y="15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7" y="4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47" y="1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7" h="86">
                  <a:moveTo>
                    <a:pt x="45" y="2"/>
                  </a:moveTo>
                  <a:lnTo>
                    <a:pt x="45" y="2"/>
                  </a:lnTo>
                  <a:lnTo>
                    <a:pt x="40" y="13"/>
                  </a:lnTo>
                  <a:lnTo>
                    <a:pt x="32" y="2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7" y="60"/>
                  </a:lnTo>
                  <a:lnTo>
                    <a:pt x="3" y="6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6"/>
                  </a:lnTo>
                  <a:lnTo>
                    <a:pt x="7" y="85"/>
                  </a:lnTo>
                  <a:lnTo>
                    <a:pt x="10" y="8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5" y="72"/>
                  </a:lnTo>
                  <a:lnTo>
                    <a:pt x="20" y="61"/>
                  </a:lnTo>
                  <a:lnTo>
                    <a:pt x="32" y="43"/>
                  </a:lnTo>
                  <a:lnTo>
                    <a:pt x="45" y="24"/>
                  </a:lnTo>
                  <a:lnTo>
                    <a:pt x="52" y="15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7" y="4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7" y="1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chenying0907 983">
              <a:extLst>
                <a:ext uri="{FF2B5EF4-FFF2-40B4-BE49-F238E27FC236}">
                  <a16:creationId xmlns:a16="http://schemas.microsoft.com/office/drawing/2014/main" id="{61368D9E-E99E-410F-916F-FE4EAF080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908" y="4090314"/>
              <a:ext cx="15712" cy="26002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30" y="7"/>
                </a:cxn>
                <a:cxn ang="0">
                  <a:pos x="29" y="11"/>
                </a:cxn>
                <a:cxn ang="0">
                  <a:pos x="28" y="13"/>
                </a:cxn>
                <a:cxn ang="0">
                  <a:pos x="24" y="20"/>
                </a:cxn>
                <a:cxn ang="0">
                  <a:pos x="18" y="26"/>
                </a:cxn>
                <a:cxn ang="0">
                  <a:pos x="14" y="33"/>
                </a:cxn>
                <a:cxn ang="0">
                  <a:pos x="14" y="33"/>
                </a:cxn>
                <a:cxn ang="0">
                  <a:pos x="7" y="47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9" y="67"/>
                </a:cxn>
                <a:cxn ang="0">
                  <a:pos x="11" y="64"/>
                </a:cxn>
                <a:cxn ang="0">
                  <a:pos x="11" y="64"/>
                </a:cxn>
                <a:cxn ang="0">
                  <a:pos x="18" y="47"/>
                </a:cxn>
                <a:cxn ang="0">
                  <a:pos x="24" y="39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4" y="26"/>
                </a:cxn>
                <a:cxn ang="0">
                  <a:pos x="38" y="20"/>
                </a:cxn>
                <a:cxn ang="0">
                  <a:pos x="41" y="13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4"/>
                </a:cxn>
                <a:cxn ang="0">
                  <a:pos x="41" y="1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31" y="4"/>
                </a:cxn>
                <a:cxn ang="0">
                  <a:pos x="30" y="7"/>
                </a:cxn>
                <a:cxn ang="0">
                  <a:pos x="30" y="7"/>
                </a:cxn>
              </a:cxnLst>
              <a:rect l="0" t="0" r="r" b="b"/>
              <a:pathLst>
                <a:path w="42" h="68">
                  <a:moveTo>
                    <a:pt x="30" y="7"/>
                  </a:moveTo>
                  <a:lnTo>
                    <a:pt x="30" y="7"/>
                  </a:lnTo>
                  <a:lnTo>
                    <a:pt x="29" y="11"/>
                  </a:lnTo>
                  <a:lnTo>
                    <a:pt x="28" y="13"/>
                  </a:lnTo>
                  <a:lnTo>
                    <a:pt x="24" y="20"/>
                  </a:lnTo>
                  <a:lnTo>
                    <a:pt x="18" y="26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7" y="4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7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8" y="47"/>
                  </a:lnTo>
                  <a:lnTo>
                    <a:pt x="24" y="39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38" y="20"/>
                  </a:lnTo>
                  <a:lnTo>
                    <a:pt x="41" y="13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4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31" y="4"/>
                  </a:lnTo>
                  <a:lnTo>
                    <a:pt x="30" y="7"/>
                  </a:lnTo>
                  <a:lnTo>
                    <a:pt x="30" y="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chenying0907 984">
              <a:extLst>
                <a:ext uri="{FF2B5EF4-FFF2-40B4-BE49-F238E27FC236}">
                  <a16:creationId xmlns:a16="http://schemas.microsoft.com/office/drawing/2014/main" id="{DD4B2526-3DEE-41BB-819A-6C132CB8A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331" y="4117845"/>
              <a:ext cx="17283" cy="22943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31" y="3"/>
                </a:cxn>
                <a:cxn ang="0">
                  <a:pos x="21" y="1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8" y="32"/>
                </a:cxn>
                <a:cxn ang="0">
                  <a:pos x="5" y="38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4"/>
                </a:cxn>
                <a:cxn ang="0">
                  <a:pos x="0" y="57"/>
                </a:cxn>
                <a:cxn ang="0">
                  <a:pos x="2" y="61"/>
                </a:cxn>
                <a:cxn ang="0">
                  <a:pos x="5" y="61"/>
                </a:cxn>
                <a:cxn ang="0">
                  <a:pos x="6" y="61"/>
                </a:cxn>
                <a:cxn ang="0">
                  <a:pos x="9" y="61"/>
                </a:cxn>
                <a:cxn ang="0">
                  <a:pos x="10" y="58"/>
                </a:cxn>
                <a:cxn ang="0">
                  <a:pos x="10" y="58"/>
                </a:cxn>
                <a:cxn ang="0">
                  <a:pos x="16" y="45"/>
                </a:cxn>
                <a:cxn ang="0">
                  <a:pos x="18" y="38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6" y="25"/>
                </a:cxn>
                <a:cxn ang="0">
                  <a:pos x="31" y="20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2" y="7"/>
                </a:cxn>
                <a:cxn ang="0">
                  <a:pos x="42" y="4"/>
                </a:cxn>
                <a:cxn ang="0">
                  <a:pos x="40" y="3"/>
                </a:cxn>
                <a:cxn ang="0">
                  <a:pos x="39" y="2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3"/>
                </a:cxn>
                <a:cxn ang="0">
                  <a:pos x="31" y="3"/>
                </a:cxn>
              </a:cxnLst>
              <a:rect l="0" t="0" r="r" b="b"/>
              <a:pathLst>
                <a:path w="42" h="61">
                  <a:moveTo>
                    <a:pt x="31" y="3"/>
                  </a:moveTo>
                  <a:lnTo>
                    <a:pt x="31" y="3"/>
                  </a:lnTo>
                  <a:lnTo>
                    <a:pt x="21" y="1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32"/>
                  </a:lnTo>
                  <a:lnTo>
                    <a:pt x="5" y="3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9" y="61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6" y="45"/>
                  </a:lnTo>
                  <a:lnTo>
                    <a:pt x="18" y="3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6" y="25"/>
                  </a:lnTo>
                  <a:lnTo>
                    <a:pt x="31" y="2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2" y="7"/>
                  </a:lnTo>
                  <a:lnTo>
                    <a:pt x="42" y="4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chenying0907 985">
              <a:extLst>
                <a:ext uri="{FF2B5EF4-FFF2-40B4-BE49-F238E27FC236}">
                  <a16:creationId xmlns:a16="http://schemas.microsoft.com/office/drawing/2014/main" id="{294B24A2-A51F-471C-97A7-60BDBD976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753" y="4136198"/>
              <a:ext cx="18854" cy="27531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4" y="11"/>
                </a:cxn>
                <a:cxn ang="0">
                  <a:pos x="27" y="18"/>
                </a:cxn>
                <a:cxn ang="0">
                  <a:pos x="27" y="18"/>
                </a:cxn>
                <a:cxn ang="0">
                  <a:pos x="23" y="28"/>
                </a:cxn>
                <a:cxn ang="0">
                  <a:pos x="18" y="37"/>
                </a:cxn>
                <a:cxn ang="0">
                  <a:pos x="18" y="37"/>
                </a:cxn>
                <a:cxn ang="0">
                  <a:pos x="8" y="50"/>
                </a:cxn>
                <a:cxn ang="0">
                  <a:pos x="4" y="56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4" y="71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2" y="68"/>
                </a:cxn>
                <a:cxn ang="0">
                  <a:pos x="12" y="68"/>
                </a:cxn>
                <a:cxn ang="0">
                  <a:pos x="14" y="60"/>
                </a:cxn>
                <a:cxn ang="0">
                  <a:pos x="19" y="52"/>
                </a:cxn>
                <a:cxn ang="0">
                  <a:pos x="30" y="39"/>
                </a:cxn>
                <a:cxn ang="0">
                  <a:pos x="30" y="39"/>
                </a:cxn>
                <a:cxn ang="0">
                  <a:pos x="34" y="32"/>
                </a:cxn>
                <a:cxn ang="0">
                  <a:pos x="38" y="25"/>
                </a:cxn>
                <a:cxn ang="0">
                  <a:pos x="38" y="25"/>
                </a:cxn>
                <a:cxn ang="0">
                  <a:pos x="43" y="16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49" y="5"/>
                </a:cxn>
                <a:cxn ang="0">
                  <a:pos x="49" y="4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9" h="71">
                  <a:moveTo>
                    <a:pt x="39" y="3"/>
                  </a:moveTo>
                  <a:lnTo>
                    <a:pt x="39" y="3"/>
                  </a:lnTo>
                  <a:lnTo>
                    <a:pt x="34" y="11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3" y="28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8" y="50"/>
                  </a:lnTo>
                  <a:lnTo>
                    <a:pt x="4" y="5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0"/>
                  </a:lnTo>
                  <a:lnTo>
                    <a:pt x="19" y="52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4" y="32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43" y="1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chenying0907 986">
              <a:extLst>
                <a:ext uri="{FF2B5EF4-FFF2-40B4-BE49-F238E27FC236}">
                  <a16:creationId xmlns:a16="http://schemas.microsoft.com/office/drawing/2014/main" id="{28A24A53-E865-4C5A-A02E-6BF900804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746" y="4151493"/>
              <a:ext cx="18854" cy="27531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4" y="12"/>
                </a:cxn>
                <a:cxn ang="0">
                  <a:pos x="29" y="20"/>
                </a:cxn>
                <a:cxn ang="0">
                  <a:pos x="17" y="33"/>
                </a:cxn>
                <a:cxn ang="0">
                  <a:pos x="12" y="41"/>
                </a:cxn>
                <a:cxn ang="0">
                  <a:pos x="6" y="47"/>
                </a:cxn>
                <a:cxn ang="0">
                  <a:pos x="3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4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9" y="69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3" y="59"/>
                </a:cxn>
                <a:cxn ang="0">
                  <a:pos x="17" y="51"/>
                </a:cxn>
                <a:cxn ang="0">
                  <a:pos x="22" y="43"/>
                </a:cxn>
                <a:cxn ang="0">
                  <a:pos x="29" y="37"/>
                </a:cxn>
                <a:cxn ang="0">
                  <a:pos x="39" y="22"/>
                </a:cxn>
                <a:cxn ang="0">
                  <a:pos x="44" y="14"/>
                </a:cxn>
                <a:cxn ang="0">
                  <a:pos x="48" y="7"/>
                </a:cxn>
                <a:cxn ang="0">
                  <a:pos x="48" y="7"/>
                </a:cxn>
                <a:cxn ang="0">
                  <a:pos x="50" y="4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6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50" h="72">
                  <a:moveTo>
                    <a:pt x="38" y="4"/>
                  </a:moveTo>
                  <a:lnTo>
                    <a:pt x="38" y="4"/>
                  </a:lnTo>
                  <a:lnTo>
                    <a:pt x="34" y="12"/>
                  </a:lnTo>
                  <a:lnTo>
                    <a:pt x="29" y="20"/>
                  </a:lnTo>
                  <a:lnTo>
                    <a:pt x="17" y="33"/>
                  </a:lnTo>
                  <a:lnTo>
                    <a:pt x="12" y="41"/>
                  </a:lnTo>
                  <a:lnTo>
                    <a:pt x="6" y="47"/>
                  </a:lnTo>
                  <a:lnTo>
                    <a:pt x="3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9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3" y="59"/>
                  </a:lnTo>
                  <a:lnTo>
                    <a:pt x="17" y="51"/>
                  </a:lnTo>
                  <a:lnTo>
                    <a:pt x="22" y="43"/>
                  </a:lnTo>
                  <a:lnTo>
                    <a:pt x="29" y="37"/>
                  </a:lnTo>
                  <a:lnTo>
                    <a:pt x="39" y="22"/>
                  </a:lnTo>
                  <a:lnTo>
                    <a:pt x="44" y="14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chenying0907 987">
              <a:extLst>
                <a:ext uri="{FF2B5EF4-FFF2-40B4-BE49-F238E27FC236}">
                  <a16:creationId xmlns:a16="http://schemas.microsoft.com/office/drawing/2014/main" id="{B8619CB0-43CC-463D-97AF-619415A21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881" y="4156081"/>
              <a:ext cx="17283" cy="27531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30" y="4"/>
                </a:cxn>
                <a:cxn ang="0">
                  <a:pos x="28" y="10"/>
                </a:cxn>
                <a:cxn ang="0">
                  <a:pos x="26" y="14"/>
                </a:cxn>
                <a:cxn ang="0">
                  <a:pos x="19" y="20"/>
                </a:cxn>
                <a:cxn ang="0">
                  <a:pos x="19" y="20"/>
                </a:cxn>
                <a:cxn ang="0">
                  <a:pos x="15" y="28"/>
                </a:cxn>
                <a:cxn ang="0">
                  <a:pos x="11" y="36"/>
                </a:cxn>
                <a:cxn ang="0">
                  <a:pos x="11" y="36"/>
                </a:cxn>
                <a:cxn ang="0">
                  <a:pos x="9" y="45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5" y="57"/>
                </a:cxn>
                <a:cxn ang="0">
                  <a:pos x="4" y="59"/>
                </a:cxn>
                <a:cxn ang="0">
                  <a:pos x="1" y="6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4" y="72"/>
                </a:cxn>
                <a:cxn ang="0">
                  <a:pos x="7" y="72"/>
                </a:cxn>
                <a:cxn ang="0">
                  <a:pos x="9" y="71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3" y="65"/>
                </a:cxn>
                <a:cxn ang="0">
                  <a:pos x="17" y="59"/>
                </a:cxn>
                <a:cxn ang="0">
                  <a:pos x="17" y="59"/>
                </a:cxn>
                <a:cxn ang="0">
                  <a:pos x="21" y="49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24" y="34"/>
                </a:cxn>
                <a:cxn ang="0">
                  <a:pos x="27" y="31"/>
                </a:cxn>
                <a:cxn ang="0">
                  <a:pos x="32" y="23"/>
                </a:cxn>
                <a:cxn ang="0">
                  <a:pos x="38" y="16"/>
                </a:cxn>
                <a:cxn ang="0">
                  <a:pos x="40" y="12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1" y="3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41" h="72">
                  <a:moveTo>
                    <a:pt x="30" y="4"/>
                  </a:moveTo>
                  <a:lnTo>
                    <a:pt x="30" y="4"/>
                  </a:lnTo>
                  <a:lnTo>
                    <a:pt x="28" y="10"/>
                  </a:lnTo>
                  <a:lnTo>
                    <a:pt x="26" y="14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5" y="2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45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5" y="57"/>
                  </a:lnTo>
                  <a:lnTo>
                    <a:pt x="4" y="59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7" y="72"/>
                  </a:lnTo>
                  <a:lnTo>
                    <a:pt x="9" y="71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3" y="65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1" y="49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4" y="34"/>
                  </a:lnTo>
                  <a:lnTo>
                    <a:pt x="27" y="31"/>
                  </a:lnTo>
                  <a:lnTo>
                    <a:pt x="32" y="23"/>
                  </a:lnTo>
                  <a:lnTo>
                    <a:pt x="38" y="16"/>
                  </a:lnTo>
                  <a:lnTo>
                    <a:pt x="40" y="12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chenying0907 988">
              <a:extLst>
                <a:ext uri="{FF2B5EF4-FFF2-40B4-BE49-F238E27FC236}">
                  <a16:creationId xmlns:a16="http://schemas.microsoft.com/office/drawing/2014/main" id="{66F1CCC8-1D8B-4426-8CCB-A89250715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732" y="4159140"/>
              <a:ext cx="15712" cy="33649"/>
            </a:xfrm>
            <a:custGeom>
              <a:avLst/>
              <a:gdLst/>
              <a:ahLst/>
              <a:cxnLst>
                <a:cxn ang="0">
                  <a:pos x="31" y="6"/>
                </a:cxn>
                <a:cxn ang="0">
                  <a:pos x="31" y="6"/>
                </a:cxn>
                <a:cxn ang="0">
                  <a:pos x="28" y="16"/>
                </a:cxn>
                <a:cxn ang="0">
                  <a:pos x="26" y="25"/>
                </a:cxn>
                <a:cxn ang="0">
                  <a:pos x="17" y="43"/>
                </a:cxn>
                <a:cxn ang="0">
                  <a:pos x="7" y="62"/>
                </a:cxn>
                <a:cxn ang="0">
                  <a:pos x="4" y="71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5" y="88"/>
                </a:cxn>
                <a:cxn ang="0">
                  <a:pos x="9" y="87"/>
                </a:cxn>
                <a:cxn ang="0">
                  <a:pos x="10" y="85"/>
                </a:cxn>
                <a:cxn ang="0">
                  <a:pos x="11" y="84"/>
                </a:cxn>
                <a:cxn ang="0">
                  <a:pos x="11" y="84"/>
                </a:cxn>
                <a:cxn ang="0">
                  <a:pos x="14" y="74"/>
                </a:cxn>
                <a:cxn ang="0">
                  <a:pos x="19" y="64"/>
                </a:cxn>
                <a:cxn ang="0">
                  <a:pos x="28" y="45"/>
                </a:cxn>
                <a:cxn ang="0">
                  <a:pos x="38" y="26"/>
                </a:cxn>
                <a:cxn ang="0">
                  <a:pos x="40" y="16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31" y="4"/>
                </a:cxn>
                <a:cxn ang="0">
                  <a:pos x="31" y="6"/>
                </a:cxn>
                <a:cxn ang="0">
                  <a:pos x="31" y="6"/>
                </a:cxn>
              </a:cxnLst>
              <a:rect l="0" t="0" r="r" b="b"/>
              <a:pathLst>
                <a:path w="41" h="88">
                  <a:moveTo>
                    <a:pt x="31" y="6"/>
                  </a:moveTo>
                  <a:lnTo>
                    <a:pt x="31" y="6"/>
                  </a:lnTo>
                  <a:lnTo>
                    <a:pt x="28" y="16"/>
                  </a:lnTo>
                  <a:lnTo>
                    <a:pt x="26" y="25"/>
                  </a:lnTo>
                  <a:lnTo>
                    <a:pt x="17" y="43"/>
                  </a:lnTo>
                  <a:lnTo>
                    <a:pt x="7" y="62"/>
                  </a:lnTo>
                  <a:lnTo>
                    <a:pt x="4" y="7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5" y="88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4" y="74"/>
                  </a:lnTo>
                  <a:lnTo>
                    <a:pt x="19" y="64"/>
                  </a:lnTo>
                  <a:lnTo>
                    <a:pt x="28" y="45"/>
                  </a:lnTo>
                  <a:lnTo>
                    <a:pt x="38" y="26"/>
                  </a:lnTo>
                  <a:lnTo>
                    <a:pt x="40" y="1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31" y="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chenying0907 989">
              <a:extLst>
                <a:ext uri="{FF2B5EF4-FFF2-40B4-BE49-F238E27FC236}">
                  <a16:creationId xmlns:a16="http://schemas.microsoft.com/office/drawing/2014/main" id="{BF36A182-E8E3-42F8-9B4D-4C126B037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009" y="4159140"/>
              <a:ext cx="14141" cy="26002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11" y="31"/>
                </a:cxn>
                <a:cxn ang="0">
                  <a:pos x="4" y="44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1" y="64"/>
                </a:cxn>
                <a:cxn ang="0">
                  <a:pos x="5" y="66"/>
                </a:cxn>
                <a:cxn ang="0">
                  <a:pos x="7" y="66"/>
                </a:cxn>
                <a:cxn ang="0">
                  <a:pos x="9" y="66"/>
                </a:cxn>
                <a:cxn ang="0">
                  <a:pos x="11" y="65"/>
                </a:cxn>
                <a:cxn ang="0">
                  <a:pos x="12" y="62"/>
                </a:cxn>
                <a:cxn ang="0">
                  <a:pos x="12" y="62"/>
                </a:cxn>
                <a:cxn ang="0">
                  <a:pos x="16" y="48"/>
                </a:cxn>
                <a:cxn ang="0">
                  <a:pos x="21" y="34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5" y="4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5" h="66">
                  <a:moveTo>
                    <a:pt x="24" y="2"/>
                  </a:moveTo>
                  <a:lnTo>
                    <a:pt x="24" y="2"/>
                  </a:lnTo>
                  <a:lnTo>
                    <a:pt x="11" y="31"/>
                  </a:lnTo>
                  <a:lnTo>
                    <a:pt x="4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9" y="66"/>
                  </a:lnTo>
                  <a:lnTo>
                    <a:pt x="11" y="65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6" y="48"/>
                  </a:lnTo>
                  <a:lnTo>
                    <a:pt x="21" y="3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5" y="4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chenying0907 990">
              <a:extLst>
                <a:ext uri="{FF2B5EF4-FFF2-40B4-BE49-F238E27FC236}">
                  <a16:creationId xmlns:a16="http://schemas.microsoft.com/office/drawing/2014/main" id="{4289F40F-5CBD-41A0-BBB8-8728FC3D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432" y="4153022"/>
              <a:ext cx="18854" cy="24472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4" y="10"/>
                </a:cxn>
                <a:cxn ang="0">
                  <a:pos x="28" y="17"/>
                </a:cxn>
                <a:cxn ang="0">
                  <a:pos x="23" y="23"/>
                </a:cxn>
                <a:cxn ang="0">
                  <a:pos x="17" y="30"/>
                </a:cxn>
                <a:cxn ang="0">
                  <a:pos x="17" y="30"/>
                </a:cxn>
                <a:cxn ang="0">
                  <a:pos x="10" y="41"/>
                </a:cxn>
                <a:cxn ang="0">
                  <a:pos x="4" y="47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3" y="60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1" y="58"/>
                </a:cxn>
                <a:cxn ang="0">
                  <a:pos x="11" y="58"/>
                </a:cxn>
                <a:cxn ang="0">
                  <a:pos x="19" y="47"/>
                </a:cxn>
                <a:cxn ang="0">
                  <a:pos x="28" y="35"/>
                </a:cxn>
                <a:cxn ang="0">
                  <a:pos x="28" y="35"/>
                </a:cxn>
                <a:cxn ang="0">
                  <a:pos x="38" y="22"/>
                </a:cxn>
                <a:cxn ang="0">
                  <a:pos x="44" y="15"/>
                </a:cxn>
                <a:cxn ang="0">
                  <a:pos x="49" y="9"/>
                </a:cxn>
                <a:cxn ang="0">
                  <a:pos x="49" y="9"/>
                </a:cxn>
                <a:cxn ang="0">
                  <a:pos x="49" y="6"/>
                </a:cxn>
                <a:cxn ang="0">
                  <a:pos x="49" y="4"/>
                </a:cxn>
                <a:cxn ang="0">
                  <a:pos x="46" y="1"/>
                </a:cxn>
                <a:cxn ang="0">
                  <a:pos x="42" y="0"/>
                </a:cxn>
                <a:cxn ang="0">
                  <a:pos x="41" y="1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9" h="61">
                  <a:moveTo>
                    <a:pt x="38" y="4"/>
                  </a:moveTo>
                  <a:lnTo>
                    <a:pt x="38" y="4"/>
                  </a:lnTo>
                  <a:lnTo>
                    <a:pt x="34" y="10"/>
                  </a:lnTo>
                  <a:lnTo>
                    <a:pt x="28" y="17"/>
                  </a:lnTo>
                  <a:lnTo>
                    <a:pt x="23" y="23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0" y="41"/>
                  </a:lnTo>
                  <a:lnTo>
                    <a:pt x="4" y="4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60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9" y="47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38" y="22"/>
                  </a:lnTo>
                  <a:lnTo>
                    <a:pt x="44" y="15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9" y="4"/>
                  </a:lnTo>
                  <a:lnTo>
                    <a:pt x="46" y="1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chenying0907 991">
              <a:extLst>
                <a:ext uri="{FF2B5EF4-FFF2-40B4-BE49-F238E27FC236}">
                  <a16:creationId xmlns:a16="http://schemas.microsoft.com/office/drawing/2014/main" id="{0E539BC4-F5AA-4A7D-8E35-E24E17264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423" y="4143845"/>
              <a:ext cx="14141" cy="2447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5" y="4"/>
                </a:cxn>
                <a:cxn ang="0">
                  <a:pos x="20" y="10"/>
                </a:cxn>
                <a:cxn ang="0">
                  <a:pos x="16" y="17"/>
                </a:cxn>
                <a:cxn ang="0">
                  <a:pos x="13" y="24"/>
                </a:cxn>
                <a:cxn ang="0">
                  <a:pos x="13" y="24"/>
                </a:cxn>
                <a:cxn ang="0">
                  <a:pos x="11" y="34"/>
                </a:cxn>
                <a:cxn ang="0">
                  <a:pos x="10" y="40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4" y="48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2" y="62"/>
                </a:cxn>
                <a:cxn ang="0">
                  <a:pos x="2" y="63"/>
                </a:cxn>
                <a:cxn ang="0">
                  <a:pos x="4" y="65"/>
                </a:cxn>
                <a:cxn ang="0">
                  <a:pos x="6" y="65"/>
                </a:cxn>
                <a:cxn ang="0">
                  <a:pos x="10" y="63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5"/>
                </a:cxn>
                <a:cxn ang="0">
                  <a:pos x="15" y="53"/>
                </a:cxn>
                <a:cxn ang="0">
                  <a:pos x="19" y="48"/>
                </a:cxn>
                <a:cxn ang="0">
                  <a:pos x="19" y="48"/>
                </a:cxn>
                <a:cxn ang="0">
                  <a:pos x="21" y="41"/>
                </a:cxn>
                <a:cxn ang="0">
                  <a:pos x="23" y="36"/>
                </a:cxn>
                <a:cxn ang="0">
                  <a:pos x="23" y="3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32" y="14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7" y="11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6" y="2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8" h="65">
                  <a:moveTo>
                    <a:pt x="32" y="0"/>
                  </a:moveTo>
                  <a:lnTo>
                    <a:pt x="32" y="0"/>
                  </a:lnTo>
                  <a:lnTo>
                    <a:pt x="25" y="4"/>
                  </a:lnTo>
                  <a:lnTo>
                    <a:pt x="20" y="10"/>
                  </a:lnTo>
                  <a:lnTo>
                    <a:pt x="16" y="17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34"/>
                  </a:lnTo>
                  <a:lnTo>
                    <a:pt x="10" y="40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4" y="48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2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5"/>
                  </a:lnTo>
                  <a:lnTo>
                    <a:pt x="15" y="53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7" y="11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chenying0907 992">
              <a:extLst>
                <a:ext uri="{FF2B5EF4-FFF2-40B4-BE49-F238E27FC236}">
                  <a16:creationId xmlns:a16="http://schemas.microsoft.com/office/drawing/2014/main" id="{95C91A2E-13A3-48FC-9880-39E259C5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414" y="4125492"/>
              <a:ext cx="20426" cy="24472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19" y="28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4"/>
                </a:cxn>
                <a:cxn ang="0">
                  <a:pos x="9" y="64"/>
                </a:cxn>
                <a:cxn ang="0">
                  <a:pos x="10" y="61"/>
                </a:cxn>
                <a:cxn ang="0">
                  <a:pos x="10" y="61"/>
                </a:cxn>
                <a:cxn ang="0">
                  <a:pos x="28" y="35"/>
                </a:cxn>
                <a:cxn ang="0">
                  <a:pos x="48" y="10"/>
                </a:cxn>
                <a:cxn ang="0">
                  <a:pos x="48" y="10"/>
                </a:cxn>
                <a:cxn ang="0">
                  <a:pos x="48" y="8"/>
                </a:cxn>
                <a:cxn ang="0">
                  <a:pos x="49" y="5"/>
                </a:cxn>
                <a:cxn ang="0">
                  <a:pos x="47" y="1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9" h="64">
                  <a:moveTo>
                    <a:pt x="39" y="1"/>
                  </a:moveTo>
                  <a:lnTo>
                    <a:pt x="39" y="1"/>
                  </a:lnTo>
                  <a:lnTo>
                    <a:pt x="19" y="28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4"/>
                  </a:lnTo>
                  <a:lnTo>
                    <a:pt x="9" y="64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28" y="35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9" y="5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chenying0907 993">
              <a:extLst>
                <a:ext uri="{FF2B5EF4-FFF2-40B4-BE49-F238E27FC236}">
                  <a16:creationId xmlns:a16="http://schemas.microsoft.com/office/drawing/2014/main" id="{EA88A9C1-AF81-494C-9075-B8B783301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550" y="4104079"/>
              <a:ext cx="14141" cy="27531"/>
            </a:xfrm>
            <a:custGeom>
              <a:avLst/>
              <a:gdLst/>
              <a:ahLst/>
              <a:cxnLst>
                <a:cxn ang="0">
                  <a:pos x="28" y="6"/>
                </a:cxn>
                <a:cxn ang="0">
                  <a:pos x="28" y="6"/>
                </a:cxn>
                <a:cxn ang="0">
                  <a:pos x="27" y="14"/>
                </a:cxn>
                <a:cxn ang="0">
                  <a:pos x="24" y="20"/>
                </a:cxn>
                <a:cxn ang="0">
                  <a:pos x="17" y="34"/>
                </a:cxn>
                <a:cxn ang="0">
                  <a:pos x="17" y="34"/>
                </a:cxn>
                <a:cxn ang="0">
                  <a:pos x="11" y="49"/>
                </a:cxn>
                <a:cxn ang="0">
                  <a:pos x="7" y="55"/>
                </a:cxn>
                <a:cxn ang="0">
                  <a:pos x="2" y="62"/>
                </a:cxn>
                <a:cxn ang="0">
                  <a:pos x="2" y="62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3" y="71"/>
                </a:cxn>
                <a:cxn ang="0">
                  <a:pos x="7" y="72"/>
                </a:cxn>
                <a:cxn ang="0">
                  <a:pos x="8" y="72"/>
                </a:cxn>
                <a:cxn ang="0">
                  <a:pos x="11" y="70"/>
                </a:cxn>
                <a:cxn ang="0">
                  <a:pos x="11" y="70"/>
                </a:cxn>
                <a:cxn ang="0">
                  <a:pos x="15" y="65"/>
                </a:cxn>
                <a:cxn ang="0">
                  <a:pos x="20" y="57"/>
                </a:cxn>
                <a:cxn ang="0">
                  <a:pos x="27" y="42"/>
                </a:cxn>
                <a:cxn ang="0">
                  <a:pos x="27" y="42"/>
                </a:cxn>
                <a:cxn ang="0">
                  <a:pos x="34" y="24"/>
                </a:cxn>
                <a:cxn ang="0">
                  <a:pos x="37" y="15"/>
                </a:cxn>
                <a:cxn ang="0">
                  <a:pos x="38" y="6"/>
                </a:cxn>
                <a:cxn ang="0">
                  <a:pos x="38" y="6"/>
                </a:cxn>
                <a:cxn ang="0">
                  <a:pos x="38" y="3"/>
                </a:cxn>
                <a:cxn ang="0">
                  <a:pos x="37" y="2"/>
                </a:cxn>
                <a:cxn ang="0">
                  <a:pos x="33" y="0"/>
                </a:cxn>
                <a:cxn ang="0">
                  <a:pos x="29" y="2"/>
                </a:cxn>
                <a:cxn ang="0">
                  <a:pos x="28" y="3"/>
                </a:cxn>
                <a:cxn ang="0">
                  <a:pos x="28" y="6"/>
                </a:cxn>
                <a:cxn ang="0">
                  <a:pos x="28" y="6"/>
                </a:cxn>
              </a:cxnLst>
              <a:rect l="0" t="0" r="r" b="b"/>
              <a:pathLst>
                <a:path w="38" h="72">
                  <a:moveTo>
                    <a:pt x="28" y="6"/>
                  </a:moveTo>
                  <a:lnTo>
                    <a:pt x="28" y="6"/>
                  </a:lnTo>
                  <a:lnTo>
                    <a:pt x="27" y="14"/>
                  </a:lnTo>
                  <a:lnTo>
                    <a:pt x="24" y="20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1" y="49"/>
                  </a:lnTo>
                  <a:lnTo>
                    <a:pt x="7" y="55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8" y="72"/>
                  </a:lnTo>
                  <a:lnTo>
                    <a:pt x="11" y="70"/>
                  </a:lnTo>
                  <a:lnTo>
                    <a:pt x="11" y="70"/>
                  </a:lnTo>
                  <a:lnTo>
                    <a:pt x="15" y="65"/>
                  </a:lnTo>
                  <a:lnTo>
                    <a:pt x="20" y="57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34" y="24"/>
                  </a:lnTo>
                  <a:lnTo>
                    <a:pt x="37" y="1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8" y="3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chenying0907 1017">
              <a:extLst>
                <a:ext uri="{FF2B5EF4-FFF2-40B4-BE49-F238E27FC236}">
                  <a16:creationId xmlns:a16="http://schemas.microsoft.com/office/drawing/2014/main" id="{CDA0D2E3-0CB2-42D7-B7FC-F33AB547A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82" y="3692644"/>
              <a:ext cx="25139" cy="29061"/>
            </a:xfrm>
            <a:custGeom>
              <a:avLst/>
              <a:gdLst/>
              <a:ahLst/>
              <a:cxnLst>
                <a:cxn ang="0">
                  <a:pos x="56" y="1"/>
                </a:cxn>
                <a:cxn ang="0">
                  <a:pos x="56" y="1"/>
                </a:cxn>
                <a:cxn ang="0">
                  <a:pos x="50" y="6"/>
                </a:cxn>
                <a:cxn ang="0">
                  <a:pos x="43" y="14"/>
                </a:cxn>
                <a:cxn ang="0">
                  <a:pos x="33" y="29"/>
                </a:cxn>
                <a:cxn ang="0">
                  <a:pos x="33" y="29"/>
                </a:cxn>
                <a:cxn ang="0">
                  <a:pos x="25" y="38"/>
                </a:cxn>
                <a:cxn ang="0">
                  <a:pos x="17" y="47"/>
                </a:cxn>
                <a:cxn ang="0">
                  <a:pos x="10" y="57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2" y="74"/>
                </a:cxn>
                <a:cxn ang="0">
                  <a:pos x="6" y="76"/>
                </a:cxn>
                <a:cxn ang="0">
                  <a:pos x="8" y="76"/>
                </a:cxn>
                <a:cxn ang="0">
                  <a:pos x="10" y="74"/>
                </a:cxn>
                <a:cxn ang="0">
                  <a:pos x="10" y="74"/>
                </a:cxn>
                <a:cxn ang="0">
                  <a:pos x="23" y="60"/>
                </a:cxn>
                <a:cxn ang="0">
                  <a:pos x="35" y="44"/>
                </a:cxn>
                <a:cxn ang="0">
                  <a:pos x="35" y="44"/>
                </a:cxn>
                <a:cxn ang="0">
                  <a:pos x="47" y="26"/>
                </a:cxn>
                <a:cxn ang="0">
                  <a:pos x="55" y="18"/>
                </a:cxn>
                <a:cxn ang="0">
                  <a:pos x="63" y="10"/>
                </a:cxn>
                <a:cxn ang="0">
                  <a:pos x="63" y="10"/>
                </a:cxn>
                <a:cxn ang="0">
                  <a:pos x="64" y="9"/>
                </a:cxn>
                <a:cxn ang="0">
                  <a:pos x="64" y="6"/>
                </a:cxn>
                <a:cxn ang="0">
                  <a:pos x="64" y="2"/>
                </a:cxn>
                <a:cxn ang="0">
                  <a:pos x="63" y="1"/>
                </a:cxn>
                <a:cxn ang="0">
                  <a:pos x="60" y="0"/>
                </a:cxn>
                <a:cxn ang="0">
                  <a:pos x="59" y="0"/>
                </a:cxn>
                <a:cxn ang="0">
                  <a:pos x="56" y="1"/>
                </a:cxn>
                <a:cxn ang="0">
                  <a:pos x="56" y="1"/>
                </a:cxn>
              </a:cxnLst>
              <a:rect l="0" t="0" r="r" b="b"/>
              <a:pathLst>
                <a:path w="64" h="76">
                  <a:moveTo>
                    <a:pt x="56" y="1"/>
                  </a:moveTo>
                  <a:lnTo>
                    <a:pt x="56" y="1"/>
                  </a:lnTo>
                  <a:lnTo>
                    <a:pt x="50" y="6"/>
                  </a:lnTo>
                  <a:lnTo>
                    <a:pt x="43" y="14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25" y="38"/>
                  </a:lnTo>
                  <a:lnTo>
                    <a:pt x="17" y="47"/>
                  </a:lnTo>
                  <a:lnTo>
                    <a:pt x="10" y="57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" y="76"/>
                  </a:lnTo>
                  <a:lnTo>
                    <a:pt x="8" y="76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23" y="60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47" y="26"/>
                  </a:lnTo>
                  <a:lnTo>
                    <a:pt x="55" y="18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9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6" y="1"/>
                  </a:lnTo>
                  <a:lnTo>
                    <a:pt x="56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chenying0907 1018">
              <a:extLst>
                <a:ext uri="{FF2B5EF4-FFF2-40B4-BE49-F238E27FC236}">
                  <a16:creationId xmlns:a16="http://schemas.microsoft.com/office/drawing/2014/main" id="{AF6D945F-83D6-40DF-A445-1B9C20FCE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600" y="3677349"/>
              <a:ext cx="15712" cy="29061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8" y="5"/>
                </a:cxn>
                <a:cxn ang="0">
                  <a:pos x="27" y="10"/>
                </a:cxn>
                <a:cxn ang="0">
                  <a:pos x="24" y="14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12" y="35"/>
                </a:cxn>
                <a:cxn ang="0">
                  <a:pos x="12" y="35"/>
                </a:cxn>
                <a:cxn ang="0">
                  <a:pos x="7" y="52"/>
                </a:cxn>
                <a:cxn ang="0">
                  <a:pos x="2" y="69"/>
                </a:cxn>
                <a:cxn ang="0">
                  <a:pos x="2" y="69"/>
                </a:cxn>
                <a:cxn ang="0">
                  <a:pos x="0" y="71"/>
                </a:cxn>
                <a:cxn ang="0">
                  <a:pos x="2" y="73"/>
                </a:cxn>
                <a:cxn ang="0">
                  <a:pos x="6" y="76"/>
                </a:cxn>
                <a:cxn ang="0">
                  <a:pos x="10" y="76"/>
                </a:cxn>
                <a:cxn ang="0">
                  <a:pos x="11" y="74"/>
                </a:cxn>
                <a:cxn ang="0">
                  <a:pos x="12" y="72"/>
                </a:cxn>
                <a:cxn ang="0">
                  <a:pos x="12" y="72"/>
                </a:cxn>
                <a:cxn ang="0">
                  <a:pos x="19" y="51"/>
                </a:cxn>
                <a:cxn ang="0">
                  <a:pos x="27" y="31"/>
                </a:cxn>
                <a:cxn ang="0">
                  <a:pos x="27" y="31"/>
                </a:cxn>
                <a:cxn ang="0">
                  <a:pos x="30" y="25"/>
                </a:cxn>
                <a:cxn ang="0">
                  <a:pos x="34" y="20"/>
                </a:cxn>
                <a:cxn ang="0">
                  <a:pos x="37" y="13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38" y="3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29" y="1"/>
                </a:cxn>
                <a:cxn ang="0">
                  <a:pos x="28" y="3"/>
                </a:cxn>
                <a:cxn ang="0">
                  <a:pos x="28" y="5"/>
                </a:cxn>
                <a:cxn ang="0">
                  <a:pos x="28" y="5"/>
                </a:cxn>
              </a:cxnLst>
              <a:rect l="0" t="0" r="r" b="b"/>
              <a:pathLst>
                <a:path w="40" h="76">
                  <a:moveTo>
                    <a:pt x="28" y="5"/>
                  </a:moveTo>
                  <a:lnTo>
                    <a:pt x="28" y="5"/>
                  </a:lnTo>
                  <a:lnTo>
                    <a:pt x="27" y="10"/>
                  </a:lnTo>
                  <a:lnTo>
                    <a:pt x="24" y="14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7" y="52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1"/>
                  </a:lnTo>
                  <a:lnTo>
                    <a:pt x="2" y="73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1" y="74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9" y="5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0" y="25"/>
                  </a:lnTo>
                  <a:lnTo>
                    <a:pt x="34" y="20"/>
                  </a:lnTo>
                  <a:lnTo>
                    <a:pt x="37" y="13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8" y="3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chenying0907 1019">
              <a:extLst>
                <a:ext uri="{FF2B5EF4-FFF2-40B4-BE49-F238E27FC236}">
                  <a16:creationId xmlns:a16="http://schemas.microsoft.com/office/drawing/2014/main" id="{1F920F4C-CD5F-4775-9148-A366D3D5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880" y="3671231"/>
              <a:ext cx="20426" cy="27531"/>
            </a:xfrm>
            <a:custGeom>
              <a:avLst/>
              <a:gdLst/>
              <a:ahLst/>
              <a:cxnLst>
                <a:cxn ang="0">
                  <a:pos x="42" y="7"/>
                </a:cxn>
                <a:cxn ang="0">
                  <a:pos x="42" y="7"/>
                </a:cxn>
                <a:cxn ang="0">
                  <a:pos x="40" y="11"/>
                </a:cxn>
                <a:cxn ang="0">
                  <a:pos x="38" y="15"/>
                </a:cxn>
                <a:cxn ang="0">
                  <a:pos x="31" y="20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8" y="32"/>
                </a:cxn>
                <a:cxn ang="0">
                  <a:pos x="18" y="32"/>
                </a:cxn>
                <a:cxn ang="0">
                  <a:pos x="9" y="49"/>
                </a:cxn>
                <a:cxn ang="0">
                  <a:pos x="4" y="56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1" y="71"/>
                </a:cxn>
                <a:cxn ang="0">
                  <a:pos x="4" y="72"/>
                </a:cxn>
                <a:cxn ang="0">
                  <a:pos x="8" y="72"/>
                </a:cxn>
                <a:cxn ang="0">
                  <a:pos x="10" y="71"/>
                </a:cxn>
                <a:cxn ang="0">
                  <a:pos x="12" y="68"/>
                </a:cxn>
                <a:cxn ang="0">
                  <a:pos x="12" y="68"/>
                </a:cxn>
                <a:cxn ang="0">
                  <a:pos x="15" y="59"/>
                </a:cxn>
                <a:cxn ang="0">
                  <a:pos x="21" y="50"/>
                </a:cxn>
                <a:cxn ang="0">
                  <a:pos x="26" y="41"/>
                </a:cxn>
                <a:cxn ang="0">
                  <a:pos x="32" y="33"/>
                </a:cxn>
                <a:cxn ang="0">
                  <a:pos x="32" y="33"/>
                </a:cxn>
                <a:cxn ang="0">
                  <a:pos x="40" y="28"/>
                </a:cxn>
                <a:cxn ang="0">
                  <a:pos x="46" y="21"/>
                </a:cxn>
                <a:cxn ang="0">
                  <a:pos x="51" y="15"/>
                </a:cxn>
                <a:cxn ang="0">
                  <a:pos x="52" y="11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4"/>
                </a:cxn>
                <a:cxn ang="0">
                  <a:pos x="52" y="2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4" y="2"/>
                </a:cxn>
                <a:cxn ang="0">
                  <a:pos x="43" y="4"/>
                </a:cxn>
                <a:cxn ang="0">
                  <a:pos x="42" y="7"/>
                </a:cxn>
                <a:cxn ang="0">
                  <a:pos x="42" y="7"/>
                </a:cxn>
              </a:cxnLst>
              <a:rect l="0" t="0" r="r" b="b"/>
              <a:pathLst>
                <a:path w="53" h="72">
                  <a:moveTo>
                    <a:pt x="42" y="7"/>
                  </a:moveTo>
                  <a:lnTo>
                    <a:pt x="42" y="7"/>
                  </a:lnTo>
                  <a:lnTo>
                    <a:pt x="40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9" y="49"/>
                  </a:lnTo>
                  <a:lnTo>
                    <a:pt x="4" y="5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1" y="71"/>
                  </a:lnTo>
                  <a:lnTo>
                    <a:pt x="4" y="72"/>
                  </a:lnTo>
                  <a:lnTo>
                    <a:pt x="8" y="72"/>
                  </a:lnTo>
                  <a:lnTo>
                    <a:pt x="10" y="71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5" y="59"/>
                  </a:lnTo>
                  <a:lnTo>
                    <a:pt x="21" y="50"/>
                  </a:lnTo>
                  <a:lnTo>
                    <a:pt x="26" y="41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40" y="28"/>
                  </a:lnTo>
                  <a:lnTo>
                    <a:pt x="46" y="21"/>
                  </a:lnTo>
                  <a:lnTo>
                    <a:pt x="51" y="15"/>
                  </a:lnTo>
                  <a:lnTo>
                    <a:pt x="52" y="11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3" y="4"/>
                  </a:lnTo>
                  <a:lnTo>
                    <a:pt x="42" y="7"/>
                  </a:lnTo>
                  <a:lnTo>
                    <a:pt x="42" y="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chenying0907 1020">
              <a:extLst>
                <a:ext uri="{FF2B5EF4-FFF2-40B4-BE49-F238E27FC236}">
                  <a16:creationId xmlns:a16="http://schemas.microsoft.com/office/drawing/2014/main" id="{88EEBFA1-D479-41D2-97AC-EFBA9C52A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442" y="3668172"/>
              <a:ext cx="14141" cy="24472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6" y="4"/>
                </a:cxn>
                <a:cxn ang="0">
                  <a:pos x="25" y="10"/>
                </a:cxn>
                <a:cxn ang="0">
                  <a:pos x="21" y="17"/>
                </a:cxn>
                <a:cxn ang="0">
                  <a:pos x="14" y="30"/>
                </a:cxn>
                <a:cxn ang="0">
                  <a:pos x="7" y="4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0" y="60"/>
                </a:cxn>
                <a:cxn ang="0">
                  <a:pos x="3" y="63"/>
                </a:cxn>
                <a:cxn ang="0">
                  <a:pos x="5" y="64"/>
                </a:cxn>
                <a:cxn ang="0">
                  <a:pos x="7" y="64"/>
                </a:cxn>
                <a:cxn ang="0">
                  <a:pos x="9" y="63"/>
                </a:cxn>
                <a:cxn ang="0">
                  <a:pos x="10" y="61"/>
                </a:cxn>
                <a:cxn ang="0">
                  <a:pos x="10" y="61"/>
                </a:cxn>
                <a:cxn ang="0">
                  <a:pos x="17" y="47"/>
                </a:cxn>
                <a:cxn ang="0">
                  <a:pos x="25" y="34"/>
                </a:cxn>
                <a:cxn ang="0">
                  <a:pos x="33" y="21"/>
                </a:cxn>
                <a:cxn ang="0">
                  <a:pos x="35" y="14"/>
                </a:cxn>
                <a:cxn ang="0">
                  <a:pos x="38" y="6"/>
                </a:cxn>
                <a:cxn ang="0">
                  <a:pos x="38" y="6"/>
                </a:cxn>
                <a:cxn ang="0">
                  <a:pos x="38" y="4"/>
                </a:cxn>
                <a:cxn ang="0">
                  <a:pos x="37" y="2"/>
                </a:cxn>
                <a:cxn ang="0">
                  <a:pos x="33" y="0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6" y="4"/>
                </a:cxn>
                <a:cxn ang="0">
                  <a:pos x="26" y="4"/>
                </a:cxn>
              </a:cxnLst>
              <a:rect l="0" t="0" r="r" b="b"/>
              <a:pathLst>
                <a:path w="38" h="64">
                  <a:moveTo>
                    <a:pt x="26" y="4"/>
                  </a:moveTo>
                  <a:lnTo>
                    <a:pt x="26" y="4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14" y="30"/>
                  </a:lnTo>
                  <a:lnTo>
                    <a:pt x="7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3" y="63"/>
                  </a:lnTo>
                  <a:lnTo>
                    <a:pt x="5" y="64"/>
                  </a:lnTo>
                  <a:lnTo>
                    <a:pt x="7" y="64"/>
                  </a:lnTo>
                  <a:lnTo>
                    <a:pt x="9" y="63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7" y="47"/>
                  </a:lnTo>
                  <a:lnTo>
                    <a:pt x="25" y="34"/>
                  </a:lnTo>
                  <a:lnTo>
                    <a:pt x="33" y="21"/>
                  </a:lnTo>
                  <a:lnTo>
                    <a:pt x="35" y="1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6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chenying0907 1021">
              <a:extLst>
                <a:ext uri="{FF2B5EF4-FFF2-40B4-BE49-F238E27FC236}">
                  <a16:creationId xmlns:a16="http://schemas.microsoft.com/office/drawing/2014/main" id="{0AF6A813-8695-4BB0-A4BA-4FAEB1C24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575" y="3672761"/>
              <a:ext cx="15712" cy="22943"/>
            </a:xfrm>
            <a:custGeom>
              <a:avLst/>
              <a:gdLst/>
              <a:ahLst/>
              <a:cxnLst>
                <a:cxn ang="0">
                  <a:pos x="32" y="1"/>
                </a:cxn>
                <a:cxn ang="0">
                  <a:pos x="32" y="1"/>
                </a:cxn>
                <a:cxn ang="0">
                  <a:pos x="27" y="8"/>
                </a:cxn>
                <a:cxn ang="0">
                  <a:pos x="23" y="15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6" y="41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1" y="59"/>
                </a:cxn>
                <a:cxn ang="0">
                  <a:pos x="2" y="60"/>
                </a:cxn>
                <a:cxn ang="0">
                  <a:pos x="4" y="60"/>
                </a:cxn>
                <a:cxn ang="0">
                  <a:pos x="8" y="60"/>
                </a:cxn>
                <a:cxn ang="0">
                  <a:pos x="10" y="59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8" y="43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30" y="26"/>
                </a:cxn>
                <a:cxn ang="0">
                  <a:pos x="34" y="21"/>
                </a:cxn>
                <a:cxn ang="0">
                  <a:pos x="36" y="16"/>
                </a:cxn>
                <a:cxn ang="0">
                  <a:pos x="40" y="11"/>
                </a:cxn>
                <a:cxn ang="0">
                  <a:pos x="40" y="11"/>
                </a:cxn>
                <a:cxn ang="0">
                  <a:pos x="42" y="8"/>
                </a:cxn>
                <a:cxn ang="0">
                  <a:pos x="42" y="5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32" y="1"/>
                </a:cxn>
                <a:cxn ang="0">
                  <a:pos x="32" y="1"/>
                </a:cxn>
              </a:cxnLst>
              <a:rect l="0" t="0" r="r" b="b"/>
              <a:pathLst>
                <a:path w="42" h="60">
                  <a:moveTo>
                    <a:pt x="32" y="1"/>
                  </a:moveTo>
                  <a:lnTo>
                    <a:pt x="32" y="1"/>
                  </a:lnTo>
                  <a:lnTo>
                    <a:pt x="27" y="8"/>
                  </a:lnTo>
                  <a:lnTo>
                    <a:pt x="23" y="1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6" y="41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0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10" y="59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8" y="4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0" y="26"/>
                  </a:lnTo>
                  <a:lnTo>
                    <a:pt x="34" y="21"/>
                  </a:lnTo>
                  <a:lnTo>
                    <a:pt x="36" y="16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2" y="8"/>
                  </a:lnTo>
                  <a:lnTo>
                    <a:pt x="42" y="5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2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chenying0907 1022">
              <a:extLst>
                <a:ext uri="{FF2B5EF4-FFF2-40B4-BE49-F238E27FC236}">
                  <a16:creationId xmlns:a16="http://schemas.microsoft.com/office/drawing/2014/main" id="{93E4D67A-1AE1-4104-BFA7-DBFA90B50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284" y="3683467"/>
              <a:ext cx="15712" cy="24472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30" y="4"/>
                </a:cxn>
                <a:cxn ang="0">
                  <a:pos x="29" y="10"/>
                </a:cxn>
                <a:cxn ang="0">
                  <a:pos x="25" y="17"/>
                </a:cxn>
                <a:cxn ang="0">
                  <a:pos x="17" y="30"/>
                </a:cxn>
                <a:cxn ang="0">
                  <a:pos x="8" y="41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0" y="60"/>
                </a:cxn>
                <a:cxn ang="0">
                  <a:pos x="4" y="62"/>
                </a:cxn>
                <a:cxn ang="0">
                  <a:pos x="6" y="64"/>
                </a:cxn>
                <a:cxn ang="0">
                  <a:pos x="8" y="64"/>
                </a:cxn>
                <a:cxn ang="0">
                  <a:pos x="9" y="62"/>
                </a:cxn>
                <a:cxn ang="0">
                  <a:pos x="11" y="61"/>
                </a:cxn>
                <a:cxn ang="0">
                  <a:pos x="11" y="61"/>
                </a:cxn>
                <a:cxn ang="0">
                  <a:pos x="19" y="47"/>
                </a:cxn>
                <a:cxn ang="0">
                  <a:pos x="28" y="34"/>
                </a:cxn>
                <a:cxn ang="0">
                  <a:pos x="36" y="21"/>
                </a:cxn>
                <a:cxn ang="0">
                  <a:pos x="40" y="14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42" h="64">
                  <a:moveTo>
                    <a:pt x="30" y="4"/>
                  </a:moveTo>
                  <a:lnTo>
                    <a:pt x="30" y="4"/>
                  </a:lnTo>
                  <a:lnTo>
                    <a:pt x="29" y="10"/>
                  </a:lnTo>
                  <a:lnTo>
                    <a:pt x="25" y="17"/>
                  </a:lnTo>
                  <a:lnTo>
                    <a:pt x="17" y="30"/>
                  </a:lnTo>
                  <a:lnTo>
                    <a:pt x="8" y="4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9" y="62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9" y="47"/>
                  </a:lnTo>
                  <a:lnTo>
                    <a:pt x="28" y="34"/>
                  </a:lnTo>
                  <a:lnTo>
                    <a:pt x="36" y="21"/>
                  </a:lnTo>
                  <a:lnTo>
                    <a:pt x="40" y="1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1" name="chenying0907 1023">
              <a:extLst>
                <a:ext uri="{FF2B5EF4-FFF2-40B4-BE49-F238E27FC236}">
                  <a16:creationId xmlns:a16="http://schemas.microsoft.com/office/drawing/2014/main" id="{13159153-0560-4D72-880C-05F35EBD9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564" y="3706410"/>
              <a:ext cx="15712" cy="19884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2"/>
                </a:cxn>
                <a:cxn ang="0">
                  <a:pos x="23" y="13"/>
                </a:cxn>
                <a:cxn ang="0">
                  <a:pos x="17" y="22"/>
                </a:cxn>
                <a:cxn ang="0">
                  <a:pos x="9" y="31"/>
                </a:cxn>
                <a:cxn ang="0">
                  <a:pos x="3" y="39"/>
                </a:cxn>
                <a:cxn ang="0">
                  <a:pos x="3" y="39"/>
                </a:cxn>
                <a:cxn ang="0">
                  <a:pos x="2" y="42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7" y="49"/>
                </a:cxn>
                <a:cxn ang="0">
                  <a:pos x="8" y="49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9" y="39"/>
                </a:cxn>
                <a:cxn ang="0">
                  <a:pos x="26" y="29"/>
                </a:cxn>
                <a:cxn ang="0">
                  <a:pos x="32" y="19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38" y="6"/>
                </a:cxn>
                <a:cxn ang="0">
                  <a:pos x="38" y="4"/>
                </a:cxn>
                <a:cxn ang="0">
                  <a:pos x="36" y="1"/>
                </a:cxn>
                <a:cxn ang="0">
                  <a:pos x="32" y="0"/>
                </a:cxn>
                <a:cxn ang="0">
                  <a:pos x="30" y="1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38" h="49">
                  <a:moveTo>
                    <a:pt x="28" y="2"/>
                  </a:moveTo>
                  <a:lnTo>
                    <a:pt x="28" y="2"/>
                  </a:lnTo>
                  <a:lnTo>
                    <a:pt x="23" y="13"/>
                  </a:lnTo>
                  <a:lnTo>
                    <a:pt x="17" y="22"/>
                  </a:lnTo>
                  <a:lnTo>
                    <a:pt x="9" y="31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7" y="49"/>
                  </a:lnTo>
                  <a:lnTo>
                    <a:pt x="8" y="49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9" y="39"/>
                  </a:lnTo>
                  <a:lnTo>
                    <a:pt x="26" y="29"/>
                  </a:lnTo>
                  <a:lnTo>
                    <a:pt x="32" y="1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2" name="chenying0907 1024">
              <a:extLst>
                <a:ext uri="{FF2B5EF4-FFF2-40B4-BE49-F238E27FC236}">
                  <a16:creationId xmlns:a16="http://schemas.microsoft.com/office/drawing/2014/main" id="{2D781026-FF4B-477D-8378-5B58FFCD4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985" y="3730882"/>
              <a:ext cx="9427" cy="18354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0" y="15"/>
                </a:cxn>
                <a:cxn ang="0">
                  <a:pos x="9" y="24"/>
                </a:cxn>
                <a:cxn ang="0">
                  <a:pos x="5" y="33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3"/>
                </a:cxn>
                <a:cxn ang="0">
                  <a:pos x="0" y="45"/>
                </a:cxn>
                <a:cxn ang="0">
                  <a:pos x="2" y="49"/>
                </a:cxn>
                <a:cxn ang="0">
                  <a:pos x="6" y="49"/>
                </a:cxn>
                <a:cxn ang="0">
                  <a:pos x="9" y="49"/>
                </a:cxn>
                <a:cxn ang="0">
                  <a:pos x="10" y="46"/>
                </a:cxn>
                <a:cxn ang="0">
                  <a:pos x="10" y="46"/>
                </a:cxn>
                <a:cxn ang="0">
                  <a:pos x="15" y="37"/>
                </a:cxn>
                <a:cxn ang="0">
                  <a:pos x="19" y="26"/>
                </a:cxn>
                <a:cxn ang="0">
                  <a:pos x="22" y="16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0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1" y="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22" h="49">
                  <a:moveTo>
                    <a:pt x="11" y="5"/>
                  </a:moveTo>
                  <a:lnTo>
                    <a:pt x="11" y="5"/>
                  </a:lnTo>
                  <a:lnTo>
                    <a:pt x="10" y="15"/>
                  </a:lnTo>
                  <a:lnTo>
                    <a:pt x="9" y="24"/>
                  </a:lnTo>
                  <a:lnTo>
                    <a:pt x="5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5" y="37"/>
                  </a:lnTo>
                  <a:lnTo>
                    <a:pt x="19" y="26"/>
                  </a:lnTo>
                  <a:lnTo>
                    <a:pt x="22" y="1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3" name="chenying0907 1025">
              <a:extLst>
                <a:ext uri="{FF2B5EF4-FFF2-40B4-BE49-F238E27FC236}">
                  <a16:creationId xmlns:a16="http://schemas.microsoft.com/office/drawing/2014/main" id="{93BB7D31-D2BC-4D4A-BB2B-605CDF8A4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838" y="3763001"/>
              <a:ext cx="15712" cy="24472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8" y="4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27" y="13"/>
                </a:cxn>
                <a:cxn ang="0">
                  <a:pos x="24" y="19"/>
                </a:cxn>
                <a:cxn ang="0">
                  <a:pos x="16" y="30"/>
                </a:cxn>
                <a:cxn ang="0">
                  <a:pos x="16" y="30"/>
                </a:cxn>
                <a:cxn ang="0">
                  <a:pos x="8" y="4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0" y="53"/>
                </a:cxn>
                <a:cxn ang="0">
                  <a:pos x="0" y="56"/>
                </a:cxn>
                <a:cxn ang="0">
                  <a:pos x="3" y="59"/>
                </a:cxn>
                <a:cxn ang="0">
                  <a:pos x="8" y="60"/>
                </a:cxn>
                <a:cxn ang="0">
                  <a:pos x="10" y="59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20" y="44"/>
                </a:cxn>
                <a:cxn ang="0">
                  <a:pos x="29" y="33"/>
                </a:cxn>
                <a:cxn ang="0">
                  <a:pos x="34" y="26"/>
                </a:cxn>
                <a:cxn ang="0">
                  <a:pos x="37" y="18"/>
                </a:cxn>
                <a:cxn ang="0">
                  <a:pos x="38" y="1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38" h="60">
                  <a:moveTo>
                    <a:pt x="38" y="4"/>
                  </a:moveTo>
                  <a:lnTo>
                    <a:pt x="38" y="4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7" y="13"/>
                  </a:lnTo>
                  <a:lnTo>
                    <a:pt x="24" y="19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8" y="4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3" y="59"/>
                  </a:lnTo>
                  <a:lnTo>
                    <a:pt x="8" y="60"/>
                  </a:lnTo>
                  <a:lnTo>
                    <a:pt x="10" y="59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20" y="44"/>
                  </a:lnTo>
                  <a:lnTo>
                    <a:pt x="29" y="33"/>
                  </a:lnTo>
                  <a:lnTo>
                    <a:pt x="34" y="26"/>
                  </a:lnTo>
                  <a:lnTo>
                    <a:pt x="37" y="18"/>
                  </a:lnTo>
                  <a:lnTo>
                    <a:pt x="38" y="1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chenying0907 1026">
              <a:extLst>
                <a:ext uri="{FF2B5EF4-FFF2-40B4-BE49-F238E27FC236}">
                  <a16:creationId xmlns:a16="http://schemas.microsoft.com/office/drawing/2014/main" id="{BA7C699E-DAFE-422F-B8D7-14DF24F70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835" y="3789002"/>
              <a:ext cx="15712" cy="24472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12"/>
                </a:cxn>
                <a:cxn ang="0">
                  <a:pos x="24" y="17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10" y="43"/>
                </a:cxn>
                <a:cxn ang="0">
                  <a:pos x="7" y="48"/>
                </a:cxn>
                <a:cxn ang="0">
                  <a:pos x="1" y="55"/>
                </a:cxn>
                <a:cxn ang="0">
                  <a:pos x="1" y="55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8" y="64"/>
                </a:cxn>
                <a:cxn ang="0">
                  <a:pos x="9" y="63"/>
                </a:cxn>
                <a:cxn ang="0">
                  <a:pos x="9" y="63"/>
                </a:cxn>
                <a:cxn ang="0">
                  <a:pos x="14" y="56"/>
                </a:cxn>
                <a:cxn ang="0">
                  <a:pos x="20" y="50"/>
                </a:cxn>
                <a:cxn ang="0">
                  <a:pos x="27" y="34"/>
                </a:cxn>
                <a:cxn ang="0">
                  <a:pos x="27" y="34"/>
                </a:cxn>
                <a:cxn ang="0">
                  <a:pos x="34" y="21"/>
                </a:cxn>
                <a:cxn ang="0">
                  <a:pos x="37" y="13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4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7" y="2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8" h="64">
                  <a:moveTo>
                    <a:pt x="26" y="5"/>
                  </a:moveTo>
                  <a:lnTo>
                    <a:pt x="26" y="5"/>
                  </a:lnTo>
                  <a:lnTo>
                    <a:pt x="25" y="12"/>
                  </a:lnTo>
                  <a:lnTo>
                    <a:pt x="24" y="17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0" y="43"/>
                  </a:lnTo>
                  <a:lnTo>
                    <a:pt x="7" y="48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14" y="56"/>
                  </a:lnTo>
                  <a:lnTo>
                    <a:pt x="20" y="50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34" y="21"/>
                  </a:lnTo>
                  <a:lnTo>
                    <a:pt x="37" y="1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7" y="2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chenying0907 1027">
              <a:extLst>
                <a:ext uri="{FF2B5EF4-FFF2-40B4-BE49-F238E27FC236}">
                  <a16:creationId xmlns:a16="http://schemas.microsoft.com/office/drawing/2014/main" id="{72917291-259A-43B4-9F37-744210AD0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544" y="3828769"/>
              <a:ext cx="12569" cy="24472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2" y="12"/>
                </a:cxn>
                <a:cxn ang="0">
                  <a:pos x="21" y="20"/>
                </a:cxn>
                <a:cxn ang="0">
                  <a:pos x="16" y="32"/>
                </a:cxn>
                <a:cxn ang="0">
                  <a:pos x="9" y="45"/>
                </a:cxn>
                <a:cxn ang="0">
                  <a:pos x="1" y="55"/>
                </a:cxn>
                <a:cxn ang="0">
                  <a:pos x="1" y="55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1" y="62"/>
                </a:cxn>
                <a:cxn ang="0">
                  <a:pos x="20" y="49"/>
                </a:cxn>
                <a:cxn ang="0">
                  <a:pos x="28" y="35"/>
                </a:cxn>
                <a:cxn ang="0">
                  <a:pos x="33" y="21"/>
                </a:cxn>
                <a:cxn ang="0">
                  <a:pos x="34" y="13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5"/>
                </a:cxn>
                <a:cxn ang="0">
                  <a:pos x="24" y="5"/>
                </a:cxn>
              </a:cxnLst>
              <a:rect l="0" t="0" r="r" b="b"/>
              <a:pathLst>
                <a:path w="34" h="64">
                  <a:moveTo>
                    <a:pt x="24" y="5"/>
                  </a:moveTo>
                  <a:lnTo>
                    <a:pt x="24" y="5"/>
                  </a:lnTo>
                  <a:lnTo>
                    <a:pt x="22" y="12"/>
                  </a:lnTo>
                  <a:lnTo>
                    <a:pt x="21" y="20"/>
                  </a:lnTo>
                  <a:lnTo>
                    <a:pt x="16" y="32"/>
                  </a:lnTo>
                  <a:lnTo>
                    <a:pt x="9" y="4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20" y="49"/>
                  </a:lnTo>
                  <a:lnTo>
                    <a:pt x="28" y="35"/>
                  </a:lnTo>
                  <a:lnTo>
                    <a:pt x="33" y="21"/>
                  </a:lnTo>
                  <a:lnTo>
                    <a:pt x="34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chenying0907 1028">
              <a:extLst>
                <a:ext uri="{FF2B5EF4-FFF2-40B4-BE49-F238E27FC236}">
                  <a16:creationId xmlns:a16="http://schemas.microsoft.com/office/drawing/2014/main" id="{E024326B-2928-432D-849F-63DC856DD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116" y="3876183"/>
              <a:ext cx="23568" cy="36708"/>
            </a:xfrm>
            <a:custGeom>
              <a:avLst/>
              <a:gdLst/>
              <a:ahLst/>
              <a:cxnLst>
                <a:cxn ang="0">
                  <a:pos x="46" y="5"/>
                </a:cxn>
                <a:cxn ang="0">
                  <a:pos x="46" y="5"/>
                </a:cxn>
                <a:cxn ang="0">
                  <a:pos x="44" y="12"/>
                </a:cxn>
                <a:cxn ang="0">
                  <a:pos x="43" y="17"/>
                </a:cxn>
                <a:cxn ang="0">
                  <a:pos x="38" y="2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2" y="69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1"/>
                </a:cxn>
                <a:cxn ang="0">
                  <a:pos x="0" y="94"/>
                </a:cxn>
                <a:cxn ang="0">
                  <a:pos x="3" y="98"/>
                </a:cxn>
                <a:cxn ang="0">
                  <a:pos x="6" y="98"/>
                </a:cxn>
                <a:cxn ang="0">
                  <a:pos x="9" y="98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23" y="72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44" y="38"/>
                </a:cxn>
                <a:cxn ang="0">
                  <a:pos x="50" y="29"/>
                </a:cxn>
                <a:cxn ang="0">
                  <a:pos x="55" y="17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56" y="2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6" y="5"/>
                </a:cxn>
              </a:cxnLst>
              <a:rect l="0" t="0" r="r" b="b"/>
              <a:pathLst>
                <a:path w="57" h="98">
                  <a:moveTo>
                    <a:pt x="46" y="5"/>
                  </a:moveTo>
                  <a:lnTo>
                    <a:pt x="46" y="5"/>
                  </a:lnTo>
                  <a:lnTo>
                    <a:pt x="44" y="12"/>
                  </a:lnTo>
                  <a:lnTo>
                    <a:pt x="43" y="17"/>
                  </a:lnTo>
                  <a:lnTo>
                    <a:pt x="38" y="2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2" y="69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3" y="98"/>
                  </a:lnTo>
                  <a:lnTo>
                    <a:pt x="6" y="98"/>
                  </a:lnTo>
                  <a:lnTo>
                    <a:pt x="9" y="98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23" y="7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44" y="38"/>
                  </a:lnTo>
                  <a:lnTo>
                    <a:pt x="50" y="29"/>
                  </a:lnTo>
                  <a:lnTo>
                    <a:pt x="55" y="17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6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chenying0907 1035">
              <a:extLst>
                <a:ext uri="{FF2B5EF4-FFF2-40B4-BE49-F238E27FC236}">
                  <a16:creationId xmlns:a16="http://schemas.microsoft.com/office/drawing/2014/main" id="{530886CF-044C-4227-8622-3DC3E9C07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2353" y="3616169"/>
              <a:ext cx="713316" cy="689803"/>
            </a:xfrm>
            <a:custGeom>
              <a:avLst/>
              <a:gdLst/>
              <a:ahLst/>
              <a:cxnLst>
                <a:cxn ang="0">
                  <a:pos x="1523" y="1757"/>
                </a:cxn>
                <a:cxn ang="0">
                  <a:pos x="1310" y="1528"/>
                </a:cxn>
                <a:cxn ang="0">
                  <a:pos x="1261" y="1462"/>
                </a:cxn>
                <a:cxn ang="0">
                  <a:pos x="880" y="1510"/>
                </a:cxn>
                <a:cxn ang="0">
                  <a:pos x="542" y="1462"/>
                </a:cxn>
                <a:cxn ang="0">
                  <a:pos x="273" y="1324"/>
                </a:cxn>
                <a:cxn ang="0">
                  <a:pos x="88" y="1115"/>
                </a:cxn>
                <a:cxn ang="0">
                  <a:pos x="7" y="878"/>
                </a:cxn>
                <a:cxn ang="0">
                  <a:pos x="3" y="734"/>
                </a:cxn>
                <a:cxn ang="0">
                  <a:pos x="47" y="509"/>
                </a:cxn>
                <a:cxn ang="0">
                  <a:pos x="157" y="292"/>
                </a:cxn>
                <a:cxn ang="0">
                  <a:pos x="316" y="159"/>
                </a:cxn>
                <a:cxn ang="0">
                  <a:pos x="574" y="47"/>
                </a:cxn>
                <a:cxn ang="0">
                  <a:pos x="831" y="10"/>
                </a:cxn>
                <a:cxn ang="0">
                  <a:pos x="977" y="8"/>
                </a:cxn>
                <a:cxn ang="0">
                  <a:pos x="1026" y="0"/>
                </a:cxn>
                <a:cxn ang="0">
                  <a:pos x="1241" y="59"/>
                </a:cxn>
                <a:cxn ang="0">
                  <a:pos x="1526" y="217"/>
                </a:cxn>
                <a:cxn ang="0">
                  <a:pos x="1695" y="453"/>
                </a:cxn>
                <a:cxn ang="0">
                  <a:pos x="1781" y="718"/>
                </a:cxn>
                <a:cxn ang="0">
                  <a:pos x="1769" y="955"/>
                </a:cxn>
                <a:cxn ang="0">
                  <a:pos x="1678" y="1136"/>
                </a:cxn>
                <a:cxn ang="0">
                  <a:pos x="1574" y="1275"/>
                </a:cxn>
                <a:cxn ang="0">
                  <a:pos x="1590" y="1336"/>
                </a:cxn>
                <a:cxn ang="0">
                  <a:pos x="1679" y="1425"/>
                </a:cxn>
                <a:cxn ang="0">
                  <a:pos x="1777" y="1519"/>
                </a:cxn>
                <a:cxn ang="0">
                  <a:pos x="1815" y="1644"/>
                </a:cxn>
                <a:cxn ang="0">
                  <a:pos x="1746" y="1749"/>
                </a:cxn>
                <a:cxn ang="0">
                  <a:pos x="1618" y="1801"/>
                </a:cxn>
                <a:cxn ang="0">
                  <a:pos x="1340" y="1436"/>
                </a:cxn>
                <a:cxn ang="0">
                  <a:pos x="1361" y="1512"/>
                </a:cxn>
                <a:cxn ang="0">
                  <a:pos x="1526" y="1694"/>
                </a:cxn>
                <a:cxn ang="0">
                  <a:pos x="1622" y="1749"/>
                </a:cxn>
                <a:cxn ang="0">
                  <a:pos x="1718" y="1706"/>
                </a:cxn>
                <a:cxn ang="0">
                  <a:pos x="1767" y="1612"/>
                </a:cxn>
                <a:cxn ang="0">
                  <a:pos x="1691" y="1508"/>
                </a:cxn>
                <a:cxn ang="0">
                  <a:pos x="1586" y="1398"/>
                </a:cxn>
                <a:cxn ang="0">
                  <a:pos x="886" y="57"/>
                </a:cxn>
                <a:cxn ang="0">
                  <a:pos x="630" y="81"/>
                </a:cxn>
                <a:cxn ang="0">
                  <a:pos x="323" y="211"/>
                </a:cxn>
                <a:cxn ang="0">
                  <a:pos x="149" y="401"/>
                </a:cxn>
                <a:cxn ang="0">
                  <a:pos x="56" y="691"/>
                </a:cxn>
                <a:cxn ang="0">
                  <a:pos x="60" y="881"/>
                </a:cxn>
                <a:cxn ang="0">
                  <a:pos x="109" y="1044"/>
                </a:cxn>
                <a:cxn ang="0">
                  <a:pos x="211" y="1204"/>
                </a:cxn>
                <a:cxn ang="0">
                  <a:pos x="404" y="1359"/>
                </a:cxn>
                <a:cxn ang="0">
                  <a:pos x="675" y="1439"/>
                </a:cxn>
                <a:cxn ang="0">
                  <a:pos x="968" y="1457"/>
                </a:cxn>
                <a:cxn ang="0">
                  <a:pos x="1280" y="1404"/>
                </a:cxn>
                <a:cxn ang="0">
                  <a:pos x="1543" y="1245"/>
                </a:cxn>
                <a:cxn ang="0">
                  <a:pos x="1608" y="1155"/>
                </a:cxn>
                <a:cxn ang="0">
                  <a:pos x="1700" y="1001"/>
                </a:cxn>
                <a:cxn ang="0">
                  <a:pos x="1734" y="771"/>
                </a:cxn>
                <a:cxn ang="0">
                  <a:pos x="1697" y="572"/>
                </a:cxn>
                <a:cxn ang="0">
                  <a:pos x="1568" y="343"/>
                </a:cxn>
                <a:cxn ang="0">
                  <a:pos x="1374" y="166"/>
                </a:cxn>
                <a:cxn ang="0">
                  <a:pos x="1156" y="89"/>
                </a:cxn>
                <a:cxn ang="0">
                  <a:pos x="1019" y="53"/>
                </a:cxn>
                <a:cxn ang="0">
                  <a:pos x="886" y="57"/>
                </a:cxn>
              </a:cxnLst>
              <a:rect l="0" t="0" r="r" b="b"/>
              <a:pathLst>
                <a:path w="1816" h="1801">
                  <a:moveTo>
                    <a:pt x="1618" y="1801"/>
                  </a:moveTo>
                  <a:lnTo>
                    <a:pt x="1618" y="1801"/>
                  </a:lnTo>
                  <a:lnTo>
                    <a:pt x="1603" y="1800"/>
                  </a:lnTo>
                  <a:lnTo>
                    <a:pt x="1603" y="1800"/>
                  </a:lnTo>
                  <a:lnTo>
                    <a:pt x="1586" y="1796"/>
                  </a:lnTo>
                  <a:lnTo>
                    <a:pt x="1569" y="1788"/>
                  </a:lnTo>
                  <a:lnTo>
                    <a:pt x="1554" y="1780"/>
                  </a:lnTo>
                  <a:lnTo>
                    <a:pt x="1538" y="1768"/>
                  </a:lnTo>
                  <a:lnTo>
                    <a:pt x="1523" y="1757"/>
                  </a:lnTo>
                  <a:lnTo>
                    <a:pt x="1510" y="1745"/>
                  </a:lnTo>
                  <a:lnTo>
                    <a:pt x="1484" y="1720"/>
                  </a:lnTo>
                  <a:lnTo>
                    <a:pt x="1484" y="1720"/>
                  </a:lnTo>
                  <a:lnTo>
                    <a:pt x="1442" y="1676"/>
                  </a:lnTo>
                  <a:lnTo>
                    <a:pt x="1403" y="1634"/>
                  </a:lnTo>
                  <a:lnTo>
                    <a:pt x="1365" y="1592"/>
                  </a:lnTo>
                  <a:lnTo>
                    <a:pt x="1330" y="1550"/>
                  </a:lnTo>
                  <a:lnTo>
                    <a:pt x="1330" y="1550"/>
                  </a:lnTo>
                  <a:lnTo>
                    <a:pt x="1310" y="1528"/>
                  </a:lnTo>
                  <a:lnTo>
                    <a:pt x="1310" y="1528"/>
                  </a:lnTo>
                  <a:lnTo>
                    <a:pt x="1296" y="1512"/>
                  </a:lnTo>
                  <a:lnTo>
                    <a:pt x="1284" y="1498"/>
                  </a:lnTo>
                  <a:lnTo>
                    <a:pt x="1279" y="1490"/>
                  </a:lnTo>
                  <a:lnTo>
                    <a:pt x="1274" y="1481"/>
                  </a:lnTo>
                  <a:lnTo>
                    <a:pt x="1270" y="1472"/>
                  </a:lnTo>
                  <a:lnTo>
                    <a:pt x="1267" y="1462"/>
                  </a:lnTo>
                  <a:lnTo>
                    <a:pt x="1266" y="1460"/>
                  </a:lnTo>
                  <a:lnTo>
                    <a:pt x="1261" y="1462"/>
                  </a:lnTo>
                  <a:lnTo>
                    <a:pt x="1261" y="1462"/>
                  </a:lnTo>
                  <a:lnTo>
                    <a:pt x="1212" y="1473"/>
                  </a:lnTo>
                  <a:lnTo>
                    <a:pt x="1164" y="1482"/>
                  </a:lnTo>
                  <a:lnTo>
                    <a:pt x="1115" y="1491"/>
                  </a:lnTo>
                  <a:lnTo>
                    <a:pt x="1067" y="1498"/>
                  </a:lnTo>
                  <a:lnTo>
                    <a:pt x="1020" y="1503"/>
                  </a:lnTo>
                  <a:lnTo>
                    <a:pt x="973" y="1506"/>
                  </a:lnTo>
                  <a:lnTo>
                    <a:pt x="926" y="1508"/>
                  </a:lnTo>
                  <a:lnTo>
                    <a:pt x="880" y="1510"/>
                  </a:lnTo>
                  <a:lnTo>
                    <a:pt x="880" y="1510"/>
                  </a:lnTo>
                  <a:lnTo>
                    <a:pt x="834" y="1508"/>
                  </a:lnTo>
                  <a:lnTo>
                    <a:pt x="790" y="1506"/>
                  </a:lnTo>
                  <a:lnTo>
                    <a:pt x="745" y="1503"/>
                  </a:lnTo>
                  <a:lnTo>
                    <a:pt x="703" y="1498"/>
                  </a:lnTo>
                  <a:lnTo>
                    <a:pt x="661" y="1491"/>
                  </a:lnTo>
                  <a:lnTo>
                    <a:pt x="621" y="1482"/>
                  </a:lnTo>
                  <a:lnTo>
                    <a:pt x="580" y="1473"/>
                  </a:lnTo>
                  <a:lnTo>
                    <a:pt x="542" y="1462"/>
                  </a:lnTo>
                  <a:lnTo>
                    <a:pt x="504" y="1449"/>
                  </a:lnTo>
                  <a:lnTo>
                    <a:pt x="468" y="1435"/>
                  </a:lnTo>
                  <a:lnTo>
                    <a:pt x="433" y="1421"/>
                  </a:lnTo>
                  <a:lnTo>
                    <a:pt x="399" y="1404"/>
                  </a:lnTo>
                  <a:lnTo>
                    <a:pt x="365" y="1385"/>
                  </a:lnTo>
                  <a:lnTo>
                    <a:pt x="333" y="1366"/>
                  </a:lnTo>
                  <a:lnTo>
                    <a:pt x="303" y="1346"/>
                  </a:lnTo>
                  <a:lnTo>
                    <a:pt x="273" y="1324"/>
                  </a:lnTo>
                  <a:lnTo>
                    <a:pt x="273" y="1324"/>
                  </a:lnTo>
                  <a:lnTo>
                    <a:pt x="242" y="1298"/>
                  </a:lnTo>
                  <a:lnTo>
                    <a:pt x="213" y="1272"/>
                  </a:lnTo>
                  <a:lnTo>
                    <a:pt x="187" y="1245"/>
                  </a:lnTo>
                  <a:lnTo>
                    <a:pt x="162" y="1221"/>
                  </a:lnTo>
                  <a:lnTo>
                    <a:pt x="141" y="1194"/>
                  </a:lnTo>
                  <a:lnTo>
                    <a:pt x="121" y="1168"/>
                  </a:lnTo>
                  <a:lnTo>
                    <a:pt x="104" y="1142"/>
                  </a:lnTo>
                  <a:lnTo>
                    <a:pt x="88" y="1115"/>
                  </a:lnTo>
                  <a:lnTo>
                    <a:pt x="88" y="1115"/>
                  </a:lnTo>
                  <a:lnTo>
                    <a:pt x="78" y="1094"/>
                  </a:lnTo>
                  <a:lnTo>
                    <a:pt x="68" y="1071"/>
                  </a:lnTo>
                  <a:lnTo>
                    <a:pt x="60" y="1051"/>
                  </a:lnTo>
                  <a:lnTo>
                    <a:pt x="52" y="1028"/>
                  </a:lnTo>
                  <a:lnTo>
                    <a:pt x="37" y="984"/>
                  </a:lnTo>
                  <a:lnTo>
                    <a:pt x="26" y="941"/>
                  </a:lnTo>
                  <a:lnTo>
                    <a:pt x="26" y="941"/>
                  </a:lnTo>
                  <a:lnTo>
                    <a:pt x="7" y="878"/>
                  </a:lnTo>
                  <a:lnTo>
                    <a:pt x="7" y="878"/>
                  </a:lnTo>
                  <a:lnTo>
                    <a:pt x="3" y="866"/>
                  </a:lnTo>
                  <a:lnTo>
                    <a:pt x="1" y="853"/>
                  </a:lnTo>
                  <a:lnTo>
                    <a:pt x="1" y="839"/>
                  </a:lnTo>
                  <a:lnTo>
                    <a:pt x="0" y="824"/>
                  </a:lnTo>
                  <a:lnTo>
                    <a:pt x="1" y="796"/>
                  </a:lnTo>
                  <a:lnTo>
                    <a:pt x="2" y="767"/>
                  </a:lnTo>
                  <a:lnTo>
                    <a:pt x="2" y="767"/>
                  </a:lnTo>
                  <a:lnTo>
                    <a:pt x="3" y="734"/>
                  </a:lnTo>
                  <a:lnTo>
                    <a:pt x="3" y="734"/>
                  </a:lnTo>
                  <a:lnTo>
                    <a:pt x="6" y="707"/>
                  </a:lnTo>
                  <a:lnTo>
                    <a:pt x="9" y="679"/>
                  </a:lnTo>
                  <a:lnTo>
                    <a:pt x="13" y="649"/>
                  </a:lnTo>
                  <a:lnTo>
                    <a:pt x="18" y="618"/>
                  </a:lnTo>
                  <a:lnTo>
                    <a:pt x="18" y="618"/>
                  </a:lnTo>
                  <a:lnTo>
                    <a:pt x="23" y="590"/>
                  </a:lnTo>
                  <a:lnTo>
                    <a:pt x="31" y="564"/>
                  </a:lnTo>
                  <a:lnTo>
                    <a:pt x="39" y="537"/>
                  </a:lnTo>
                  <a:lnTo>
                    <a:pt x="47" y="509"/>
                  </a:lnTo>
                  <a:lnTo>
                    <a:pt x="57" y="482"/>
                  </a:lnTo>
                  <a:lnTo>
                    <a:pt x="69" y="453"/>
                  </a:lnTo>
                  <a:lnTo>
                    <a:pt x="82" y="424"/>
                  </a:lnTo>
                  <a:lnTo>
                    <a:pt x="98" y="394"/>
                  </a:lnTo>
                  <a:lnTo>
                    <a:pt x="98" y="394"/>
                  </a:lnTo>
                  <a:lnTo>
                    <a:pt x="111" y="368"/>
                  </a:lnTo>
                  <a:lnTo>
                    <a:pt x="124" y="343"/>
                  </a:lnTo>
                  <a:lnTo>
                    <a:pt x="140" y="317"/>
                  </a:lnTo>
                  <a:lnTo>
                    <a:pt x="157" y="292"/>
                  </a:lnTo>
                  <a:lnTo>
                    <a:pt x="175" y="267"/>
                  </a:lnTo>
                  <a:lnTo>
                    <a:pt x="196" y="245"/>
                  </a:lnTo>
                  <a:lnTo>
                    <a:pt x="218" y="225"/>
                  </a:lnTo>
                  <a:lnTo>
                    <a:pt x="230" y="215"/>
                  </a:lnTo>
                  <a:lnTo>
                    <a:pt x="243" y="207"/>
                  </a:lnTo>
                  <a:lnTo>
                    <a:pt x="243" y="207"/>
                  </a:lnTo>
                  <a:lnTo>
                    <a:pt x="270" y="189"/>
                  </a:lnTo>
                  <a:lnTo>
                    <a:pt x="270" y="189"/>
                  </a:lnTo>
                  <a:lnTo>
                    <a:pt x="316" y="159"/>
                  </a:lnTo>
                  <a:lnTo>
                    <a:pt x="365" y="129"/>
                  </a:lnTo>
                  <a:lnTo>
                    <a:pt x="388" y="115"/>
                  </a:lnTo>
                  <a:lnTo>
                    <a:pt x="413" y="102"/>
                  </a:lnTo>
                  <a:lnTo>
                    <a:pt x="438" y="92"/>
                  </a:lnTo>
                  <a:lnTo>
                    <a:pt x="463" y="81"/>
                  </a:lnTo>
                  <a:lnTo>
                    <a:pt x="463" y="81"/>
                  </a:lnTo>
                  <a:lnTo>
                    <a:pt x="501" y="70"/>
                  </a:lnTo>
                  <a:lnTo>
                    <a:pt x="537" y="58"/>
                  </a:lnTo>
                  <a:lnTo>
                    <a:pt x="574" y="47"/>
                  </a:lnTo>
                  <a:lnTo>
                    <a:pt x="609" y="40"/>
                  </a:lnTo>
                  <a:lnTo>
                    <a:pt x="643" y="32"/>
                  </a:lnTo>
                  <a:lnTo>
                    <a:pt x="676" y="27"/>
                  </a:lnTo>
                  <a:lnTo>
                    <a:pt x="710" y="21"/>
                  </a:lnTo>
                  <a:lnTo>
                    <a:pt x="743" y="19"/>
                  </a:lnTo>
                  <a:lnTo>
                    <a:pt x="743" y="19"/>
                  </a:lnTo>
                  <a:lnTo>
                    <a:pt x="780" y="15"/>
                  </a:lnTo>
                  <a:lnTo>
                    <a:pt x="780" y="15"/>
                  </a:lnTo>
                  <a:lnTo>
                    <a:pt x="831" y="10"/>
                  </a:lnTo>
                  <a:lnTo>
                    <a:pt x="856" y="8"/>
                  </a:lnTo>
                  <a:lnTo>
                    <a:pt x="881" y="8"/>
                  </a:lnTo>
                  <a:lnTo>
                    <a:pt x="888" y="7"/>
                  </a:lnTo>
                  <a:lnTo>
                    <a:pt x="888" y="7"/>
                  </a:lnTo>
                  <a:lnTo>
                    <a:pt x="920" y="8"/>
                  </a:lnTo>
                  <a:lnTo>
                    <a:pt x="920" y="8"/>
                  </a:lnTo>
                  <a:lnTo>
                    <a:pt x="954" y="10"/>
                  </a:lnTo>
                  <a:lnTo>
                    <a:pt x="954" y="10"/>
                  </a:lnTo>
                  <a:lnTo>
                    <a:pt x="977" y="8"/>
                  </a:lnTo>
                  <a:lnTo>
                    <a:pt x="996" y="7"/>
                  </a:lnTo>
                  <a:lnTo>
                    <a:pt x="996" y="7"/>
                  </a:lnTo>
                  <a:lnTo>
                    <a:pt x="1004" y="2"/>
                  </a:lnTo>
                  <a:lnTo>
                    <a:pt x="1012" y="0"/>
                  </a:lnTo>
                  <a:lnTo>
                    <a:pt x="1012" y="0"/>
                  </a:lnTo>
                  <a:lnTo>
                    <a:pt x="1017" y="2"/>
                  </a:lnTo>
                  <a:lnTo>
                    <a:pt x="1017" y="2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34" y="2"/>
                  </a:lnTo>
                  <a:lnTo>
                    <a:pt x="1041" y="6"/>
                  </a:lnTo>
                  <a:lnTo>
                    <a:pt x="1041" y="6"/>
                  </a:lnTo>
                  <a:lnTo>
                    <a:pt x="1041" y="6"/>
                  </a:lnTo>
                  <a:lnTo>
                    <a:pt x="1041" y="6"/>
                  </a:lnTo>
                  <a:lnTo>
                    <a:pt x="1106" y="21"/>
                  </a:lnTo>
                  <a:lnTo>
                    <a:pt x="1173" y="38"/>
                  </a:lnTo>
                  <a:lnTo>
                    <a:pt x="1207" y="47"/>
                  </a:lnTo>
                  <a:lnTo>
                    <a:pt x="1241" y="59"/>
                  </a:lnTo>
                  <a:lnTo>
                    <a:pt x="1274" y="71"/>
                  </a:lnTo>
                  <a:lnTo>
                    <a:pt x="1308" y="84"/>
                  </a:lnTo>
                  <a:lnTo>
                    <a:pt x="1340" y="98"/>
                  </a:lnTo>
                  <a:lnTo>
                    <a:pt x="1373" y="114"/>
                  </a:lnTo>
                  <a:lnTo>
                    <a:pt x="1404" y="131"/>
                  </a:lnTo>
                  <a:lnTo>
                    <a:pt x="1436" y="149"/>
                  </a:lnTo>
                  <a:lnTo>
                    <a:pt x="1467" y="170"/>
                  </a:lnTo>
                  <a:lnTo>
                    <a:pt x="1497" y="193"/>
                  </a:lnTo>
                  <a:lnTo>
                    <a:pt x="1526" y="217"/>
                  </a:lnTo>
                  <a:lnTo>
                    <a:pt x="1554" y="244"/>
                  </a:lnTo>
                  <a:lnTo>
                    <a:pt x="1554" y="244"/>
                  </a:lnTo>
                  <a:lnTo>
                    <a:pt x="1568" y="258"/>
                  </a:lnTo>
                  <a:lnTo>
                    <a:pt x="1581" y="274"/>
                  </a:lnTo>
                  <a:lnTo>
                    <a:pt x="1607" y="306"/>
                  </a:lnTo>
                  <a:lnTo>
                    <a:pt x="1632" y="342"/>
                  </a:lnTo>
                  <a:lnTo>
                    <a:pt x="1654" y="378"/>
                  </a:lnTo>
                  <a:lnTo>
                    <a:pt x="1675" y="415"/>
                  </a:lnTo>
                  <a:lnTo>
                    <a:pt x="1695" y="453"/>
                  </a:lnTo>
                  <a:lnTo>
                    <a:pt x="1713" y="489"/>
                  </a:lnTo>
                  <a:lnTo>
                    <a:pt x="1730" y="523"/>
                  </a:lnTo>
                  <a:lnTo>
                    <a:pt x="1730" y="523"/>
                  </a:lnTo>
                  <a:lnTo>
                    <a:pt x="1745" y="559"/>
                  </a:lnTo>
                  <a:lnTo>
                    <a:pt x="1756" y="591"/>
                  </a:lnTo>
                  <a:lnTo>
                    <a:pt x="1767" y="624"/>
                  </a:lnTo>
                  <a:lnTo>
                    <a:pt x="1773" y="656"/>
                  </a:lnTo>
                  <a:lnTo>
                    <a:pt x="1777" y="687"/>
                  </a:lnTo>
                  <a:lnTo>
                    <a:pt x="1781" y="718"/>
                  </a:lnTo>
                  <a:lnTo>
                    <a:pt x="1782" y="752"/>
                  </a:lnTo>
                  <a:lnTo>
                    <a:pt x="1782" y="788"/>
                  </a:lnTo>
                  <a:lnTo>
                    <a:pt x="1782" y="797"/>
                  </a:lnTo>
                  <a:lnTo>
                    <a:pt x="1782" y="797"/>
                  </a:lnTo>
                  <a:lnTo>
                    <a:pt x="1782" y="852"/>
                  </a:lnTo>
                  <a:lnTo>
                    <a:pt x="1781" y="878"/>
                  </a:lnTo>
                  <a:lnTo>
                    <a:pt x="1779" y="904"/>
                  </a:lnTo>
                  <a:lnTo>
                    <a:pt x="1775" y="929"/>
                  </a:lnTo>
                  <a:lnTo>
                    <a:pt x="1769" y="955"/>
                  </a:lnTo>
                  <a:lnTo>
                    <a:pt x="1762" y="980"/>
                  </a:lnTo>
                  <a:lnTo>
                    <a:pt x="1751" y="1006"/>
                  </a:lnTo>
                  <a:lnTo>
                    <a:pt x="1751" y="1006"/>
                  </a:lnTo>
                  <a:lnTo>
                    <a:pt x="1737" y="1036"/>
                  </a:lnTo>
                  <a:lnTo>
                    <a:pt x="1721" y="1065"/>
                  </a:lnTo>
                  <a:lnTo>
                    <a:pt x="1705" y="1092"/>
                  </a:lnTo>
                  <a:lnTo>
                    <a:pt x="1688" y="1119"/>
                  </a:lnTo>
                  <a:lnTo>
                    <a:pt x="1688" y="1119"/>
                  </a:lnTo>
                  <a:lnTo>
                    <a:pt x="1678" y="1136"/>
                  </a:lnTo>
                  <a:lnTo>
                    <a:pt x="1669" y="1154"/>
                  </a:lnTo>
                  <a:lnTo>
                    <a:pt x="1669" y="1154"/>
                  </a:lnTo>
                  <a:lnTo>
                    <a:pt x="1656" y="1177"/>
                  </a:lnTo>
                  <a:lnTo>
                    <a:pt x="1648" y="1189"/>
                  </a:lnTo>
                  <a:lnTo>
                    <a:pt x="1641" y="1200"/>
                  </a:lnTo>
                  <a:lnTo>
                    <a:pt x="1641" y="1200"/>
                  </a:lnTo>
                  <a:lnTo>
                    <a:pt x="1619" y="1226"/>
                  </a:lnTo>
                  <a:lnTo>
                    <a:pt x="1598" y="1252"/>
                  </a:lnTo>
                  <a:lnTo>
                    <a:pt x="1574" y="1275"/>
                  </a:lnTo>
                  <a:lnTo>
                    <a:pt x="1551" y="1299"/>
                  </a:lnTo>
                  <a:lnTo>
                    <a:pt x="1550" y="1299"/>
                  </a:lnTo>
                  <a:lnTo>
                    <a:pt x="1551" y="1300"/>
                  </a:lnTo>
                  <a:lnTo>
                    <a:pt x="1551" y="1300"/>
                  </a:lnTo>
                  <a:lnTo>
                    <a:pt x="1552" y="1304"/>
                  </a:lnTo>
                  <a:lnTo>
                    <a:pt x="1555" y="1308"/>
                  </a:lnTo>
                  <a:lnTo>
                    <a:pt x="1564" y="1316"/>
                  </a:lnTo>
                  <a:lnTo>
                    <a:pt x="1590" y="1336"/>
                  </a:lnTo>
                  <a:lnTo>
                    <a:pt x="1590" y="1336"/>
                  </a:lnTo>
                  <a:lnTo>
                    <a:pt x="1597" y="1341"/>
                  </a:lnTo>
                  <a:lnTo>
                    <a:pt x="1597" y="1341"/>
                  </a:lnTo>
                  <a:lnTo>
                    <a:pt x="1614" y="1354"/>
                  </a:lnTo>
                  <a:lnTo>
                    <a:pt x="1628" y="1368"/>
                  </a:lnTo>
                  <a:lnTo>
                    <a:pt x="1658" y="1400"/>
                  </a:lnTo>
                  <a:lnTo>
                    <a:pt x="1661" y="1404"/>
                  </a:lnTo>
                  <a:lnTo>
                    <a:pt x="1661" y="1404"/>
                  </a:lnTo>
                  <a:lnTo>
                    <a:pt x="1679" y="1425"/>
                  </a:lnTo>
                  <a:lnTo>
                    <a:pt x="1679" y="1425"/>
                  </a:lnTo>
                  <a:lnTo>
                    <a:pt x="1690" y="1438"/>
                  </a:lnTo>
                  <a:lnTo>
                    <a:pt x="1701" y="1451"/>
                  </a:lnTo>
                  <a:lnTo>
                    <a:pt x="1714" y="1462"/>
                  </a:lnTo>
                  <a:lnTo>
                    <a:pt x="1728" y="1473"/>
                  </a:lnTo>
                  <a:lnTo>
                    <a:pt x="1728" y="1473"/>
                  </a:lnTo>
                  <a:lnTo>
                    <a:pt x="1741" y="1482"/>
                  </a:lnTo>
                  <a:lnTo>
                    <a:pt x="1752" y="1493"/>
                  </a:lnTo>
                  <a:lnTo>
                    <a:pt x="1765" y="1506"/>
                  </a:lnTo>
                  <a:lnTo>
                    <a:pt x="1777" y="1519"/>
                  </a:lnTo>
                  <a:lnTo>
                    <a:pt x="1777" y="1519"/>
                  </a:lnTo>
                  <a:lnTo>
                    <a:pt x="1788" y="1533"/>
                  </a:lnTo>
                  <a:lnTo>
                    <a:pt x="1797" y="1547"/>
                  </a:lnTo>
                  <a:lnTo>
                    <a:pt x="1805" y="1563"/>
                  </a:lnTo>
                  <a:lnTo>
                    <a:pt x="1810" y="1579"/>
                  </a:lnTo>
                  <a:lnTo>
                    <a:pt x="1814" y="1595"/>
                  </a:lnTo>
                  <a:lnTo>
                    <a:pt x="1816" y="1612"/>
                  </a:lnTo>
                  <a:lnTo>
                    <a:pt x="1816" y="1627"/>
                  </a:lnTo>
                  <a:lnTo>
                    <a:pt x="1815" y="1644"/>
                  </a:lnTo>
                  <a:lnTo>
                    <a:pt x="1815" y="1644"/>
                  </a:lnTo>
                  <a:lnTo>
                    <a:pt x="1811" y="1660"/>
                  </a:lnTo>
                  <a:lnTo>
                    <a:pt x="1807" y="1674"/>
                  </a:lnTo>
                  <a:lnTo>
                    <a:pt x="1801" y="1689"/>
                  </a:lnTo>
                  <a:lnTo>
                    <a:pt x="1793" y="1703"/>
                  </a:lnTo>
                  <a:lnTo>
                    <a:pt x="1782" y="1715"/>
                  </a:lnTo>
                  <a:lnTo>
                    <a:pt x="1772" y="1728"/>
                  </a:lnTo>
                  <a:lnTo>
                    <a:pt x="1759" y="1738"/>
                  </a:lnTo>
                  <a:lnTo>
                    <a:pt x="1746" y="1749"/>
                  </a:lnTo>
                  <a:lnTo>
                    <a:pt x="1746" y="1749"/>
                  </a:lnTo>
                  <a:lnTo>
                    <a:pt x="1714" y="1767"/>
                  </a:lnTo>
                  <a:lnTo>
                    <a:pt x="1699" y="1776"/>
                  </a:lnTo>
                  <a:lnTo>
                    <a:pt x="1682" y="1784"/>
                  </a:lnTo>
                  <a:lnTo>
                    <a:pt x="1666" y="1791"/>
                  </a:lnTo>
                  <a:lnTo>
                    <a:pt x="1650" y="1796"/>
                  </a:lnTo>
                  <a:lnTo>
                    <a:pt x="1633" y="1800"/>
                  </a:lnTo>
                  <a:lnTo>
                    <a:pt x="1618" y="1801"/>
                  </a:lnTo>
                  <a:lnTo>
                    <a:pt x="1618" y="1801"/>
                  </a:lnTo>
                  <a:close/>
                  <a:moveTo>
                    <a:pt x="1510" y="1334"/>
                  </a:moveTo>
                  <a:lnTo>
                    <a:pt x="1510" y="1334"/>
                  </a:lnTo>
                  <a:lnTo>
                    <a:pt x="1488" y="1351"/>
                  </a:lnTo>
                  <a:lnTo>
                    <a:pt x="1465" y="1368"/>
                  </a:lnTo>
                  <a:lnTo>
                    <a:pt x="1440" y="1384"/>
                  </a:lnTo>
                  <a:lnTo>
                    <a:pt x="1416" y="1400"/>
                  </a:lnTo>
                  <a:lnTo>
                    <a:pt x="1391" y="1413"/>
                  </a:lnTo>
                  <a:lnTo>
                    <a:pt x="1366" y="1425"/>
                  </a:lnTo>
                  <a:lnTo>
                    <a:pt x="1340" y="1436"/>
                  </a:lnTo>
                  <a:lnTo>
                    <a:pt x="1315" y="1445"/>
                  </a:lnTo>
                  <a:lnTo>
                    <a:pt x="1313" y="1447"/>
                  </a:lnTo>
                  <a:lnTo>
                    <a:pt x="1314" y="1448"/>
                  </a:lnTo>
                  <a:lnTo>
                    <a:pt x="1314" y="1448"/>
                  </a:lnTo>
                  <a:lnTo>
                    <a:pt x="1317" y="1456"/>
                  </a:lnTo>
                  <a:lnTo>
                    <a:pt x="1321" y="1464"/>
                  </a:lnTo>
                  <a:lnTo>
                    <a:pt x="1332" y="1481"/>
                  </a:lnTo>
                  <a:lnTo>
                    <a:pt x="1347" y="1496"/>
                  </a:lnTo>
                  <a:lnTo>
                    <a:pt x="1361" y="1512"/>
                  </a:lnTo>
                  <a:lnTo>
                    <a:pt x="1361" y="1512"/>
                  </a:lnTo>
                  <a:lnTo>
                    <a:pt x="1378" y="1529"/>
                  </a:lnTo>
                  <a:lnTo>
                    <a:pt x="1378" y="1529"/>
                  </a:lnTo>
                  <a:lnTo>
                    <a:pt x="1435" y="1595"/>
                  </a:lnTo>
                  <a:lnTo>
                    <a:pt x="1488" y="1653"/>
                  </a:lnTo>
                  <a:lnTo>
                    <a:pt x="1488" y="1653"/>
                  </a:lnTo>
                  <a:lnTo>
                    <a:pt x="1501" y="1666"/>
                  </a:lnTo>
                  <a:lnTo>
                    <a:pt x="1501" y="1666"/>
                  </a:lnTo>
                  <a:lnTo>
                    <a:pt x="1526" y="1694"/>
                  </a:lnTo>
                  <a:lnTo>
                    <a:pt x="1540" y="1707"/>
                  </a:lnTo>
                  <a:lnTo>
                    <a:pt x="1556" y="1720"/>
                  </a:lnTo>
                  <a:lnTo>
                    <a:pt x="1572" y="1732"/>
                  </a:lnTo>
                  <a:lnTo>
                    <a:pt x="1588" y="1741"/>
                  </a:lnTo>
                  <a:lnTo>
                    <a:pt x="1595" y="1744"/>
                  </a:lnTo>
                  <a:lnTo>
                    <a:pt x="1605" y="1746"/>
                  </a:lnTo>
                  <a:lnTo>
                    <a:pt x="1612" y="1748"/>
                  </a:lnTo>
                  <a:lnTo>
                    <a:pt x="1622" y="1749"/>
                  </a:lnTo>
                  <a:lnTo>
                    <a:pt x="1622" y="1749"/>
                  </a:lnTo>
                  <a:lnTo>
                    <a:pt x="1628" y="1749"/>
                  </a:lnTo>
                  <a:lnTo>
                    <a:pt x="1636" y="1748"/>
                  </a:lnTo>
                  <a:lnTo>
                    <a:pt x="1643" y="1745"/>
                  </a:lnTo>
                  <a:lnTo>
                    <a:pt x="1649" y="1742"/>
                  </a:lnTo>
                  <a:lnTo>
                    <a:pt x="1661" y="1737"/>
                  </a:lnTo>
                  <a:lnTo>
                    <a:pt x="1661" y="1737"/>
                  </a:lnTo>
                  <a:lnTo>
                    <a:pt x="1691" y="1723"/>
                  </a:lnTo>
                  <a:lnTo>
                    <a:pt x="1705" y="1714"/>
                  </a:lnTo>
                  <a:lnTo>
                    <a:pt x="1718" y="1706"/>
                  </a:lnTo>
                  <a:lnTo>
                    <a:pt x="1731" y="1695"/>
                  </a:lnTo>
                  <a:lnTo>
                    <a:pt x="1743" y="1683"/>
                  </a:lnTo>
                  <a:lnTo>
                    <a:pt x="1752" y="1670"/>
                  </a:lnTo>
                  <a:lnTo>
                    <a:pt x="1762" y="1655"/>
                  </a:lnTo>
                  <a:lnTo>
                    <a:pt x="1762" y="1655"/>
                  </a:lnTo>
                  <a:lnTo>
                    <a:pt x="1765" y="1644"/>
                  </a:lnTo>
                  <a:lnTo>
                    <a:pt x="1767" y="1634"/>
                  </a:lnTo>
                  <a:lnTo>
                    <a:pt x="1768" y="1622"/>
                  </a:lnTo>
                  <a:lnTo>
                    <a:pt x="1767" y="1612"/>
                  </a:lnTo>
                  <a:lnTo>
                    <a:pt x="1764" y="1601"/>
                  </a:lnTo>
                  <a:lnTo>
                    <a:pt x="1760" y="1591"/>
                  </a:lnTo>
                  <a:lnTo>
                    <a:pt x="1755" y="1580"/>
                  </a:lnTo>
                  <a:lnTo>
                    <a:pt x="1750" y="1570"/>
                  </a:lnTo>
                  <a:lnTo>
                    <a:pt x="1737" y="1550"/>
                  </a:lnTo>
                  <a:lnTo>
                    <a:pt x="1721" y="1533"/>
                  </a:lnTo>
                  <a:lnTo>
                    <a:pt x="1705" y="1519"/>
                  </a:lnTo>
                  <a:lnTo>
                    <a:pt x="1691" y="1508"/>
                  </a:lnTo>
                  <a:lnTo>
                    <a:pt x="1691" y="1508"/>
                  </a:lnTo>
                  <a:lnTo>
                    <a:pt x="1679" y="1499"/>
                  </a:lnTo>
                  <a:lnTo>
                    <a:pt x="1667" y="1487"/>
                  </a:lnTo>
                  <a:lnTo>
                    <a:pt x="1658" y="1477"/>
                  </a:lnTo>
                  <a:lnTo>
                    <a:pt x="1649" y="1465"/>
                  </a:lnTo>
                  <a:lnTo>
                    <a:pt x="1649" y="1465"/>
                  </a:lnTo>
                  <a:lnTo>
                    <a:pt x="1637" y="1451"/>
                  </a:lnTo>
                  <a:lnTo>
                    <a:pt x="1627" y="1438"/>
                  </a:lnTo>
                  <a:lnTo>
                    <a:pt x="1627" y="1438"/>
                  </a:lnTo>
                  <a:lnTo>
                    <a:pt x="1586" y="1398"/>
                  </a:lnTo>
                  <a:lnTo>
                    <a:pt x="1537" y="1354"/>
                  </a:lnTo>
                  <a:lnTo>
                    <a:pt x="1531" y="1350"/>
                  </a:lnTo>
                  <a:lnTo>
                    <a:pt x="1531" y="1350"/>
                  </a:lnTo>
                  <a:lnTo>
                    <a:pt x="1522" y="1342"/>
                  </a:lnTo>
                  <a:lnTo>
                    <a:pt x="1514" y="1334"/>
                  </a:lnTo>
                  <a:lnTo>
                    <a:pt x="1513" y="1332"/>
                  </a:lnTo>
                  <a:lnTo>
                    <a:pt x="1510" y="1334"/>
                  </a:lnTo>
                  <a:close/>
                  <a:moveTo>
                    <a:pt x="886" y="57"/>
                  </a:moveTo>
                  <a:lnTo>
                    <a:pt x="886" y="57"/>
                  </a:lnTo>
                  <a:lnTo>
                    <a:pt x="858" y="58"/>
                  </a:lnTo>
                  <a:lnTo>
                    <a:pt x="858" y="58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53" y="64"/>
                  </a:lnTo>
                  <a:lnTo>
                    <a:pt x="711" y="67"/>
                  </a:lnTo>
                  <a:lnTo>
                    <a:pt x="671" y="72"/>
                  </a:lnTo>
                  <a:lnTo>
                    <a:pt x="650" y="76"/>
                  </a:lnTo>
                  <a:lnTo>
                    <a:pt x="630" y="81"/>
                  </a:lnTo>
                  <a:lnTo>
                    <a:pt x="630" y="81"/>
                  </a:lnTo>
                  <a:lnTo>
                    <a:pt x="584" y="95"/>
                  </a:lnTo>
                  <a:lnTo>
                    <a:pt x="541" y="109"/>
                  </a:lnTo>
                  <a:lnTo>
                    <a:pt x="499" y="123"/>
                  </a:lnTo>
                  <a:lnTo>
                    <a:pt x="460" y="139"/>
                  </a:lnTo>
                  <a:lnTo>
                    <a:pt x="422" y="156"/>
                  </a:lnTo>
                  <a:lnTo>
                    <a:pt x="387" y="173"/>
                  </a:lnTo>
                  <a:lnTo>
                    <a:pt x="354" y="191"/>
                  </a:lnTo>
                  <a:lnTo>
                    <a:pt x="323" y="211"/>
                  </a:lnTo>
                  <a:lnTo>
                    <a:pt x="294" y="231"/>
                  </a:lnTo>
                  <a:lnTo>
                    <a:pt x="268" y="253"/>
                  </a:lnTo>
                  <a:lnTo>
                    <a:pt x="243" y="275"/>
                  </a:lnTo>
                  <a:lnTo>
                    <a:pt x="219" y="299"/>
                  </a:lnTo>
                  <a:lnTo>
                    <a:pt x="198" y="322"/>
                  </a:lnTo>
                  <a:lnTo>
                    <a:pt x="180" y="347"/>
                  </a:lnTo>
                  <a:lnTo>
                    <a:pt x="163" y="373"/>
                  </a:lnTo>
                  <a:lnTo>
                    <a:pt x="149" y="401"/>
                  </a:lnTo>
                  <a:lnTo>
                    <a:pt x="149" y="401"/>
                  </a:lnTo>
                  <a:lnTo>
                    <a:pt x="132" y="435"/>
                  </a:lnTo>
                  <a:lnTo>
                    <a:pt x="116" y="469"/>
                  </a:lnTo>
                  <a:lnTo>
                    <a:pt x="102" y="504"/>
                  </a:lnTo>
                  <a:lnTo>
                    <a:pt x="88" y="539"/>
                  </a:lnTo>
                  <a:lnTo>
                    <a:pt x="77" y="576"/>
                  </a:lnTo>
                  <a:lnTo>
                    <a:pt x="66" y="614"/>
                  </a:lnTo>
                  <a:lnTo>
                    <a:pt x="60" y="652"/>
                  </a:lnTo>
                  <a:lnTo>
                    <a:pt x="57" y="671"/>
                  </a:lnTo>
                  <a:lnTo>
                    <a:pt x="56" y="691"/>
                  </a:lnTo>
                  <a:lnTo>
                    <a:pt x="56" y="691"/>
                  </a:lnTo>
                  <a:lnTo>
                    <a:pt x="54" y="721"/>
                  </a:lnTo>
                  <a:lnTo>
                    <a:pt x="53" y="751"/>
                  </a:lnTo>
                  <a:lnTo>
                    <a:pt x="53" y="811"/>
                  </a:lnTo>
                  <a:lnTo>
                    <a:pt x="53" y="831"/>
                  </a:lnTo>
                  <a:lnTo>
                    <a:pt x="53" y="831"/>
                  </a:lnTo>
                  <a:lnTo>
                    <a:pt x="53" y="843"/>
                  </a:lnTo>
                  <a:lnTo>
                    <a:pt x="54" y="856"/>
                  </a:lnTo>
                  <a:lnTo>
                    <a:pt x="60" y="881"/>
                  </a:lnTo>
                  <a:lnTo>
                    <a:pt x="65" y="905"/>
                  </a:lnTo>
                  <a:lnTo>
                    <a:pt x="73" y="930"/>
                  </a:lnTo>
                  <a:lnTo>
                    <a:pt x="73" y="930"/>
                  </a:lnTo>
                  <a:lnTo>
                    <a:pt x="81" y="960"/>
                  </a:lnTo>
                  <a:lnTo>
                    <a:pt x="81" y="960"/>
                  </a:lnTo>
                  <a:lnTo>
                    <a:pt x="87" y="983"/>
                  </a:lnTo>
                  <a:lnTo>
                    <a:pt x="94" y="1003"/>
                  </a:lnTo>
                  <a:lnTo>
                    <a:pt x="102" y="1023"/>
                  </a:lnTo>
                  <a:lnTo>
                    <a:pt x="109" y="1044"/>
                  </a:lnTo>
                  <a:lnTo>
                    <a:pt x="119" y="1064"/>
                  </a:lnTo>
                  <a:lnTo>
                    <a:pt x="128" y="1083"/>
                  </a:lnTo>
                  <a:lnTo>
                    <a:pt x="138" y="1102"/>
                  </a:lnTo>
                  <a:lnTo>
                    <a:pt x="149" y="1120"/>
                  </a:lnTo>
                  <a:lnTo>
                    <a:pt x="160" y="1138"/>
                  </a:lnTo>
                  <a:lnTo>
                    <a:pt x="172" y="1155"/>
                  </a:lnTo>
                  <a:lnTo>
                    <a:pt x="184" y="1172"/>
                  </a:lnTo>
                  <a:lnTo>
                    <a:pt x="197" y="1188"/>
                  </a:lnTo>
                  <a:lnTo>
                    <a:pt x="211" y="1204"/>
                  </a:lnTo>
                  <a:lnTo>
                    <a:pt x="225" y="1218"/>
                  </a:lnTo>
                  <a:lnTo>
                    <a:pt x="239" y="1232"/>
                  </a:lnTo>
                  <a:lnTo>
                    <a:pt x="255" y="1245"/>
                  </a:lnTo>
                  <a:lnTo>
                    <a:pt x="261" y="1251"/>
                  </a:lnTo>
                  <a:lnTo>
                    <a:pt x="261" y="1251"/>
                  </a:lnTo>
                  <a:lnTo>
                    <a:pt x="315" y="1295"/>
                  </a:lnTo>
                  <a:lnTo>
                    <a:pt x="344" y="1317"/>
                  </a:lnTo>
                  <a:lnTo>
                    <a:pt x="372" y="1340"/>
                  </a:lnTo>
                  <a:lnTo>
                    <a:pt x="404" y="1359"/>
                  </a:lnTo>
                  <a:lnTo>
                    <a:pt x="435" y="1376"/>
                  </a:lnTo>
                  <a:lnTo>
                    <a:pt x="451" y="1384"/>
                  </a:lnTo>
                  <a:lnTo>
                    <a:pt x="467" y="1391"/>
                  </a:lnTo>
                  <a:lnTo>
                    <a:pt x="484" y="1396"/>
                  </a:lnTo>
                  <a:lnTo>
                    <a:pt x="499" y="1401"/>
                  </a:lnTo>
                  <a:lnTo>
                    <a:pt x="499" y="1401"/>
                  </a:lnTo>
                  <a:lnTo>
                    <a:pt x="566" y="1417"/>
                  </a:lnTo>
                  <a:lnTo>
                    <a:pt x="638" y="1432"/>
                  </a:lnTo>
                  <a:lnTo>
                    <a:pt x="675" y="1439"/>
                  </a:lnTo>
                  <a:lnTo>
                    <a:pt x="711" y="1444"/>
                  </a:lnTo>
                  <a:lnTo>
                    <a:pt x="750" y="1449"/>
                  </a:lnTo>
                  <a:lnTo>
                    <a:pt x="788" y="1452"/>
                  </a:lnTo>
                  <a:lnTo>
                    <a:pt x="809" y="1453"/>
                  </a:lnTo>
                  <a:lnTo>
                    <a:pt x="809" y="1453"/>
                  </a:lnTo>
                  <a:lnTo>
                    <a:pt x="873" y="1456"/>
                  </a:lnTo>
                  <a:lnTo>
                    <a:pt x="939" y="1457"/>
                  </a:lnTo>
                  <a:lnTo>
                    <a:pt x="939" y="1457"/>
                  </a:lnTo>
                  <a:lnTo>
                    <a:pt x="968" y="1457"/>
                  </a:lnTo>
                  <a:lnTo>
                    <a:pt x="996" y="1456"/>
                  </a:lnTo>
                  <a:lnTo>
                    <a:pt x="1022" y="1453"/>
                  </a:lnTo>
                  <a:lnTo>
                    <a:pt x="1047" y="1451"/>
                  </a:lnTo>
                  <a:lnTo>
                    <a:pt x="1047" y="1451"/>
                  </a:lnTo>
                  <a:lnTo>
                    <a:pt x="1100" y="1444"/>
                  </a:lnTo>
                  <a:lnTo>
                    <a:pt x="1148" y="1435"/>
                  </a:lnTo>
                  <a:lnTo>
                    <a:pt x="1194" y="1426"/>
                  </a:lnTo>
                  <a:lnTo>
                    <a:pt x="1238" y="1415"/>
                  </a:lnTo>
                  <a:lnTo>
                    <a:pt x="1280" y="1404"/>
                  </a:lnTo>
                  <a:lnTo>
                    <a:pt x="1318" y="1391"/>
                  </a:lnTo>
                  <a:lnTo>
                    <a:pt x="1355" y="1376"/>
                  </a:lnTo>
                  <a:lnTo>
                    <a:pt x="1389" y="1360"/>
                  </a:lnTo>
                  <a:lnTo>
                    <a:pt x="1421" y="1345"/>
                  </a:lnTo>
                  <a:lnTo>
                    <a:pt x="1450" y="1326"/>
                  </a:lnTo>
                  <a:lnTo>
                    <a:pt x="1476" y="1308"/>
                  </a:lnTo>
                  <a:lnTo>
                    <a:pt x="1501" y="1289"/>
                  </a:lnTo>
                  <a:lnTo>
                    <a:pt x="1523" y="1268"/>
                  </a:lnTo>
                  <a:lnTo>
                    <a:pt x="1543" y="1245"/>
                  </a:lnTo>
                  <a:lnTo>
                    <a:pt x="1560" y="1222"/>
                  </a:lnTo>
                  <a:lnTo>
                    <a:pt x="1576" y="1197"/>
                  </a:lnTo>
                  <a:lnTo>
                    <a:pt x="1576" y="1197"/>
                  </a:lnTo>
                  <a:lnTo>
                    <a:pt x="1582" y="1188"/>
                  </a:lnTo>
                  <a:lnTo>
                    <a:pt x="1591" y="1179"/>
                  </a:lnTo>
                  <a:lnTo>
                    <a:pt x="1591" y="1179"/>
                  </a:lnTo>
                  <a:lnTo>
                    <a:pt x="1601" y="1168"/>
                  </a:lnTo>
                  <a:lnTo>
                    <a:pt x="1605" y="1162"/>
                  </a:lnTo>
                  <a:lnTo>
                    <a:pt x="1608" y="1155"/>
                  </a:lnTo>
                  <a:lnTo>
                    <a:pt x="1608" y="1155"/>
                  </a:lnTo>
                  <a:lnTo>
                    <a:pt x="1620" y="1133"/>
                  </a:lnTo>
                  <a:lnTo>
                    <a:pt x="1633" y="1112"/>
                  </a:lnTo>
                  <a:lnTo>
                    <a:pt x="1633" y="1112"/>
                  </a:lnTo>
                  <a:lnTo>
                    <a:pt x="1648" y="1091"/>
                  </a:lnTo>
                  <a:lnTo>
                    <a:pt x="1648" y="1091"/>
                  </a:lnTo>
                  <a:lnTo>
                    <a:pt x="1677" y="1047"/>
                  </a:lnTo>
                  <a:lnTo>
                    <a:pt x="1690" y="1024"/>
                  </a:lnTo>
                  <a:lnTo>
                    <a:pt x="1700" y="1001"/>
                  </a:lnTo>
                  <a:lnTo>
                    <a:pt x="1700" y="1001"/>
                  </a:lnTo>
                  <a:lnTo>
                    <a:pt x="1712" y="972"/>
                  </a:lnTo>
                  <a:lnTo>
                    <a:pt x="1720" y="945"/>
                  </a:lnTo>
                  <a:lnTo>
                    <a:pt x="1726" y="916"/>
                  </a:lnTo>
                  <a:lnTo>
                    <a:pt x="1730" y="887"/>
                  </a:lnTo>
                  <a:lnTo>
                    <a:pt x="1733" y="858"/>
                  </a:lnTo>
                  <a:lnTo>
                    <a:pt x="1733" y="830"/>
                  </a:lnTo>
                  <a:lnTo>
                    <a:pt x="1734" y="771"/>
                  </a:lnTo>
                  <a:lnTo>
                    <a:pt x="1734" y="771"/>
                  </a:lnTo>
                  <a:lnTo>
                    <a:pt x="1734" y="745"/>
                  </a:lnTo>
                  <a:lnTo>
                    <a:pt x="1734" y="745"/>
                  </a:lnTo>
                  <a:lnTo>
                    <a:pt x="1733" y="726"/>
                  </a:lnTo>
                  <a:lnTo>
                    <a:pt x="1731" y="708"/>
                  </a:lnTo>
                  <a:lnTo>
                    <a:pt x="1730" y="691"/>
                  </a:lnTo>
                  <a:lnTo>
                    <a:pt x="1728" y="673"/>
                  </a:lnTo>
                  <a:lnTo>
                    <a:pt x="1720" y="639"/>
                  </a:lnTo>
                  <a:lnTo>
                    <a:pt x="1709" y="606"/>
                  </a:lnTo>
                  <a:lnTo>
                    <a:pt x="1697" y="572"/>
                  </a:lnTo>
                  <a:lnTo>
                    <a:pt x="1682" y="539"/>
                  </a:lnTo>
                  <a:lnTo>
                    <a:pt x="1665" y="505"/>
                  </a:lnTo>
                  <a:lnTo>
                    <a:pt x="1645" y="471"/>
                  </a:lnTo>
                  <a:lnTo>
                    <a:pt x="1645" y="471"/>
                  </a:lnTo>
                  <a:lnTo>
                    <a:pt x="1631" y="445"/>
                  </a:lnTo>
                  <a:lnTo>
                    <a:pt x="1631" y="445"/>
                  </a:lnTo>
                  <a:lnTo>
                    <a:pt x="1601" y="393"/>
                  </a:lnTo>
                  <a:lnTo>
                    <a:pt x="1585" y="368"/>
                  </a:lnTo>
                  <a:lnTo>
                    <a:pt x="1568" y="343"/>
                  </a:lnTo>
                  <a:lnTo>
                    <a:pt x="1551" y="319"/>
                  </a:lnTo>
                  <a:lnTo>
                    <a:pt x="1533" y="296"/>
                  </a:lnTo>
                  <a:lnTo>
                    <a:pt x="1513" y="272"/>
                  </a:lnTo>
                  <a:lnTo>
                    <a:pt x="1492" y="251"/>
                  </a:lnTo>
                  <a:lnTo>
                    <a:pt x="1492" y="251"/>
                  </a:lnTo>
                  <a:lnTo>
                    <a:pt x="1465" y="228"/>
                  </a:lnTo>
                  <a:lnTo>
                    <a:pt x="1437" y="206"/>
                  </a:lnTo>
                  <a:lnTo>
                    <a:pt x="1407" y="185"/>
                  </a:lnTo>
                  <a:lnTo>
                    <a:pt x="1374" y="166"/>
                  </a:lnTo>
                  <a:lnTo>
                    <a:pt x="1339" y="148"/>
                  </a:lnTo>
                  <a:lnTo>
                    <a:pt x="1302" y="132"/>
                  </a:lnTo>
                  <a:lnTo>
                    <a:pt x="1262" y="117"/>
                  </a:lnTo>
                  <a:lnTo>
                    <a:pt x="1220" y="102"/>
                  </a:lnTo>
                  <a:lnTo>
                    <a:pt x="1220" y="102"/>
                  </a:lnTo>
                  <a:lnTo>
                    <a:pt x="1204" y="98"/>
                  </a:lnTo>
                  <a:lnTo>
                    <a:pt x="1187" y="95"/>
                  </a:lnTo>
                  <a:lnTo>
                    <a:pt x="1156" y="89"/>
                  </a:lnTo>
                  <a:lnTo>
                    <a:pt x="1156" y="89"/>
                  </a:lnTo>
                  <a:lnTo>
                    <a:pt x="1134" y="85"/>
                  </a:lnTo>
                  <a:lnTo>
                    <a:pt x="1111" y="80"/>
                  </a:lnTo>
                  <a:lnTo>
                    <a:pt x="1111" y="80"/>
                  </a:lnTo>
                  <a:lnTo>
                    <a:pt x="1087" y="74"/>
                  </a:lnTo>
                  <a:lnTo>
                    <a:pt x="1063" y="66"/>
                  </a:lnTo>
                  <a:lnTo>
                    <a:pt x="1063" y="66"/>
                  </a:lnTo>
                  <a:lnTo>
                    <a:pt x="1041" y="59"/>
                  </a:lnTo>
                  <a:lnTo>
                    <a:pt x="1019" y="53"/>
                  </a:lnTo>
                  <a:lnTo>
                    <a:pt x="1019" y="53"/>
                  </a:lnTo>
                  <a:lnTo>
                    <a:pt x="1004" y="55"/>
                  </a:lnTo>
                  <a:lnTo>
                    <a:pt x="990" y="57"/>
                  </a:lnTo>
                  <a:lnTo>
                    <a:pt x="974" y="58"/>
                  </a:lnTo>
                  <a:lnTo>
                    <a:pt x="957" y="58"/>
                  </a:lnTo>
                  <a:lnTo>
                    <a:pt x="957" y="58"/>
                  </a:lnTo>
                  <a:lnTo>
                    <a:pt x="922" y="58"/>
                  </a:lnTo>
                  <a:lnTo>
                    <a:pt x="922" y="58"/>
                  </a:lnTo>
                  <a:lnTo>
                    <a:pt x="886" y="57"/>
                  </a:lnTo>
                  <a:lnTo>
                    <a:pt x="886" y="5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chenying0907 1036">
              <a:extLst>
                <a:ext uri="{FF2B5EF4-FFF2-40B4-BE49-F238E27FC236}">
                  <a16:creationId xmlns:a16="http://schemas.microsoft.com/office/drawing/2014/main" id="{BB106D80-D913-4FD8-AFB7-76AA1F3F2D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8769" y="3681938"/>
              <a:ext cx="524774" cy="445084"/>
            </a:xfrm>
            <a:custGeom>
              <a:avLst/>
              <a:gdLst/>
              <a:ahLst/>
              <a:cxnLst>
                <a:cxn ang="0">
                  <a:pos x="620" y="1162"/>
                </a:cxn>
                <a:cxn ang="0">
                  <a:pos x="430" y="1138"/>
                </a:cxn>
                <a:cxn ang="0">
                  <a:pos x="248" y="1061"/>
                </a:cxn>
                <a:cxn ang="0">
                  <a:pos x="93" y="939"/>
                </a:cxn>
                <a:cxn ang="0">
                  <a:pos x="52" y="853"/>
                </a:cxn>
                <a:cxn ang="0">
                  <a:pos x="4" y="754"/>
                </a:cxn>
                <a:cxn ang="0">
                  <a:pos x="1" y="637"/>
                </a:cxn>
                <a:cxn ang="0">
                  <a:pos x="9" y="469"/>
                </a:cxn>
                <a:cxn ang="0">
                  <a:pos x="21" y="402"/>
                </a:cxn>
                <a:cxn ang="0">
                  <a:pos x="80" y="263"/>
                </a:cxn>
                <a:cxn ang="0">
                  <a:pos x="133" y="185"/>
                </a:cxn>
                <a:cxn ang="0">
                  <a:pos x="269" y="83"/>
                </a:cxn>
                <a:cxn ang="0">
                  <a:pos x="494" y="16"/>
                </a:cxn>
                <a:cxn ang="0">
                  <a:pos x="668" y="0"/>
                </a:cxn>
                <a:cxn ang="0">
                  <a:pos x="742" y="10"/>
                </a:cxn>
                <a:cxn ang="0">
                  <a:pos x="855" y="21"/>
                </a:cxn>
                <a:cxn ang="0">
                  <a:pos x="967" y="63"/>
                </a:cxn>
                <a:cxn ang="0">
                  <a:pos x="1082" y="135"/>
                </a:cxn>
                <a:cxn ang="0">
                  <a:pos x="1160" y="208"/>
                </a:cxn>
                <a:cxn ang="0">
                  <a:pos x="1243" y="297"/>
                </a:cxn>
                <a:cxn ang="0">
                  <a:pos x="1282" y="372"/>
                </a:cxn>
                <a:cxn ang="0">
                  <a:pos x="1333" y="520"/>
                </a:cxn>
                <a:cxn ang="0">
                  <a:pos x="1329" y="679"/>
                </a:cxn>
                <a:cxn ang="0">
                  <a:pos x="1291" y="807"/>
                </a:cxn>
                <a:cxn ang="0">
                  <a:pos x="1230" y="909"/>
                </a:cxn>
                <a:cxn ang="0">
                  <a:pos x="1144" y="1009"/>
                </a:cxn>
                <a:cxn ang="0">
                  <a:pos x="1014" y="1096"/>
                </a:cxn>
                <a:cxn ang="0">
                  <a:pos x="845" y="1154"/>
                </a:cxn>
                <a:cxn ang="0">
                  <a:pos x="658" y="50"/>
                </a:cxn>
                <a:cxn ang="0">
                  <a:pos x="466" y="72"/>
                </a:cxn>
                <a:cxn ang="0">
                  <a:pos x="281" y="134"/>
                </a:cxn>
                <a:cxn ang="0">
                  <a:pos x="186" y="194"/>
                </a:cxn>
                <a:cxn ang="0">
                  <a:pos x="97" y="351"/>
                </a:cxn>
                <a:cxn ang="0">
                  <a:pos x="63" y="450"/>
                </a:cxn>
                <a:cxn ang="0">
                  <a:pos x="51" y="586"/>
                </a:cxn>
                <a:cxn ang="0">
                  <a:pos x="52" y="738"/>
                </a:cxn>
                <a:cxn ang="0">
                  <a:pos x="95" y="823"/>
                </a:cxn>
                <a:cxn ang="0">
                  <a:pos x="131" y="899"/>
                </a:cxn>
                <a:cxn ang="0">
                  <a:pos x="256" y="1007"/>
                </a:cxn>
                <a:cxn ang="0">
                  <a:pos x="407" y="1075"/>
                </a:cxn>
                <a:cxn ang="0">
                  <a:pos x="552" y="1108"/>
                </a:cxn>
                <a:cxn ang="0">
                  <a:pos x="646" y="1115"/>
                </a:cxn>
                <a:cxn ang="0">
                  <a:pos x="768" y="1113"/>
                </a:cxn>
                <a:cxn ang="0">
                  <a:pos x="965" y="1062"/>
                </a:cxn>
                <a:cxn ang="0">
                  <a:pos x="1082" y="992"/>
                </a:cxn>
                <a:cxn ang="0">
                  <a:pos x="1176" y="905"/>
                </a:cxn>
                <a:cxn ang="0">
                  <a:pos x="1252" y="771"/>
                </a:cxn>
                <a:cxn ang="0">
                  <a:pos x="1283" y="619"/>
                </a:cxn>
                <a:cxn ang="0">
                  <a:pos x="1270" y="469"/>
                </a:cxn>
                <a:cxn ang="0">
                  <a:pos x="1194" y="318"/>
                </a:cxn>
                <a:cxn ang="0">
                  <a:pos x="1061" y="186"/>
                </a:cxn>
                <a:cxn ang="0">
                  <a:pos x="993" y="131"/>
                </a:cxn>
                <a:cxn ang="0">
                  <a:pos x="850" y="76"/>
                </a:cxn>
                <a:cxn ang="0">
                  <a:pos x="719" y="55"/>
                </a:cxn>
              </a:cxnLst>
              <a:rect l="0" t="0" r="r" b="b"/>
              <a:pathLst>
                <a:path w="1334" h="1167">
                  <a:moveTo>
                    <a:pt x="702" y="1167"/>
                  </a:moveTo>
                  <a:lnTo>
                    <a:pt x="702" y="1167"/>
                  </a:lnTo>
                  <a:lnTo>
                    <a:pt x="681" y="1167"/>
                  </a:lnTo>
                  <a:lnTo>
                    <a:pt x="661" y="1166"/>
                  </a:lnTo>
                  <a:lnTo>
                    <a:pt x="640" y="1164"/>
                  </a:lnTo>
                  <a:lnTo>
                    <a:pt x="620" y="1162"/>
                  </a:lnTo>
                  <a:lnTo>
                    <a:pt x="620" y="1162"/>
                  </a:lnTo>
                  <a:lnTo>
                    <a:pt x="579" y="1156"/>
                  </a:lnTo>
                  <a:lnTo>
                    <a:pt x="541" y="1154"/>
                  </a:lnTo>
                  <a:lnTo>
                    <a:pt x="541" y="1154"/>
                  </a:lnTo>
                  <a:lnTo>
                    <a:pt x="504" y="1150"/>
                  </a:lnTo>
                  <a:lnTo>
                    <a:pt x="467" y="1146"/>
                  </a:lnTo>
                  <a:lnTo>
                    <a:pt x="449" y="1142"/>
                  </a:lnTo>
                  <a:lnTo>
                    <a:pt x="430" y="1138"/>
                  </a:lnTo>
                  <a:lnTo>
                    <a:pt x="412" y="1133"/>
                  </a:lnTo>
                  <a:lnTo>
                    <a:pt x="394" y="1126"/>
                  </a:lnTo>
                  <a:lnTo>
                    <a:pt x="394" y="1126"/>
                  </a:lnTo>
                  <a:lnTo>
                    <a:pt x="349" y="1108"/>
                  </a:lnTo>
                  <a:lnTo>
                    <a:pt x="299" y="1087"/>
                  </a:lnTo>
                  <a:lnTo>
                    <a:pt x="275" y="1074"/>
                  </a:lnTo>
                  <a:lnTo>
                    <a:pt x="248" y="1061"/>
                  </a:lnTo>
                  <a:lnTo>
                    <a:pt x="224" y="1048"/>
                  </a:lnTo>
                  <a:lnTo>
                    <a:pt x="199" y="1032"/>
                  </a:lnTo>
                  <a:lnTo>
                    <a:pt x="174" y="1017"/>
                  </a:lnTo>
                  <a:lnTo>
                    <a:pt x="152" y="998"/>
                  </a:lnTo>
                  <a:lnTo>
                    <a:pt x="131" y="980"/>
                  </a:lnTo>
                  <a:lnTo>
                    <a:pt x="111" y="960"/>
                  </a:lnTo>
                  <a:lnTo>
                    <a:pt x="93" y="939"/>
                  </a:lnTo>
                  <a:lnTo>
                    <a:pt x="78" y="917"/>
                  </a:lnTo>
                  <a:lnTo>
                    <a:pt x="72" y="905"/>
                  </a:lnTo>
                  <a:lnTo>
                    <a:pt x="67" y="894"/>
                  </a:lnTo>
                  <a:lnTo>
                    <a:pt x="61" y="882"/>
                  </a:lnTo>
                  <a:lnTo>
                    <a:pt x="57" y="869"/>
                  </a:lnTo>
                  <a:lnTo>
                    <a:pt x="57" y="869"/>
                  </a:lnTo>
                  <a:lnTo>
                    <a:pt x="52" y="853"/>
                  </a:lnTo>
                  <a:lnTo>
                    <a:pt x="46" y="840"/>
                  </a:lnTo>
                  <a:lnTo>
                    <a:pt x="31" y="813"/>
                  </a:lnTo>
                  <a:lnTo>
                    <a:pt x="31" y="813"/>
                  </a:lnTo>
                  <a:lnTo>
                    <a:pt x="22" y="798"/>
                  </a:lnTo>
                  <a:lnTo>
                    <a:pt x="14" y="784"/>
                  </a:lnTo>
                  <a:lnTo>
                    <a:pt x="8" y="769"/>
                  </a:lnTo>
                  <a:lnTo>
                    <a:pt x="4" y="754"/>
                  </a:lnTo>
                  <a:lnTo>
                    <a:pt x="4" y="754"/>
                  </a:lnTo>
                  <a:lnTo>
                    <a:pt x="1" y="733"/>
                  </a:lnTo>
                  <a:lnTo>
                    <a:pt x="0" y="713"/>
                  </a:lnTo>
                  <a:lnTo>
                    <a:pt x="0" y="692"/>
                  </a:lnTo>
                  <a:lnTo>
                    <a:pt x="1" y="671"/>
                  </a:lnTo>
                  <a:lnTo>
                    <a:pt x="1" y="671"/>
                  </a:lnTo>
                  <a:lnTo>
                    <a:pt x="1" y="637"/>
                  </a:lnTo>
                  <a:lnTo>
                    <a:pt x="1" y="637"/>
                  </a:lnTo>
                  <a:lnTo>
                    <a:pt x="3" y="585"/>
                  </a:lnTo>
                  <a:lnTo>
                    <a:pt x="6" y="534"/>
                  </a:lnTo>
                  <a:lnTo>
                    <a:pt x="6" y="534"/>
                  </a:lnTo>
                  <a:lnTo>
                    <a:pt x="9" y="493"/>
                  </a:lnTo>
                  <a:lnTo>
                    <a:pt x="9" y="493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9" y="452"/>
                  </a:lnTo>
                  <a:lnTo>
                    <a:pt x="10" y="433"/>
                  </a:lnTo>
                  <a:lnTo>
                    <a:pt x="14" y="418"/>
                  </a:lnTo>
                  <a:lnTo>
                    <a:pt x="17" y="408"/>
                  </a:lnTo>
                  <a:lnTo>
                    <a:pt x="21" y="402"/>
                  </a:lnTo>
                  <a:lnTo>
                    <a:pt x="21" y="402"/>
                  </a:lnTo>
                  <a:lnTo>
                    <a:pt x="35" y="376"/>
                  </a:lnTo>
                  <a:lnTo>
                    <a:pt x="50" y="346"/>
                  </a:lnTo>
                  <a:lnTo>
                    <a:pt x="64" y="312"/>
                  </a:lnTo>
                  <a:lnTo>
                    <a:pt x="69" y="296"/>
                  </a:lnTo>
                  <a:lnTo>
                    <a:pt x="74" y="279"/>
                  </a:lnTo>
                  <a:lnTo>
                    <a:pt x="74" y="279"/>
                  </a:lnTo>
                  <a:lnTo>
                    <a:pt x="80" y="263"/>
                  </a:lnTo>
                  <a:lnTo>
                    <a:pt x="86" y="249"/>
                  </a:lnTo>
                  <a:lnTo>
                    <a:pt x="94" y="237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16" y="206"/>
                  </a:lnTo>
                  <a:lnTo>
                    <a:pt x="116" y="206"/>
                  </a:lnTo>
                  <a:lnTo>
                    <a:pt x="133" y="185"/>
                  </a:lnTo>
                  <a:lnTo>
                    <a:pt x="149" y="165"/>
                  </a:lnTo>
                  <a:lnTo>
                    <a:pt x="167" y="148"/>
                  </a:lnTo>
                  <a:lnTo>
                    <a:pt x="186" y="132"/>
                  </a:lnTo>
                  <a:lnTo>
                    <a:pt x="205" y="118"/>
                  </a:lnTo>
                  <a:lnTo>
                    <a:pt x="225" y="106"/>
                  </a:lnTo>
                  <a:lnTo>
                    <a:pt x="247" y="95"/>
                  </a:lnTo>
                  <a:lnTo>
                    <a:pt x="269" y="83"/>
                  </a:lnTo>
                  <a:lnTo>
                    <a:pt x="269" y="83"/>
                  </a:lnTo>
                  <a:lnTo>
                    <a:pt x="305" y="67"/>
                  </a:lnTo>
                  <a:lnTo>
                    <a:pt x="344" y="53"/>
                  </a:lnTo>
                  <a:lnTo>
                    <a:pt x="387" y="40"/>
                  </a:lnTo>
                  <a:lnTo>
                    <a:pt x="433" y="29"/>
                  </a:lnTo>
                  <a:lnTo>
                    <a:pt x="433" y="29"/>
                  </a:lnTo>
                  <a:lnTo>
                    <a:pt x="494" y="16"/>
                  </a:lnTo>
                  <a:lnTo>
                    <a:pt x="524" y="12"/>
                  </a:lnTo>
                  <a:lnTo>
                    <a:pt x="553" y="8"/>
                  </a:lnTo>
                  <a:lnTo>
                    <a:pt x="583" y="4"/>
                  </a:lnTo>
                  <a:lnTo>
                    <a:pt x="611" y="3"/>
                  </a:lnTo>
                  <a:lnTo>
                    <a:pt x="640" y="2"/>
                  </a:lnTo>
                  <a:lnTo>
                    <a:pt x="668" y="0"/>
                  </a:lnTo>
                  <a:lnTo>
                    <a:pt x="668" y="0"/>
                  </a:lnTo>
                  <a:lnTo>
                    <a:pt x="675" y="2"/>
                  </a:lnTo>
                  <a:lnTo>
                    <a:pt x="681" y="6"/>
                  </a:lnTo>
                  <a:lnTo>
                    <a:pt x="683" y="6"/>
                  </a:lnTo>
                  <a:lnTo>
                    <a:pt x="683" y="6"/>
                  </a:lnTo>
                  <a:lnTo>
                    <a:pt x="683" y="6"/>
                  </a:lnTo>
                  <a:lnTo>
                    <a:pt x="713" y="7"/>
                  </a:lnTo>
                  <a:lnTo>
                    <a:pt x="742" y="10"/>
                  </a:lnTo>
                  <a:lnTo>
                    <a:pt x="742" y="10"/>
                  </a:lnTo>
                  <a:lnTo>
                    <a:pt x="777" y="13"/>
                  </a:lnTo>
                  <a:lnTo>
                    <a:pt x="811" y="15"/>
                  </a:lnTo>
                  <a:lnTo>
                    <a:pt x="811" y="15"/>
                  </a:lnTo>
                  <a:lnTo>
                    <a:pt x="823" y="15"/>
                  </a:lnTo>
                  <a:lnTo>
                    <a:pt x="833" y="16"/>
                  </a:lnTo>
                  <a:lnTo>
                    <a:pt x="855" y="21"/>
                  </a:lnTo>
                  <a:lnTo>
                    <a:pt x="878" y="29"/>
                  </a:lnTo>
                  <a:lnTo>
                    <a:pt x="899" y="38"/>
                  </a:lnTo>
                  <a:lnTo>
                    <a:pt x="899" y="38"/>
                  </a:lnTo>
                  <a:lnTo>
                    <a:pt x="934" y="51"/>
                  </a:lnTo>
                  <a:lnTo>
                    <a:pt x="934" y="51"/>
                  </a:lnTo>
                  <a:lnTo>
                    <a:pt x="951" y="57"/>
                  </a:lnTo>
                  <a:lnTo>
                    <a:pt x="967" y="63"/>
                  </a:lnTo>
                  <a:lnTo>
                    <a:pt x="981" y="70"/>
                  </a:lnTo>
                  <a:lnTo>
                    <a:pt x="997" y="79"/>
                  </a:lnTo>
                  <a:lnTo>
                    <a:pt x="1028" y="97"/>
                  </a:lnTo>
                  <a:lnTo>
                    <a:pt x="1062" y="121"/>
                  </a:lnTo>
                  <a:lnTo>
                    <a:pt x="1062" y="121"/>
                  </a:lnTo>
                  <a:lnTo>
                    <a:pt x="1082" y="135"/>
                  </a:lnTo>
                  <a:lnTo>
                    <a:pt x="1082" y="135"/>
                  </a:lnTo>
                  <a:lnTo>
                    <a:pt x="1100" y="148"/>
                  </a:lnTo>
                  <a:lnTo>
                    <a:pt x="1118" y="163"/>
                  </a:lnTo>
                  <a:lnTo>
                    <a:pt x="1135" y="178"/>
                  </a:lnTo>
                  <a:lnTo>
                    <a:pt x="1143" y="186"/>
                  </a:lnTo>
                  <a:lnTo>
                    <a:pt x="1148" y="194"/>
                  </a:lnTo>
                  <a:lnTo>
                    <a:pt x="1148" y="194"/>
                  </a:lnTo>
                  <a:lnTo>
                    <a:pt x="1160" y="208"/>
                  </a:lnTo>
                  <a:lnTo>
                    <a:pt x="1172" y="221"/>
                  </a:lnTo>
                  <a:lnTo>
                    <a:pt x="1198" y="248"/>
                  </a:lnTo>
                  <a:lnTo>
                    <a:pt x="1198" y="248"/>
                  </a:lnTo>
                  <a:lnTo>
                    <a:pt x="1216" y="266"/>
                  </a:lnTo>
                  <a:lnTo>
                    <a:pt x="1235" y="285"/>
                  </a:lnTo>
                  <a:lnTo>
                    <a:pt x="1235" y="285"/>
                  </a:lnTo>
                  <a:lnTo>
                    <a:pt x="1243" y="297"/>
                  </a:lnTo>
                  <a:lnTo>
                    <a:pt x="1249" y="309"/>
                  </a:lnTo>
                  <a:lnTo>
                    <a:pt x="1261" y="333"/>
                  </a:lnTo>
                  <a:lnTo>
                    <a:pt x="1261" y="333"/>
                  </a:lnTo>
                  <a:lnTo>
                    <a:pt x="1270" y="352"/>
                  </a:lnTo>
                  <a:lnTo>
                    <a:pt x="1275" y="363"/>
                  </a:lnTo>
                  <a:lnTo>
                    <a:pt x="1282" y="372"/>
                  </a:lnTo>
                  <a:lnTo>
                    <a:pt x="1282" y="372"/>
                  </a:lnTo>
                  <a:lnTo>
                    <a:pt x="1294" y="391"/>
                  </a:lnTo>
                  <a:lnTo>
                    <a:pt x="1303" y="411"/>
                  </a:lnTo>
                  <a:lnTo>
                    <a:pt x="1312" y="432"/>
                  </a:lnTo>
                  <a:lnTo>
                    <a:pt x="1320" y="453"/>
                  </a:lnTo>
                  <a:lnTo>
                    <a:pt x="1326" y="475"/>
                  </a:lnTo>
                  <a:lnTo>
                    <a:pt x="1330" y="497"/>
                  </a:lnTo>
                  <a:lnTo>
                    <a:pt x="1333" y="520"/>
                  </a:lnTo>
                  <a:lnTo>
                    <a:pt x="1334" y="542"/>
                  </a:lnTo>
                  <a:lnTo>
                    <a:pt x="1334" y="551"/>
                  </a:lnTo>
                  <a:lnTo>
                    <a:pt x="1334" y="551"/>
                  </a:lnTo>
                  <a:lnTo>
                    <a:pt x="1334" y="602"/>
                  </a:lnTo>
                  <a:lnTo>
                    <a:pt x="1333" y="628"/>
                  </a:lnTo>
                  <a:lnTo>
                    <a:pt x="1332" y="654"/>
                  </a:lnTo>
                  <a:lnTo>
                    <a:pt x="1329" y="679"/>
                  </a:lnTo>
                  <a:lnTo>
                    <a:pt x="1325" y="705"/>
                  </a:lnTo>
                  <a:lnTo>
                    <a:pt x="1318" y="730"/>
                  </a:lnTo>
                  <a:lnTo>
                    <a:pt x="1311" y="754"/>
                  </a:lnTo>
                  <a:lnTo>
                    <a:pt x="1311" y="754"/>
                  </a:lnTo>
                  <a:lnTo>
                    <a:pt x="1304" y="771"/>
                  </a:lnTo>
                  <a:lnTo>
                    <a:pt x="1304" y="771"/>
                  </a:lnTo>
                  <a:lnTo>
                    <a:pt x="1291" y="807"/>
                  </a:lnTo>
                  <a:lnTo>
                    <a:pt x="1283" y="824"/>
                  </a:lnTo>
                  <a:lnTo>
                    <a:pt x="1274" y="843"/>
                  </a:lnTo>
                  <a:lnTo>
                    <a:pt x="1274" y="843"/>
                  </a:lnTo>
                  <a:lnTo>
                    <a:pt x="1253" y="874"/>
                  </a:lnTo>
                  <a:lnTo>
                    <a:pt x="1253" y="874"/>
                  </a:lnTo>
                  <a:lnTo>
                    <a:pt x="1237" y="898"/>
                  </a:lnTo>
                  <a:lnTo>
                    <a:pt x="1230" y="909"/>
                  </a:lnTo>
                  <a:lnTo>
                    <a:pt x="1223" y="922"/>
                  </a:lnTo>
                  <a:lnTo>
                    <a:pt x="1223" y="922"/>
                  </a:lnTo>
                  <a:lnTo>
                    <a:pt x="1211" y="942"/>
                  </a:lnTo>
                  <a:lnTo>
                    <a:pt x="1197" y="960"/>
                  </a:lnTo>
                  <a:lnTo>
                    <a:pt x="1181" y="977"/>
                  </a:lnTo>
                  <a:lnTo>
                    <a:pt x="1163" y="993"/>
                  </a:lnTo>
                  <a:lnTo>
                    <a:pt x="1144" y="1009"/>
                  </a:lnTo>
                  <a:lnTo>
                    <a:pt x="1125" y="1024"/>
                  </a:lnTo>
                  <a:lnTo>
                    <a:pt x="1084" y="1052"/>
                  </a:lnTo>
                  <a:lnTo>
                    <a:pt x="1084" y="1052"/>
                  </a:lnTo>
                  <a:lnTo>
                    <a:pt x="1059" y="1069"/>
                  </a:lnTo>
                  <a:lnTo>
                    <a:pt x="1059" y="1069"/>
                  </a:lnTo>
                  <a:lnTo>
                    <a:pt x="1037" y="1083"/>
                  </a:lnTo>
                  <a:lnTo>
                    <a:pt x="1014" y="1096"/>
                  </a:lnTo>
                  <a:lnTo>
                    <a:pt x="988" y="1109"/>
                  </a:lnTo>
                  <a:lnTo>
                    <a:pt x="960" y="1121"/>
                  </a:lnTo>
                  <a:lnTo>
                    <a:pt x="931" y="1132"/>
                  </a:lnTo>
                  <a:lnTo>
                    <a:pt x="903" y="1141"/>
                  </a:lnTo>
                  <a:lnTo>
                    <a:pt x="874" y="1147"/>
                  </a:lnTo>
                  <a:lnTo>
                    <a:pt x="845" y="1154"/>
                  </a:lnTo>
                  <a:lnTo>
                    <a:pt x="845" y="1154"/>
                  </a:lnTo>
                  <a:lnTo>
                    <a:pt x="806" y="1159"/>
                  </a:lnTo>
                  <a:lnTo>
                    <a:pt x="770" y="1164"/>
                  </a:lnTo>
                  <a:lnTo>
                    <a:pt x="735" y="1167"/>
                  </a:lnTo>
                  <a:lnTo>
                    <a:pt x="702" y="1167"/>
                  </a:lnTo>
                  <a:lnTo>
                    <a:pt x="702" y="1167"/>
                  </a:lnTo>
                  <a:close/>
                  <a:moveTo>
                    <a:pt x="658" y="50"/>
                  </a:moveTo>
                  <a:lnTo>
                    <a:pt x="658" y="50"/>
                  </a:lnTo>
                  <a:lnTo>
                    <a:pt x="630" y="51"/>
                  </a:lnTo>
                  <a:lnTo>
                    <a:pt x="603" y="53"/>
                  </a:lnTo>
                  <a:lnTo>
                    <a:pt x="575" y="55"/>
                  </a:lnTo>
                  <a:lnTo>
                    <a:pt x="548" y="58"/>
                  </a:lnTo>
                  <a:lnTo>
                    <a:pt x="521" y="62"/>
                  </a:lnTo>
                  <a:lnTo>
                    <a:pt x="493" y="67"/>
                  </a:lnTo>
                  <a:lnTo>
                    <a:pt x="466" y="72"/>
                  </a:lnTo>
                  <a:lnTo>
                    <a:pt x="439" y="79"/>
                  </a:lnTo>
                  <a:lnTo>
                    <a:pt x="412" y="87"/>
                  </a:lnTo>
                  <a:lnTo>
                    <a:pt x="386" y="95"/>
                  </a:lnTo>
                  <a:lnTo>
                    <a:pt x="360" y="104"/>
                  </a:lnTo>
                  <a:lnTo>
                    <a:pt x="333" y="113"/>
                  </a:lnTo>
                  <a:lnTo>
                    <a:pt x="307" y="123"/>
                  </a:lnTo>
                  <a:lnTo>
                    <a:pt x="281" y="134"/>
                  </a:lnTo>
                  <a:lnTo>
                    <a:pt x="256" y="147"/>
                  </a:lnTo>
                  <a:lnTo>
                    <a:pt x="231" y="159"/>
                  </a:lnTo>
                  <a:lnTo>
                    <a:pt x="231" y="159"/>
                  </a:lnTo>
                  <a:lnTo>
                    <a:pt x="220" y="166"/>
                  </a:lnTo>
                  <a:lnTo>
                    <a:pt x="208" y="174"/>
                  </a:lnTo>
                  <a:lnTo>
                    <a:pt x="197" y="183"/>
                  </a:lnTo>
                  <a:lnTo>
                    <a:pt x="186" y="194"/>
                  </a:lnTo>
                  <a:lnTo>
                    <a:pt x="175" y="204"/>
                  </a:lnTo>
                  <a:lnTo>
                    <a:pt x="166" y="216"/>
                  </a:lnTo>
                  <a:lnTo>
                    <a:pt x="146" y="242"/>
                  </a:lnTo>
                  <a:lnTo>
                    <a:pt x="131" y="268"/>
                  </a:lnTo>
                  <a:lnTo>
                    <a:pt x="116" y="297"/>
                  </a:lnTo>
                  <a:lnTo>
                    <a:pt x="106" y="325"/>
                  </a:lnTo>
                  <a:lnTo>
                    <a:pt x="97" y="351"/>
                  </a:lnTo>
                  <a:lnTo>
                    <a:pt x="97" y="351"/>
                  </a:lnTo>
                  <a:lnTo>
                    <a:pt x="90" y="374"/>
                  </a:lnTo>
                  <a:lnTo>
                    <a:pt x="81" y="397"/>
                  </a:lnTo>
                  <a:lnTo>
                    <a:pt x="81" y="397"/>
                  </a:lnTo>
                  <a:lnTo>
                    <a:pt x="73" y="414"/>
                  </a:lnTo>
                  <a:lnTo>
                    <a:pt x="67" y="432"/>
                  </a:lnTo>
                  <a:lnTo>
                    <a:pt x="63" y="450"/>
                  </a:lnTo>
                  <a:lnTo>
                    <a:pt x="60" y="470"/>
                  </a:lnTo>
                  <a:lnTo>
                    <a:pt x="60" y="470"/>
                  </a:lnTo>
                  <a:lnTo>
                    <a:pt x="56" y="516"/>
                  </a:lnTo>
                  <a:lnTo>
                    <a:pt x="56" y="516"/>
                  </a:lnTo>
                  <a:lnTo>
                    <a:pt x="52" y="550"/>
                  </a:lnTo>
                  <a:lnTo>
                    <a:pt x="51" y="586"/>
                  </a:lnTo>
                  <a:lnTo>
                    <a:pt x="51" y="586"/>
                  </a:lnTo>
                  <a:lnTo>
                    <a:pt x="50" y="633"/>
                  </a:lnTo>
                  <a:lnTo>
                    <a:pt x="50" y="633"/>
                  </a:lnTo>
                  <a:lnTo>
                    <a:pt x="50" y="682"/>
                  </a:lnTo>
                  <a:lnTo>
                    <a:pt x="50" y="705"/>
                  </a:lnTo>
                  <a:lnTo>
                    <a:pt x="51" y="730"/>
                  </a:lnTo>
                  <a:lnTo>
                    <a:pt x="51" y="730"/>
                  </a:lnTo>
                  <a:lnTo>
                    <a:pt x="52" y="738"/>
                  </a:lnTo>
                  <a:lnTo>
                    <a:pt x="54" y="746"/>
                  </a:lnTo>
                  <a:lnTo>
                    <a:pt x="60" y="762"/>
                  </a:lnTo>
                  <a:lnTo>
                    <a:pt x="68" y="776"/>
                  </a:lnTo>
                  <a:lnTo>
                    <a:pt x="77" y="790"/>
                  </a:lnTo>
                  <a:lnTo>
                    <a:pt x="77" y="790"/>
                  </a:lnTo>
                  <a:lnTo>
                    <a:pt x="89" y="813"/>
                  </a:lnTo>
                  <a:lnTo>
                    <a:pt x="95" y="823"/>
                  </a:lnTo>
                  <a:lnTo>
                    <a:pt x="99" y="836"/>
                  </a:lnTo>
                  <a:lnTo>
                    <a:pt x="99" y="836"/>
                  </a:lnTo>
                  <a:lnTo>
                    <a:pt x="103" y="849"/>
                  </a:lnTo>
                  <a:lnTo>
                    <a:pt x="110" y="864"/>
                  </a:lnTo>
                  <a:lnTo>
                    <a:pt x="115" y="875"/>
                  </a:lnTo>
                  <a:lnTo>
                    <a:pt x="123" y="888"/>
                  </a:lnTo>
                  <a:lnTo>
                    <a:pt x="131" y="899"/>
                  </a:lnTo>
                  <a:lnTo>
                    <a:pt x="139" y="909"/>
                  </a:lnTo>
                  <a:lnTo>
                    <a:pt x="157" y="930"/>
                  </a:lnTo>
                  <a:lnTo>
                    <a:pt x="178" y="949"/>
                  </a:lnTo>
                  <a:lnTo>
                    <a:pt x="199" y="966"/>
                  </a:lnTo>
                  <a:lnTo>
                    <a:pt x="222" y="983"/>
                  </a:lnTo>
                  <a:lnTo>
                    <a:pt x="246" y="1000"/>
                  </a:lnTo>
                  <a:lnTo>
                    <a:pt x="256" y="1007"/>
                  </a:lnTo>
                  <a:lnTo>
                    <a:pt x="256" y="1007"/>
                  </a:lnTo>
                  <a:lnTo>
                    <a:pt x="280" y="1022"/>
                  </a:lnTo>
                  <a:lnTo>
                    <a:pt x="305" y="1035"/>
                  </a:lnTo>
                  <a:lnTo>
                    <a:pt x="330" y="1047"/>
                  </a:lnTo>
                  <a:lnTo>
                    <a:pt x="354" y="1057"/>
                  </a:lnTo>
                  <a:lnTo>
                    <a:pt x="381" y="1066"/>
                  </a:lnTo>
                  <a:lnTo>
                    <a:pt x="407" y="1075"/>
                  </a:lnTo>
                  <a:lnTo>
                    <a:pt x="459" y="1091"/>
                  </a:lnTo>
                  <a:lnTo>
                    <a:pt x="459" y="1091"/>
                  </a:lnTo>
                  <a:lnTo>
                    <a:pt x="484" y="1099"/>
                  </a:lnTo>
                  <a:lnTo>
                    <a:pt x="484" y="1099"/>
                  </a:lnTo>
                  <a:lnTo>
                    <a:pt x="505" y="1104"/>
                  </a:lnTo>
                  <a:lnTo>
                    <a:pt x="528" y="1107"/>
                  </a:lnTo>
                  <a:lnTo>
                    <a:pt x="552" y="1108"/>
                  </a:lnTo>
                  <a:lnTo>
                    <a:pt x="575" y="1109"/>
                  </a:lnTo>
                  <a:lnTo>
                    <a:pt x="575" y="1109"/>
                  </a:lnTo>
                  <a:lnTo>
                    <a:pt x="609" y="1111"/>
                  </a:lnTo>
                  <a:lnTo>
                    <a:pt x="609" y="1111"/>
                  </a:lnTo>
                  <a:lnTo>
                    <a:pt x="628" y="1112"/>
                  </a:lnTo>
                  <a:lnTo>
                    <a:pt x="646" y="1115"/>
                  </a:lnTo>
                  <a:lnTo>
                    <a:pt x="646" y="1115"/>
                  </a:lnTo>
                  <a:lnTo>
                    <a:pt x="671" y="1117"/>
                  </a:lnTo>
                  <a:lnTo>
                    <a:pt x="696" y="1119"/>
                  </a:lnTo>
                  <a:lnTo>
                    <a:pt x="696" y="1119"/>
                  </a:lnTo>
                  <a:lnTo>
                    <a:pt x="701" y="1119"/>
                  </a:lnTo>
                  <a:lnTo>
                    <a:pt x="701" y="1119"/>
                  </a:lnTo>
                  <a:lnTo>
                    <a:pt x="735" y="1117"/>
                  </a:lnTo>
                  <a:lnTo>
                    <a:pt x="768" y="1113"/>
                  </a:lnTo>
                  <a:lnTo>
                    <a:pt x="799" y="1108"/>
                  </a:lnTo>
                  <a:lnTo>
                    <a:pt x="831" y="1102"/>
                  </a:lnTo>
                  <a:lnTo>
                    <a:pt x="861" y="1095"/>
                  </a:lnTo>
                  <a:lnTo>
                    <a:pt x="891" y="1086"/>
                  </a:lnTo>
                  <a:lnTo>
                    <a:pt x="950" y="1069"/>
                  </a:lnTo>
                  <a:lnTo>
                    <a:pt x="950" y="1069"/>
                  </a:lnTo>
                  <a:lnTo>
                    <a:pt x="965" y="1062"/>
                  </a:lnTo>
                  <a:lnTo>
                    <a:pt x="980" y="1057"/>
                  </a:lnTo>
                  <a:lnTo>
                    <a:pt x="994" y="1049"/>
                  </a:lnTo>
                  <a:lnTo>
                    <a:pt x="1007" y="1043"/>
                  </a:lnTo>
                  <a:lnTo>
                    <a:pt x="1033" y="1026"/>
                  </a:lnTo>
                  <a:lnTo>
                    <a:pt x="1059" y="1007"/>
                  </a:lnTo>
                  <a:lnTo>
                    <a:pt x="1059" y="1007"/>
                  </a:lnTo>
                  <a:lnTo>
                    <a:pt x="1082" y="992"/>
                  </a:lnTo>
                  <a:lnTo>
                    <a:pt x="1082" y="992"/>
                  </a:lnTo>
                  <a:lnTo>
                    <a:pt x="1108" y="973"/>
                  </a:lnTo>
                  <a:lnTo>
                    <a:pt x="1135" y="952"/>
                  </a:lnTo>
                  <a:lnTo>
                    <a:pt x="1148" y="941"/>
                  </a:lnTo>
                  <a:lnTo>
                    <a:pt x="1159" y="929"/>
                  </a:lnTo>
                  <a:lnTo>
                    <a:pt x="1169" y="917"/>
                  </a:lnTo>
                  <a:lnTo>
                    <a:pt x="1176" y="905"/>
                  </a:lnTo>
                  <a:lnTo>
                    <a:pt x="1176" y="905"/>
                  </a:lnTo>
                  <a:lnTo>
                    <a:pt x="1193" y="875"/>
                  </a:lnTo>
                  <a:lnTo>
                    <a:pt x="1210" y="847"/>
                  </a:lnTo>
                  <a:lnTo>
                    <a:pt x="1210" y="847"/>
                  </a:lnTo>
                  <a:lnTo>
                    <a:pt x="1228" y="816"/>
                  </a:lnTo>
                  <a:lnTo>
                    <a:pt x="1244" y="786"/>
                  </a:lnTo>
                  <a:lnTo>
                    <a:pt x="1252" y="771"/>
                  </a:lnTo>
                  <a:lnTo>
                    <a:pt x="1258" y="754"/>
                  </a:lnTo>
                  <a:lnTo>
                    <a:pt x="1264" y="737"/>
                  </a:lnTo>
                  <a:lnTo>
                    <a:pt x="1267" y="718"/>
                  </a:lnTo>
                  <a:lnTo>
                    <a:pt x="1267" y="718"/>
                  </a:lnTo>
                  <a:lnTo>
                    <a:pt x="1277" y="670"/>
                  </a:lnTo>
                  <a:lnTo>
                    <a:pt x="1281" y="644"/>
                  </a:lnTo>
                  <a:lnTo>
                    <a:pt x="1283" y="619"/>
                  </a:lnTo>
                  <a:lnTo>
                    <a:pt x="1284" y="593"/>
                  </a:lnTo>
                  <a:lnTo>
                    <a:pt x="1284" y="567"/>
                  </a:lnTo>
                  <a:lnTo>
                    <a:pt x="1283" y="539"/>
                  </a:lnTo>
                  <a:lnTo>
                    <a:pt x="1279" y="512"/>
                  </a:lnTo>
                  <a:lnTo>
                    <a:pt x="1279" y="512"/>
                  </a:lnTo>
                  <a:lnTo>
                    <a:pt x="1275" y="491"/>
                  </a:lnTo>
                  <a:lnTo>
                    <a:pt x="1270" y="469"/>
                  </a:lnTo>
                  <a:lnTo>
                    <a:pt x="1264" y="446"/>
                  </a:lnTo>
                  <a:lnTo>
                    <a:pt x="1254" y="424"/>
                  </a:lnTo>
                  <a:lnTo>
                    <a:pt x="1245" y="403"/>
                  </a:lnTo>
                  <a:lnTo>
                    <a:pt x="1233" y="381"/>
                  </a:lnTo>
                  <a:lnTo>
                    <a:pt x="1222" y="360"/>
                  </a:lnTo>
                  <a:lnTo>
                    <a:pt x="1209" y="339"/>
                  </a:lnTo>
                  <a:lnTo>
                    <a:pt x="1194" y="318"/>
                  </a:lnTo>
                  <a:lnTo>
                    <a:pt x="1179" y="297"/>
                  </a:lnTo>
                  <a:lnTo>
                    <a:pt x="1162" y="278"/>
                  </a:lnTo>
                  <a:lnTo>
                    <a:pt x="1143" y="258"/>
                  </a:lnTo>
                  <a:lnTo>
                    <a:pt x="1124" y="240"/>
                  </a:lnTo>
                  <a:lnTo>
                    <a:pt x="1104" y="221"/>
                  </a:lnTo>
                  <a:lnTo>
                    <a:pt x="1083" y="203"/>
                  </a:lnTo>
                  <a:lnTo>
                    <a:pt x="1061" y="186"/>
                  </a:lnTo>
                  <a:lnTo>
                    <a:pt x="1061" y="186"/>
                  </a:lnTo>
                  <a:lnTo>
                    <a:pt x="1046" y="174"/>
                  </a:lnTo>
                  <a:lnTo>
                    <a:pt x="1033" y="163"/>
                  </a:lnTo>
                  <a:lnTo>
                    <a:pt x="1033" y="163"/>
                  </a:lnTo>
                  <a:lnTo>
                    <a:pt x="1020" y="152"/>
                  </a:lnTo>
                  <a:lnTo>
                    <a:pt x="1007" y="140"/>
                  </a:lnTo>
                  <a:lnTo>
                    <a:pt x="993" y="131"/>
                  </a:lnTo>
                  <a:lnTo>
                    <a:pt x="978" y="123"/>
                  </a:lnTo>
                  <a:lnTo>
                    <a:pt x="978" y="123"/>
                  </a:lnTo>
                  <a:lnTo>
                    <a:pt x="959" y="114"/>
                  </a:lnTo>
                  <a:lnTo>
                    <a:pt x="939" y="106"/>
                  </a:lnTo>
                  <a:lnTo>
                    <a:pt x="899" y="93"/>
                  </a:lnTo>
                  <a:lnTo>
                    <a:pt x="899" y="93"/>
                  </a:lnTo>
                  <a:lnTo>
                    <a:pt x="850" y="76"/>
                  </a:lnTo>
                  <a:lnTo>
                    <a:pt x="850" y="76"/>
                  </a:lnTo>
                  <a:lnTo>
                    <a:pt x="829" y="70"/>
                  </a:lnTo>
                  <a:lnTo>
                    <a:pt x="808" y="64"/>
                  </a:lnTo>
                  <a:lnTo>
                    <a:pt x="787" y="61"/>
                  </a:lnTo>
                  <a:lnTo>
                    <a:pt x="765" y="58"/>
                  </a:lnTo>
                  <a:lnTo>
                    <a:pt x="743" y="57"/>
                  </a:lnTo>
                  <a:lnTo>
                    <a:pt x="719" y="55"/>
                  </a:lnTo>
                  <a:lnTo>
                    <a:pt x="672" y="54"/>
                  </a:lnTo>
                  <a:lnTo>
                    <a:pt x="672" y="54"/>
                  </a:lnTo>
                  <a:lnTo>
                    <a:pt x="666" y="54"/>
                  </a:lnTo>
                  <a:lnTo>
                    <a:pt x="659" y="50"/>
                  </a:lnTo>
                  <a:lnTo>
                    <a:pt x="658" y="50"/>
                  </a:lnTo>
                  <a:lnTo>
                    <a:pt x="658" y="5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/>
            </a:p>
          </p:txBody>
        </p:sp>
      </p:grpSp>
      <p:sp>
        <p:nvSpPr>
          <p:cNvPr id="10" name="星形: 四角 9">
            <a:extLst>
              <a:ext uri="{FF2B5EF4-FFF2-40B4-BE49-F238E27FC236}">
                <a16:creationId xmlns:a16="http://schemas.microsoft.com/office/drawing/2014/main" id="{8948EFAA-9C75-498B-A5C9-F2627905369E}"/>
              </a:ext>
            </a:extLst>
          </p:cNvPr>
          <p:cNvSpPr/>
          <p:nvPr/>
        </p:nvSpPr>
        <p:spPr>
          <a:xfrm>
            <a:off x="1252650" y="1735361"/>
            <a:ext cx="91128" cy="8718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星形: 四角 4">
            <a:extLst>
              <a:ext uri="{FF2B5EF4-FFF2-40B4-BE49-F238E27FC236}">
                <a16:creationId xmlns:a16="http://schemas.microsoft.com/office/drawing/2014/main" id="{5BB060DD-F54E-4E11-96A6-1D175C1463AB}"/>
              </a:ext>
            </a:extLst>
          </p:cNvPr>
          <p:cNvSpPr/>
          <p:nvPr/>
        </p:nvSpPr>
        <p:spPr>
          <a:xfrm>
            <a:off x="1016973" y="1778187"/>
            <a:ext cx="260816" cy="216819"/>
          </a:xfrm>
          <a:prstGeom prst="star4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4" name="群組 143">
            <a:extLst>
              <a:ext uri="{FF2B5EF4-FFF2-40B4-BE49-F238E27FC236}">
                <a16:creationId xmlns:a16="http://schemas.microsoft.com/office/drawing/2014/main" id="{DB5041D8-8E64-4E1A-9A9E-875F2EB5568A}"/>
              </a:ext>
            </a:extLst>
          </p:cNvPr>
          <p:cNvGrpSpPr/>
          <p:nvPr/>
        </p:nvGrpSpPr>
        <p:grpSpPr>
          <a:xfrm>
            <a:off x="832510" y="3650908"/>
            <a:ext cx="713316" cy="689803"/>
            <a:chOff x="1452353" y="3616169"/>
            <a:chExt cx="713316" cy="689803"/>
          </a:xfrm>
          <a:solidFill>
            <a:schemeClr val="accent2"/>
          </a:solidFill>
          <a:scene3d>
            <a:camera prst="orthographicFront">
              <a:rot lat="0" lon="10799978" rev="0"/>
            </a:camera>
            <a:lightRig rig="threePt" dir="t"/>
          </a:scene3d>
        </p:grpSpPr>
        <p:sp>
          <p:nvSpPr>
            <p:cNvPr id="145" name="chenying0907 974">
              <a:extLst>
                <a:ext uri="{FF2B5EF4-FFF2-40B4-BE49-F238E27FC236}">
                  <a16:creationId xmlns:a16="http://schemas.microsoft.com/office/drawing/2014/main" id="{16C5BCD3-7203-4133-82A6-FD785BC47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127" y="4148434"/>
              <a:ext cx="25139" cy="55062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49" y="10"/>
                </a:cxn>
                <a:cxn ang="0">
                  <a:pos x="47" y="18"/>
                </a:cxn>
                <a:cxn ang="0">
                  <a:pos x="40" y="31"/>
                </a:cxn>
                <a:cxn ang="0">
                  <a:pos x="32" y="45"/>
                </a:cxn>
                <a:cxn ang="0">
                  <a:pos x="26" y="58"/>
                </a:cxn>
                <a:cxn ang="0">
                  <a:pos x="26" y="58"/>
                </a:cxn>
                <a:cxn ang="0">
                  <a:pos x="11" y="96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1" y="139"/>
                </a:cxn>
                <a:cxn ang="0">
                  <a:pos x="4" y="142"/>
                </a:cxn>
                <a:cxn ang="0">
                  <a:pos x="9" y="142"/>
                </a:cxn>
                <a:cxn ang="0">
                  <a:pos x="10" y="141"/>
                </a:cxn>
                <a:cxn ang="0">
                  <a:pos x="11" y="138"/>
                </a:cxn>
                <a:cxn ang="0">
                  <a:pos x="11" y="138"/>
                </a:cxn>
                <a:cxn ang="0">
                  <a:pos x="23" y="100"/>
                </a:cxn>
                <a:cxn ang="0">
                  <a:pos x="36" y="62"/>
                </a:cxn>
                <a:cxn ang="0">
                  <a:pos x="36" y="62"/>
                </a:cxn>
                <a:cxn ang="0">
                  <a:pos x="43" y="48"/>
                </a:cxn>
                <a:cxn ang="0">
                  <a:pos x="51" y="35"/>
                </a:cxn>
                <a:cxn ang="0">
                  <a:pos x="57" y="22"/>
                </a:cxn>
                <a:cxn ang="0">
                  <a:pos x="61" y="14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1" y="2"/>
                </a:cxn>
                <a:cxn ang="0">
                  <a:pos x="59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52" y="2"/>
                </a:cxn>
                <a:cxn ang="0">
                  <a:pos x="52" y="3"/>
                </a:cxn>
                <a:cxn ang="0">
                  <a:pos x="52" y="3"/>
                </a:cxn>
              </a:cxnLst>
              <a:rect l="0" t="0" r="r" b="b"/>
              <a:pathLst>
                <a:path w="63" h="142">
                  <a:moveTo>
                    <a:pt x="52" y="3"/>
                  </a:moveTo>
                  <a:lnTo>
                    <a:pt x="52" y="3"/>
                  </a:lnTo>
                  <a:lnTo>
                    <a:pt x="49" y="10"/>
                  </a:lnTo>
                  <a:lnTo>
                    <a:pt x="47" y="18"/>
                  </a:lnTo>
                  <a:lnTo>
                    <a:pt x="40" y="31"/>
                  </a:lnTo>
                  <a:lnTo>
                    <a:pt x="32" y="45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1" y="9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1" y="139"/>
                  </a:lnTo>
                  <a:lnTo>
                    <a:pt x="4" y="142"/>
                  </a:lnTo>
                  <a:lnTo>
                    <a:pt x="9" y="142"/>
                  </a:lnTo>
                  <a:lnTo>
                    <a:pt x="10" y="141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23" y="100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3" y="48"/>
                  </a:lnTo>
                  <a:lnTo>
                    <a:pt x="51" y="35"/>
                  </a:lnTo>
                  <a:lnTo>
                    <a:pt x="57" y="22"/>
                  </a:lnTo>
                  <a:lnTo>
                    <a:pt x="61" y="14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1" y="2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6" name="chenying0907 975">
              <a:extLst>
                <a:ext uri="{FF2B5EF4-FFF2-40B4-BE49-F238E27FC236}">
                  <a16:creationId xmlns:a16="http://schemas.microsoft.com/office/drawing/2014/main" id="{AFDC80E6-C696-4AFA-9902-84D680121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982" y="4133139"/>
              <a:ext cx="40851" cy="85652"/>
            </a:xfrm>
            <a:custGeom>
              <a:avLst/>
              <a:gdLst/>
              <a:ahLst/>
              <a:cxnLst>
                <a:cxn ang="0">
                  <a:pos x="91" y="4"/>
                </a:cxn>
                <a:cxn ang="0">
                  <a:pos x="91" y="4"/>
                </a:cxn>
                <a:cxn ang="0">
                  <a:pos x="81" y="32"/>
                </a:cxn>
                <a:cxn ang="0">
                  <a:pos x="69" y="57"/>
                </a:cxn>
                <a:cxn ang="0">
                  <a:pos x="41" y="108"/>
                </a:cxn>
                <a:cxn ang="0">
                  <a:pos x="28" y="134"/>
                </a:cxn>
                <a:cxn ang="0">
                  <a:pos x="17" y="160"/>
                </a:cxn>
                <a:cxn ang="0">
                  <a:pos x="6" y="187"/>
                </a:cxn>
                <a:cxn ang="0">
                  <a:pos x="2" y="200"/>
                </a:cxn>
                <a:cxn ang="0">
                  <a:pos x="0" y="215"/>
                </a:cxn>
                <a:cxn ang="0">
                  <a:pos x="0" y="215"/>
                </a:cxn>
                <a:cxn ang="0">
                  <a:pos x="0" y="217"/>
                </a:cxn>
                <a:cxn ang="0">
                  <a:pos x="1" y="220"/>
                </a:cxn>
                <a:cxn ang="0">
                  <a:pos x="5" y="223"/>
                </a:cxn>
                <a:cxn ang="0">
                  <a:pos x="6" y="223"/>
                </a:cxn>
                <a:cxn ang="0">
                  <a:pos x="9" y="221"/>
                </a:cxn>
                <a:cxn ang="0">
                  <a:pos x="10" y="220"/>
                </a:cxn>
                <a:cxn ang="0">
                  <a:pos x="11" y="219"/>
                </a:cxn>
                <a:cxn ang="0">
                  <a:pos x="11" y="219"/>
                </a:cxn>
                <a:cxn ang="0">
                  <a:pos x="14" y="204"/>
                </a:cxn>
                <a:cxn ang="0">
                  <a:pos x="18" y="190"/>
                </a:cxn>
                <a:cxn ang="0">
                  <a:pos x="27" y="162"/>
                </a:cxn>
                <a:cxn ang="0">
                  <a:pos x="39" y="136"/>
                </a:cxn>
                <a:cxn ang="0">
                  <a:pos x="52" y="111"/>
                </a:cxn>
                <a:cxn ang="0">
                  <a:pos x="79" y="60"/>
                </a:cxn>
                <a:cxn ang="0">
                  <a:pos x="92" y="34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103" y="4"/>
                </a:cxn>
                <a:cxn ang="0">
                  <a:pos x="102" y="3"/>
                </a:cxn>
                <a:cxn ang="0">
                  <a:pos x="99" y="0"/>
                </a:cxn>
                <a:cxn ang="0">
                  <a:pos x="94" y="0"/>
                </a:cxn>
                <a:cxn ang="0">
                  <a:pos x="92" y="2"/>
                </a:cxn>
                <a:cxn ang="0">
                  <a:pos x="91" y="4"/>
                </a:cxn>
                <a:cxn ang="0">
                  <a:pos x="91" y="4"/>
                </a:cxn>
              </a:cxnLst>
              <a:rect l="0" t="0" r="r" b="b"/>
              <a:pathLst>
                <a:path w="103" h="223">
                  <a:moveTo>
                    <a:pt x="91" y="4"/>
                  </a:moveTo>
                  <a:lnTo>
                    <a:pt x="91" y="4"/>
                  </a:lnTo>
                  <a:lnTo>
                    <a:pt x="81" y="32"/>
                  </a:lnTo>
                  <a:lnTo>
                    <a:pt x="69" y="57"/>
                  </a:lnTo>
                  <a:lnTo>
                    <a:pt x="41" y="108"/>
                  </a:lnTo>
                  <a:lnTo>
                    <a:pt x="28" y="134"/>
                  </a:lnTo>
                  <a:lnTo>
                    <a:pt x="17" y="160"/>
                  </a:lnTo>
                  <a:lnTo>
                    <a:pt x="6" y="187"/>
                  </a:lnTo>
                  <a:lnTo>
                    <a:pt x="2" y="200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7"/>
                  </a:lnTo>
                  <a:lnTo>
                    <a:pt x="1" y="220"/>
                  </a:lnTo>
                  <a:lnTo>
                    <a:pt x="5" y="223"/>
                  </a:lnTo>
                  <a:lnTo>
                    <a:pt x="6" y="223"/>
                  </a:lnTo>
                  <a:lnTo>
                    <a:pt x="9" y="221"/>
                  </a:lnTo>
                  <a:lnTo>
                    <a:pt x="10" y="220"/>
                  </a:lnTo>
                  <a:lnTo>
                    <a:pt x="11" y="219"/>
                  </a:lnTo>
                  <a:lnTo>
                    <a:pt x="11" y="219"/>
                  </a:lnTo>
                  <a:lnTo>
                    <a:pt x="14" y="204"/>
                  </a:lnTo>
                  <a:lnTo>
                    <a:pt x="18" y="190"/>
                  </a:lnTo>
                  <a:lnTo>
                    <a:pt x="27" y="162"/>
                  </a:lnTo>
                  <a:lnTo>
                    <a:pt x="39" y="136"/>
                  </a:lnTo>
                  <a:lnTo>
                    <a:pt x="52" y="111"/>
                  </a:lnTo>
                  <a:lnTo>
                    <a:pt x="79" y="60"/>
                  </a:lnTo>
                  <a:lnTo>
                    <a:pt x="92" y="34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4"/>
                  </a:lnTo>
                  <a:lnTo>
                    <a:pt x="102" y="3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91" y="4"/>
                  </a:lnTo>
                  <a:lnTo>
                    <a:pt x="91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7" name="chenying0907 976">
              <a:extLst>
                <a:ext uri="{FF2B5EF4-FFF2-40B4-BE49-F238E27FC236}">
                  <a16:creationId xmlns:a16="http://schemas.microsoft.com/office/drawing/2014/main" id="{493C008B-CD12-421D-A7A0-F1B89DD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693" y="4127021"/>
              <a:ext cx="48707" cy="119301"/>
            </a:xfrm>
            <a:custGeom>
              <a:avLst/>
              <a:gdLst/>
              <a:ahLst/>
              <a:cxnLst>
                <a:cxn ang="0">
                  <a:pos x="114" y="6"/>
                </a:cxn>
                <a:cxn ang="0">
                  <a:pos x="114" y="6"/>
                </a:cxn>
                <a:cxn ang="0">
                  <a:pos x="113" y="15"/>
                </a:cxn>
                <a:cxn ang="0">
                  <a:pos x="110" y="24"/>
                </a:cxn>
                <a:cxn ang="0">
                  <a:pos x="103" y="40"/>
                </a:cxn>
                <a:cxn ang="0">
                  <a:pos x="96" y="57"/>
                </a:cxn>
                <a:cxn ang="0">
                  <a:pos x="89" y="74"/>
                </a:cxn>
                <a:cxn ang="0">
                  <a:pos x="89" y="74"/>
                </a:cxn>
                <a:cxn ang="0">
                  <a:pos x="73" y="119"/>
                </a:cxn>
                <a:cxn ang="0">
                  <a:pos x="65" y="140"/>
                </a:cxn>
                <a:cxn ang="0">
                  <a:pos x="55" y="162"/>
                </a:cxn>
                <a:cxn ang="0">
                  <a:pos x="55" y="162"/>
                </a:cxn>
                <a:cxn ang="0">
                  <a:pos x="38" y="198"/>
                </a:cxn>
                <a:cxn ang="0">
                  <a:pos x="21" y="233"/>
                </a:cxn>
                <a:cxn ang="0">
                  <a:pos x="14" y="251"/>
                </a:cxn>
                <a:cxn ang="0">
                  <a:pos x="8" y="270"/>
                </a:cxn>
                <a:cxn ang="0">
                  <a:pos x="3" y="288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0" y="310"/>
                </a:cxn>
                <a:cxn ang="0">
                  <a:pos x="1" y="312"/>
                </a:cxn>
                <a:cxn ang="0">
                  <a:pos x="3" y="313"/>
                </a:cxn>
                <a:cxn ang="0">
                  <a:pos x="4" y="313"/>
                </a:cxn>
                <a:cxn ang="0">
                  <a:pos x="9" y="312"/>
                </a:cxn>
                <a:cxn ang="0">
                  <a:pos x="11" y="310"/>
                </a:cxn>
                <a:cxn ang="0">
                  <a:pos x="11" y="308"/>
                </a:cxn>
                <a:cxn ang="0">
                  <a:pos x="11" y="308"/>
                </a:cxn>
                <a:cxn ang="0">
                  <a:pos x="16" y="285"/>
                </a:cxn>
                <a:cxn ang="0">
                  <a:pos x="21" y="263"/>
                </a:cxn>
                <a:cxn ang="0">
                  <a:pos x="29" y="242"/>
                </a:cxn>
                <a:cxn ang="0">
                  <a:pos x="39" y="223"/>
                </a:cxn>
                <a:cxn ang="0">
                  <a:pos x="59" y="181"/>
                </a:cxn>
                <a:cxn ang="0">
                  <a:pos x="68" y="161"/>
                </a:cxn>
                <a:cxn ang="0">
                  <a:pos x="79" y="140"/>
                </a:cxn>
                <a:cxn ang="0">
                  <a:pos x="79" y="140"/>
                </a:cxn>
                <a:cxn ang="0">
                  <a:pos x="85" y="121"/>
                </a:cxn>
                <a:cxn ang="0">
                  <a:pos x="92" y="101"/>
                </a:cxn>
                <a:cxn ang="0">
                  <a:pos x="105" y="60"/>
                </a:cxn>
                <a:cxn ang="0">
                  <a:pos x="105" y="60"/>
                </a:cxn>
                <a:cxn ang="0">
                  <a:pos x="109" y="54"/>
                </a:cxn>
                <a:cxn ang="0">
                  <a:pos x="113" y="47"/>
                </a:cxn>
                <a:cxn ang="0">
                  <a:pos x="116" y="40"/>
                </a:cxn>
                <a:cxn ang="0">
                  <a:pos x="120" y="33"/>
                </a:cxn>
                <a:cxn ang="0">
                  <a:pos x="120" y="33"/>
                </a:cxn>
                <a:cxn ang="0">
                  <a:pos x="123" y="26"/>
                </a:cxn>
                <a:cxn ang="0">
                  <a:pos x="124" y="2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4" y="3"/>
                </a:cxn>
                <a:cxn ang="0">
                  <a:pos x="123" y="2"/>
                </a:cxn>
                <a:cxn ang="0">
                  <a:pos x="120" y="0"/>
                </a:cxn>
                <a:cxn ang="0">
                  <a:pos x="115" y="2"/>
                </a:cxn>
                <a:cxn ang="0">
                  <a:pos x="114" y="3"/>
                </a:cxn>
                <a:cxn ang="0">
                  <a:pos x="114" y="6"/>
                </a:cxn>
                <a:cxn ang="0">
                  <a:pos x="114" y="6"/>
                </a:cxn>
              </a:cxnLst>
              <a:rect l="0" t="0" r="r" b="b"/>
              <a:pathLst>
                <a:path w="126" h="313">
                  <a:moveTo>
                    <a:pt x="114" y="6"/>
                  </a:moveTo>
                  <a:lnTo>
                    <a:pt x="114" y="6"/>
                  </a:lnTo>
                  <a:lnTo>
                    <a:pt x="113" y="15"/>
                  </a:lnTo>
                  <a:lnTo>
                    <a:pt x="110" y="24"/>
                  </a:lnTo>
                  <a:lnTo>
                    <a:pt x="103" y="40"/>
                  </a:lnTo>
                  <a:lnTo>
                    <a:pt x="96" y="57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73" y="119"/>
                  </a:lnTo>
                  <a:lnTo>
                    <a:pt x="65" y="140"/>
                  </a:lnTo>
                  <a:lnTo>
                    <a:pt x="55" y="162"/>
                  </a:lnTo>
                  <a:lnTo>
                    <a:pt x="55" y="162"/>
                  </a:lnTo>
                  <a:lnTo>
                    <a:pt x="38" y="198"/>
                  </a:lnTo>
                  <a:lnTo>
                    <a:pt x="21" y="233"/>
                  </a:lnTo>
                  <a:lnTo>
                    <a:pt x="14" y="251"/>
                  </a:lnTo>
                  <a:lnTo>
                    <a:pt x="8" y="270"/>
                  </a:lnTo>
                  <a:lnTo>
                    <a:pt x="3" y="288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1" y="312"/>
                  </a:lnTo>
                  <a:lnTo>
                    <a:pt x="3" y="313"/>
                  </a:lnTo>
                  <a:lnTo>
                    <a:pt x="4" y="313"/>
                  </a:lnTo>
                  <a:lnTo>
                    <a:pt x="9" y="312"/>
                  </a:lnTo>
                  <a:lnTo>
                    <a:pt x="11" y="310"/>
                  </a:lnTo>
                  <a:lnTo>
                    <a:pt x="11" y="308"/>
                  </a:lnTo>
                  <a:lnTo>
                    <a:pt x="11" y="308"/>
                  </a:lnTo>
                  <a:lnTo>
                    <a:pt x="16" y="285"/>
                  </a:lnTo>
                  <a:lnTo>
                    <a:pt x="21" y="263"/>
                  </a:lnTo>
                  <a:lnTo>
                    <a:pt x="29" y="242"/>
                  </a:lnTo>
                  <a:lnTo>
                    <a:pt x="39" y="223"/>
                  </a:lnTo>
                  <a:lnTo>
                    <a:pt x="59" y="181"/>
                  </a:lnTo>
                  <a:lnTo>
                    <a:pt x="68" y="161"/>
                  </a:lnTo>
                  <a:lnTo>
                    <a:pt x="79" y="140"/>
                  </a:lnTo>
                  <a:lnTo>
                    <a:pt x="79" y="140"/>
                  </a:lnTo>
                  <a:lnTo>
                    <a:pt x="85" y="121"/>
                  </a:lnTo>
                  <a:lnTo>
                    <a:pt x="92" y="101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9" y="54"/>
                  </a:lnTo>
                  <a:lnTo>
                    <a:pt x="113" y="47"/>
                  </a:lnTo>
                  <a:lnTo>
                    <a:pt x="116" y="40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23" y="26"/>
                  </a:lnTo>
                  <a:lnTo>
                    <a:pt x="124" y="2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4" y="3"/>
                  </a:lnTo>
                  <a:lnTo>
                    <a:pt x="123" y="2"/>
                  </a:lnTo>
                  <a:lnTo>
                    <a:pt x="120" y="0"/>
                  </a:lnTo>
                  <a:lnTo>
                    <a:pt x="115" y="2"/>
                  </a:lnTo>
                  <a:lnTo>
                    <a:pt x="114" y="3"/>
                  </a:lnTo>
                  <a:lnTo>
                    <a:pt x="114" y="6"/>
                  </a:lnTo>
                  <a:lnTo>
                    <a:pt x="114" y="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8" name="chenying0907 977">
              <a:extLst>
                <a:ext uri="{FF2B5EF4-FFF2-40B4-BE49-F238E27FC236}">
                  <a16:creationId xmlns:a16="http://schemas.microsoft.com/office/drawing/2014/main" id="{EE6BD4DC-9C5E-4C34-8E6F-67ABFEAA1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832" y="4149963"/>
              <a:ext cx="54992" cy="104006"/>
            </a:xfrm>
            <a:custGeom>
              <a:avLst/>
              <a:gdLst/>
              <a:ahLst/>
              <a:cxnLst>
                <a:cxn ang="0">
                  <a:pos x="133" y="1"/>
                </a:cxn>
                <a:cxn ang="0">
                  <a:pos x="133" y="1"/>
                </a:cxn>
                <a:cxn ang="0">
                  <a:pos x="120" y="12"/>
                </a:cxn>
                <a:cxn ang="0">
                  <a:pos x="110" y="25"/>
                </a:cxn>
                <a:cxn ang="0">
                  <a:pos x="101" y="38"/>
                </a:cxn>
                <a:cxn ang="0">
                  <a:pos x="91" y="52"/>
                </a:cxn>
                <a:cxn ang="0">
                  <a:pos x="77" y="82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26" y="191"/>
                </a:cxn>
                <a:cxn ang="0">
                  <a:pos x="26" y="191"/>
                </a:cxn>
                <a:cxn ang="0">
                  <a:pos x="18" y="208"/>
                </a:cxn>
                <a:cxn ang="0">
                  <a:pos x="10" y="226"/>
                </a:cxn>
                <a:cxn ang="0">
                  <a:pos x="4" y="244"/>
                </a:cxn>
                <a:cxn ang="0">
                  <a:pos x="1" y="253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265"/>
                </a:cxn>
                <a:cxn ang="0">
                  <a:pos x="1" y="267"/>
                </a:cxn>
                <a:cxn ang="0">
                  <a:pos x="2" y="268"/>
                </a:cxn>
                <a:cxn ang="0">
                  <a:pos x="5" y="269"/>
                </a:cxn>
                <a:cxn ang="0">
                  <a:pos x="9" y="267"/>
                </a:cxn>
                <a:cxn ang="0">
                  <a:pos x="10" y="265"/>
                </a:cxn>
                <a:cxn ang="0">
                  <a:pos x="10" y="263"/>
                </a:cxn>
                <a:cxn ang="0">
                  <a:pos x="10" y="263"/>
                </a:cxn>
                <a:cxn ang="0">
                  <a:pos x="13" y="253"/>
                </a:cxn>
                <a:cxn ang="0">
                  <a:pos x="16" y="243"/>
                </a:cxn>
                <a:cxn ang="0">
                  <a:pos x="22" y="225"/>
                </a:cxn>
                <a:cxn ang="0">
                  <a:pos x="40" y="188"/>
                </a:cxn>
                <a:cxn ang="0">
                  <a:pos x="40" y="188"/>
                </a:cxn>
                <a:cxn ang="0">
                  <a:pos x="56" y="153"/>
                </a:cxn>
                <a:cxn ang="0">
                  <a:pos x="73" y="117"/>
                </a:cxn>
                <a:cxn ang="0">
                  <a:pos x="73" y="117"/>
                </a:cxn>
                <a:cxn ang="0">
                  <a:pos x="86" y="89"/>
                </a:cxn>
                <a:cxn ang="0">
                  <a:pos x="99" y="60"/>
                </a:cxn>
                <a:cxn ang="0">
                  <a:pos x="108" y="47"/>
                </a:cxn>
                <a:cxn ang="0">
                  <a:pos x="116" y="34"/>
                </a:cxn>
                <a:cxn ang="0">
                  <a:pos x="127" y="22"/>
                </a:cxn>
                <a:cxn ang="0">
                  <a:pos x="140" y="12"/>
                </a:cxn>
                <a:cxn ang="0">
                  <a:pos x="140" y="12"/>
                </a:cxn>
                <a:cxn ang="0">
                  <a:pos x="141" y="9"/>
                </a:cxn>
                <a:cxn ang="0">
                  <a:pos x="141" y="8"/>
                </a:cxn>
                <a:cxn ang="0">
                  <a:pos x="141" y="2"/>
                </a:cxn>
                <a:cxn ang="0">
                  <a:pos x="140" y="1"/>
                </a:cxn>
                <a:cxn ang="0">
                  <a:pos x="137" y="0"/>
                </a:cxn>
                <a:cxn ang="0">
                  <a:pos x="136" y="0"/>
                </a:cxn>
                <a:cxn ang="0">
                  <a:pos x="133" y="1"/>
                </a:cxn>
                <a:cxn ang="0">
                  <a:pos x="133" y="1"/>
                </a:cxn>
              </a:cxnLst>
              <a:rect l="0" t="0" r="r" b="b"/>
              <a:pathLst>
                <a:path w="141" h="269">
                  <a:moveTo>
                    <a:pt x="133" y="1"/>
                  </a:moveTo>
                  <a:lnTo>
                    <a:pt x="133" y="1"/>
                  </a:lnTo>
                  <a:lnTo>
                    <a:pt x="120" y="12"/>
                  </a:lnTo>
                  <a:lnTo>
                    <a:pt x="110" y="25"/>
                  </a:lnTo>
                  <a:lnTo>
                    <a:pt x="101" y="38"/>
                  </a:lnTo>
                  <a:lnTo>
                    <a:pt x="91" y="52"/>
                  </a:lnTo>
                  <a:lnTo>
                    <a:pt x="77" y="82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26" y="191"/>
                  </a:lnTo>
                  <a:lnTo>
                    <a:pt x="26" y="191"/>
                  </a:lnTo>
                  <a:lnTo>
                    <a:pt x="18" y="208"/>
                  </a:lnTo>
                  <a:lnTo>
                    <a:pt x="10" y="226"/>
                  </a:lnTo>
                  <a:lnTo>
                    <a:pt x="4" y="244"/>
                  </a:lnTo>
                  <a:lnTo>
                    <a:pt x="1" y="253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65"/>
                  </a:lnTo>
                  <a:lnTo>
                    <a:pt x="1" y="267"/>
                  </a:lnTo>
                  <a:lnTo>
                    <a:pt x="2" y="268"/>
                  </a:lnTo>
                  <a:lnTo>
                    <a:pt x="5" y="269"/>
                  </a:lnTo>
                  <a:lnTo>
                    <a:pt x="9" y="267"/>
                  </a:lnTo>
                  <a:lnTo>
                    <a:pt x="10" y="265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3" y="253"/>
                  </a:lnTo>
                  <a:lnTo>
                    <a:pt x="16" y="243"/>
                  </a:lnTo>
                  <a:lnTo>
                    <a:pt x="22" y="225"/>
                  </a:lnTo>
                  <a:lnTo>
                    <a:pt x="40" y="188"/>
                  </a:lnTo>
                  <a:lnTo>
                    <a:pt x="40" y="188"/>
                  </a:lnTo>
                  <a:lnTo>
                    <a:pt x="56" y="153"/>
                  </a:lnTo>
                  <a:lnTo>
                    <a:pt x="73" y="117"/>
                  </a:lnTo>
                  <a:lnTo>
                    <a:pt x="73" y="117"/>
                  </a:lnTo>
                  <a:lnTo>
                    <a:pt x="86" y="89"/>
                  </a:lnTo>
                  <a:lnTo>
                    <a:pt x="99" y="60"/>
                  </a:lnTo>
                  <a:lnTo>
                    <a:pt x="108" y="47"/>
                  </a:lnTo>
                  <a:lnTo>
                    <a:pt x="116" y="34"/>
                  </a:lnTo>
                  <a:lnTo>
                    <a:pt x="127" y="2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1" y="9"/>
                  </a:lnTo>
                  <a:lnTo>
                    <a:pt x="141" y="8"/>
                  </a:lnTo>
                  <a:lnTo>
                    <a:pt x="141" y="2"/>
                  </a:lnTo>
                  <a:lnTo>
                    <a:pt x="140" y="1"/>
                  </a:lnTo>
                  <a:lnTo>
                    <a:pt x="137" y="0"/>
                  </a:lnTo>
                  <a:lnTo>
                    <a:pt x="136" y="0"/>
                  </a:lnTo>
                  <a:lnTo>
                    <a:pt x="133" y="1"/>
                  </a:lnTo>
                  <a:lnTo>
                    <a:pt x="133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9" name="chenying0907 978">
              <a:extLst>
                <a:ext uri="{FF2B5EF4-FFF2-40B4-BE49-F238E27FC236}">
                  <a16:creationId xmlns:a16="http://schemas.microsoft.com/office/drawing/2014/main" id="{1FCAEE1B-9E69-456D-9D1E-A43AD6FB9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116" y="4172906"/>
              <a:ext cx="59705" cy="107065"/>
            </a:xfrm>
            <a:custGeom>
              <a:avLst/>
              <a:gdLst/>
              <a:ahLst/>
              <a:cxnLst>
                <a:cxn ang="0">
                  <a:pos x="147" y="2"/>
                </a:cxn>
                <a:cxn ang="0">
                  <a:pos x="147" y="2"/>
                </a:cxn>
                <a:cxn ang="0">
                  <a:pos x="132" y="12"/>
                </a:cxn>
                <a:cxn ang="0">
                  <a:pos x="121" y="23"/>
                </a:cxn>
                <a:cxn ang="0">
                  <a:pos x="110" y="36"/>
                </a:cxn>
                <a:cxn ang="0">
                  <a:pos x="101" y="49"/>
                </a:cxn>
                <a:cxn ang="0">
                  <a:pos x="92" y="63"/>
                </a:cxn>
                <a:cxn ang="0">
                  <a:pos x="84" y="77"/>
                </a:cxn>
                <a:cxn ang="0">
                  <a:pos x="70" y="108"/>
                </a:cxn>
                <a:cxn ang="0">
                  <a:pos x="70" y="108"/>
                </a:cxn>
                <a:cxn ang="0">
                  <a:pos x="51" y="148"/>
                </a:cxn>
                <a:cxn ang="0">
                  <a:pos x="33" y="190"/>
                </a:cxn>
                <a:cxn ang="0">
                  <a:pos x="2" y="274"/>
                </a:cxn>
                <a:cxn ang="0">
                  <a:pos x="2" y="274"/>
                </a:cxn>
                <a:cxn ang="0">
                  <a:pos x="0" y="275"/>
                </a:cxn>
                <a:cxn ang="0">
                  <a:pos x="2" y="278"/>
                </a:cxn>
                <a:cxn ang="0">
                  <a:pos x="3" y="279"/>
                </a:cxn>
                <a:cxn ang="0">
                  <a:pos x="4" y="280"/>
                </a:cxn>
                <a:cxn ang="0">
                  <a:pos x="9" y="279"/>
                </a:cxn>
                <a:cxn ang="0">
                  <a:pos x="11" y="278"/>
                </a:cxn>
                <a:cxn ang="0">
                  <a:pos x="12" y="276"/>
                </a:cxn>
                <a:cxn ang="0">
                  <a:pos x="12" y="276"/>
                </a:cxn>
                <a:cxn ang="0">
                  <a:pos x="41" y="200"/>
                </a:cxn>
                <a:cxn ang="0">
                  <a:pos x="55" y="164"/>
                </a:cxn>
                <a:cxn ang="0">
                  <a:pos x="72" y="127"/>
                </a:cxn>
                <a:cxn ang="0">
                  <a:pos x="72" y="127"/>
                </a:cxn>
                <a:cxn ang="0">
                  <a:pos x="88" y="94"/>
                </a:cxn>
                <a:cxn ang="0">
                  <a:pos x="96" y="79"/>
                </a:cxn>
                <a:cxn ang="0">
                  <a:pos x="105" y="63"/>
                </a:cxn>
                <a:cxn ang="0">
                  <a:pos x="114" y="49"/>
                </a:cxn>
                <a:cxn ang="0">
                  <a:pos x="126" y="36"/>
                </a:cxn>
                <a:cxn ang="0">
                  <a:pos x="138" y="23"/>
                </a:cxn>
                <a:cxn ang="0">
                  <a:pos x="152" y="11"/>
                </a:cxn>
                <a:cxn ang="0">
                  <a:pos x="152" y="11"/>
                </a:cxn>
                <a:cxn ang="0">
                  <a:pos x="155" y="9"/>
                </a:cxn>
                <a:cxn ang="0">
                  <a:pos x="155" y="7"/>
                </a:cxn>
                <a:cxn ang="0">
                  <a:pos x="155" y="3"/>
                </a:cxn>
                <a:cxn ang="0">
                  <a:pos x="153" y="2"/>
                </a:cxn>
                <a:cxn ang="0">
                  <a:pos x="151" y="0"/>
                </a:cxn>
                <a:cxn ang="0">
                  <a:pos x="149" y="0"/>
                </a:cxn>
                <a:cxn ang="0">
                  <a:pos x="147" y="2"/>
                </a:cxn>
                <a:cxn ang="0">
                  <a:pos x="147" y="2"/>
                </a:cxn>
              </a:cxnLst>
              <a:rect l="0" t="0" r="r" b="b"/>
              <a:pathLst>
                <a:path w="155" h="280">
                  <a:moveTo>
                    <a:pt x="147" y="2"/>
                  </a:moveTo>
                  <a:lnTo>
                    <a:pt x="147" y="2"/>
                  </a:lnTo>
                  <a:lnTo>
                    <a:pt x="132" y="12"/>
                  </a:lnTo>
                  <a:lnTo>
                    <a:pt x="121" y="23"/>
                  </a:lnTo>
                  <a:lnTo>
                    <a:pt x="110" y="36"/>
                  </a:lnTo>
                  <a:lnTo>
                    <a:pt x="101" y="49"/>
                  </a:lnTo>
                  <a:lnTo>
                    <a:pt x="92" y="63"/>
                  </a:lnTo>
                  <a:lnTo>
                    <a:pt x="84" y="77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51" y="148"/>
                  </a:lnTo>
                  <a:lnTo>
                    <a:pt x="33" y="190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0" y="275"/>
                  </a:lnTo>
                  <a:lnTo>
                    <a:pt x="2" y="278"/>
                  </a:lnTo>
                  <a:lnTo>
                    <a:pt x="3" y="279"/>
                  </a:lnTo>
                  <a:lnTo>
                    <a:pt x="4" y="280"/>
                  </a:lnTo>
                  <a:lnTo>
                    <a:pt x="9" y="279"/>
                  </a:lnTo>
                  <a:lnTo>
                    <a:pt x="11" y="278"/>
                  </a:lnTo>
                  <a:lnTo>
                    <a:pt x="12" y="276"/>
                  </a:lnTo>
                  <a:lnTo>
                    <a:pt x="12" y="276"/>
                  </a:lnTo>
                  <a:lnTo>
                    <a:pt x="41" y="200"/>
                  </a:lnTo>
                  <a:lnTo>
                    <a:pt x="55" y="164"/>
                  </a:lnTo>
                  <a:lnTo>
                    <a:pt x="72" y="127"/>
                  </a:lnTo>
                  <a:lnTo>
                    <a:pt x="72" y="127"/>
                  </a:lnTo>
                  <a:lnTo>
                    <a:pt x="88" y="94"/>
                  </a:lnTo>
                  <a:lnTo>
                    <a:pt x="96" y="79"/>
                  </a:lnTo>
                  <a:lnTo>
                    <a:pt x="105" y="63"/>
                  </a:lnTo>
                  <a:lnTo>
                    <a:pt x="114" y="49"/>
                  </a:lnTo>
                  <a:lnTo>
                    <a:pt x="126" y="36"/>
                  </a:lnTo>
                  <a:lnTo>
                    <a:pt x="138" y="23"/>
                  </a:lnTo>
                  <a:lnTo>
                    <a:pt x="152" y="11"/>
                  </a:lnTo>
                  <a:lnTo>
                    <a:pt x="152" y="11"/>
                  </a:lnTo>
                  <a:lnTo>
                    <a:pt x="155" y="9"/>
                  </a:lnTo>
                  <a:lnTo>
                    <a:pt x="155" y="7"/>
                  </a:lnTo>
                  <a:lnTo>
                    <a:pt x="155" y="3"/>
                  </a:lnTo>
                  <a:lnTo>
                    <a:pt x="153" y="2"/>
                  </a:lnTo>
                  <a:lnTo>
                    <a:pt x="151" y="0"/>
                  </a:lnTo>
                  <a:lnTo>
                    <a:pt x="149" y="0"/>
                  </a:lnTo>
                  <a:lnTo>
                    <a:pt x="147" y="2"/>
                  </a:lnTo>
                  <a:lnTo>
                    <a:pt x="147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0" name="chenying0907 979">
              <a:extLst>
                <a:ext uri="{FF2B5EF4-FFF2-40B4-BE49-F238E27FC236}">
                  <a16:creationId xmlns:a16="http://schemas.microsoft.com/office/drawing/2014/main" id="{61DF23B3-7844-4645-BB63-A727D83AB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970" y="4194319"/>
              <a:ext cx="58134" cy="102477"/>
            </a:xfrm>
            <a:custGeom>
              <a:avLst/>
              <a:gdLst/>
              <a:ahLst/>
              <a:cxnLst>
                <a:cxn ang="0">
                  <a:pos x="139" y="1"/>
                </a:cxn>
                <a:cxn ang="0">
                  <a:pos x="139" y="1"/>
                </a:cxn>
                <a:cxn ang="0">
                  <a:pos x="127" y="17"/>
                </a:cxn>
                <a:cxn ang="0">
                  <a:pos x="117" y="33"/>
                </a:cxn>
                <a:cxn ang="0">
                  <a:pos x="97" y="64"/>
                </a:cxn>
                <a:cxn ang="0">
                  <a:pos x="82" y="98"/>
                </a:cxn>
                <a:cxn ang="0">
                  <a:pos x="65" y="132"/>
                </a:cxn>
                <a:cxn ang="0">
                  <a:pos x="65" y="132"/>
                </a:cxn>
                <a:cxn ang="0">
                  <a:pos x="27" y="206"/>
                </a:cxn>
                <a:cxn ang="0">
                  <a:pos x="27" y="206"/>
                </a:cxn>
                <a:cxn ang="0">
                  <a:pos x="16" y="233"/>
                </a:cxn>
                <a:cxn ang="0">
                  <a:pos x="8" y="248"/>
                </a:cxn>
                <a:cxn ang="0">
                  <a:pos x="6" y="255"/>
                </a:cxn>
                <a:cxn ang="0">
                  <a:pos x="3" y="257"/>
                </a:cxn>
                <a:cxn ang="0">
                  <a:pos x="3" y="257"/>
                </a:cxn>
                <a:cxn ang="0">
                  <a:pos x="0" y="259"/>
                </a:cxn>
                <a:cxn ang="0">
                  <a:pos x="0" y="261"/>
                </a:cxn>
                <a:cxn ang="0">
                  <a:pos x="0" y="265"/>
                </a:cxn>
                <a:cxn ang="0">
                  <a:pos x="4" y="268"/>
                </a:cxn>
                <a:cxn ang="0">
                  <a:pos x="6" y="268"/>
                </a:cxn>
                <a:cxn ang="0">
                  <a:pos x="8" y="267"/>
                </a:cxn>
                <a:cxn ang="0">
                  <a:pos x="8" y="267"/>
                </a:cxn>
                <a:cxn ang="0">
                  <a:pos x="13" y="263"/>
                </a:cxn>
                <a:cxn ang="0">
                  <a:pos x="17" y="256"/>
                </a:cxn>
                <a:cxn ang="0">
                  <a:pos x="21" y="243"/>
                </a:cxn>
                <a:cxn ang="0">
                  <a:pos x="21" y="243"/>
                </a:cxn>
                <a:cxn ang="0">
                  <a:pos x="30" y="223"/>
                </a:cxn>
                <a:cxn ang="0">
                  <a:pos x="40" y="204"/>
                </a:cxn>
                <a:cxn ang="0">
                  <a:pos x="61" y="166"/>
                </a:cxn>
                <a:cxn ang="0">
                  <a:pos x="61" y="166"/>
                </a:cxn>
                <a:cxn ang="0">
                  <a:pos x="80" y="125"/>
                </a:cxn>
                <a:cxn ang="0">
                  <a:pos x="100" y="85"/>
                </a:cxn>
                <a:cxn ang="0">
                  <a:pos x="110" y="65"/>
                </a:cxn>
                <a:cxn ang="0">
                  <a:pos x="121" y="46"/>
                </a:cxn>
                <a:cxn ang="0">
                  <a:pos x="133" y="27"/>
                </a:cxn>
                <a:cxn ang="0">
                  <a:pos x="147" y="9"/>
                </a:cxn>
                <a:cxn ang="0">
                  <a:pos x="147" y="9"/>
                </a:cxn>
                <a:cxn ang="0">
                  <a:pos x="148" y="8"/>
                </a:cxn>
                <a:cxn ang="0">
                  <a:pos x="148" y="5"/>
                </a:cxn>
                <a:cxn ang="0">
                  <a:pos x="146" y="1"/>
                </a:cxn>
                <a:cxn ang="0">
                  <a:pos x="144" y="0"/>
                </a:cxn>
                <a:cxn ang="0">
                  <a:pos x="142" y="0"/>
                </a:cxn>
                <a:cxn ang="0">
                  <a:pos x="140" y="0"/>
                </a:cxn>
                <a:cxn ang="0">
                  <a:pos x="139" y="1"/>
                </a:cxn>
                <a:cxn ang="0">
                  <a:pos x="139" y="1"/>
                </a:cxn>
              </a:cxnLst>
              <a:rect l="0" t="0" r="r" b="b"/>
              <a:pathLst>
                <a:path w="148" h="268">
                  <a:moveTo>
                    <a:pt x="139" y="1"/>
                  </a:moveTo>
                  <a:lnTo>
                    <a:pt x="139" y="1"/>
                  </a:lnTo>
                  <a:lnTo>
                    <a:pt x="127" y="17"/>
                  </a:lnTo>
                  <a:lnTo>
                    <a:pt x="117" y="33"/>
                  </a:lnTo>
                  <a:lnTo>
                    <a:pt x="97" y="64"/>
                  </a:lnTo>
                  <a:lnTo>
                    <a:pt x="82" y="98"/>
                  </a:lnTo>
                  <a:lnTo>
                    <a:pt x="65" y="132"/>
                  </a:lnTo>
                  <a:lnTo>
                    <a:pt x="65" y="132"/>
                  </a:lnTo>
                  <a:lnTo>
                    <a:pt x="27" y="206"/>
                  </a:lnTo>
                  <a:lnTo>
                    <a:pt x="27" y="206"/>
                  </a:lnTo>
                  <a:lnTo>
                    <a:pt x="16" y="233"/>
                  </a:lnTo>
                  <a:lnTo>
                    <a:pt x="8" y="248"/>
                  </a:lnTo>
                  <a:lnTo>
                    <a:pt x="6" y="255"/>
                  </a:lnTo>
                  <a:lnTo>
                    <a:pt x="3" y="257"/>
                  </a:lnTo>
                  <a:lnTo>
                    <a:pt x="3" y="257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5"/>
                  </a:lnTo>
                  <a:lnTo>
                    <a:pt x="4" y="268"/>
                  </a:lnTo>
                  <a:lnTo>
                    <a:pt x="6" y="268"/>
                  </a:lnTo>
                  <a:lnTo>
                    <a:pt x="8" y="267"/>
                  </a:lnTo>
                  <a:lnTo>
                    <a:pt x="8" y="267"/>
                  </a:lnTo>
                  <a:lnTo>
                    <a:pt x="13" y="263"/>
                  </a:lnTo>
                  <a:lnTo>
                    <a:pt x="17" y="256"/>
                  </a:lnTo>
                  <a:lnTo>
                    <a:pt x="21" y="243"/>
                  </a:lnTo>
                  <a:lnTo>
                    <a:pt x="21" y="243"/>
                  </a:lnTo>
                  <a:lnTo>
                    <a:pt x="30" y="223"/>
                  </a:lnTo>
                  <a:lnTo>
                    <a:pt x="40" y="204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80" y="125"/>
                  </a:lnTo>
                  <a:lnTo>
                    <a:pt x="100" y="85"/>
                  </a:lnTo>
                  <a:lnTo>
                    <a:pt x="110" y="65"/>
                  </a:lnTo>
                  <a:lnTo>
                    <a:pt x="121" y="46"/>
                  </a:lnTo>
                  <a:lnTo>
                    <a:pt x="133" y="27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6" y="1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1" name="chenying0907 980">
              <a:extLst>
                <a:ext uri="{FF2B5EF4-FFF2-40B4-BE49-F238E27FC236}">
                  <a16:creationId xmlns:a16="http://schemas.microsoft.com/office/drawing/2014/main" id="{BBD08DFE-AD2D-4F37-B12F-2251D6DB0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964" y="4209614"/>
              <a:ext cx="40851" cy="76475"/>
            </a:xfrm>
            <a:custGeom>
              <a:avLst/>
              <a:gdLst/>
              <a:ahLst/>
              <a:cxnLst>
                <a:cxn ang="0">
                  <a:pos x="92" y="3"/>
                </a:cxn>
                <a:cxn ang="0">
                  <a:pos x="92" y="3"/>
                </a:cxn>
                <a:cxn ang="0">
                  <a:pos x="85" y="13"/>
                </a:cxn>
                <a:cxn ang="0">
                  <a:pos x="80" y="24"/>
                </a:cxn>
                <a:cxn ang="0">
                  <a:pos x="70" y="47"/>
                </a:cxn>
                <a:cxn ang="0">
                  <a:pos x="61" y="71"/>
                </a:cxn>
                <a:cxn ang="0">
                  <a:pos x="50" y="95"/>
                </a:cxn>
                <a:cxn ang="0">
                  <a:pos x="50" y="95"/>
                </a:cxn>
                <a:cxn ang="0">
                  <a:pos x="38" y="119"/>
                </a:cxn>
                <a:cxn ang="0">
                  <a:pos x="27" y="143"/>
                </a:cxn>
                <a:cxn ang="0">
                  <a:pos x="2" y="191"/>
                </a:cxn>
                <a:cxn ang="0">
                  <a:pos x="2" y="191"/>
                </a:cxn>
                <a:cxn ang="0">
                  <a:pos x="0" y="193"/>
                </a:cxn>
                <a:cxn ang="0">
                  <a:pos x="0" y="195"/>
                </a:cxn>
                <a:cxn ang="0">
                  <a:pos x="3" y="198"/>
                </a:cxn>
                <a:cxn ang="0">
                  <a:pos x="7" y="199"/>
                </a:cxn>
                <a:cxn ang="0">
                  <a:pos x="10" y="198"/>
                </a:cxn>
                <a:cxn ang="0">
                  <a:pos x="11" y="197"/>
                </a:cxn>
                <a:cxn ang="0">
                  <a:pos x="11" y="197"/>
                </a:cxn>
                <a:cxn ang="0">
                  <a:pos x="37" y="149"/>
                </a:cxn>
                <a:cxn ang="0">
                  <a:pos x="61" y="101"/>
                </a:cxn>
                <a:cxn ang="0">
                  <a:pos x="61" y="101"/>
                </a:cxn>
                <a:cxn ang="0">
                  <a:pos x="70" y="78"/>
                </a:cxn>
                <a:cxn ang="0">
                  <a:pos x="79" y="53"/>
                </a:cxn>
                <a:cxn ang="0">
                  <a:pos x="89" y="30"/>
                </a:cxn>
                <a:cxn ang="0">
                  <a:pos x="96" y="19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2" y="2"/>
                </a:cxn>
                <a:cxn ang="0">
                  <a:pos x="101" y="0"/>
                </a:cxn>
                <a:cxn ang="0">
                  <a:pos x="96" y="0"/>
                </a:cxn>
                <a:cxn ang="0">
                  <a:pos x="95" y="0"/>
                </a:cxn>
                <a:cxn ang="0">
                  <a:pos x="92" y="3"/>
                </a:cxn>
                <a:cxn ang="0">
                  <a:pos x="92" y="3"/>
                </a:cxn>
              </a:cxnLst>
              <a:rect l="0" t="0" r="r" b="b"/>
              <a:pathLst>
                <a:path w="104" h="199">
                  <a:moveTo>
                    <a:pt x="92" y="3"/>
                  </a:moveTo>
                  <a:lnTo>
                    <a:pt x="92" y="3"/>
                  </a:lnTo>
                  <a:lnTo>
                    <a:pt x="85" y="13"/>
                  </a:lnTo>
                  <a:lnTo>
                    <a:pt x="80" y="24"/>
                  </a:lnTo>
                  <a:lnTo>
                    <a:pt x="70" y="47"/>
                  </a:lnTo>
                  <a:lnTo>
                    <a:pt x="61" y="71"/>
                  </a:lnTo>
                  <a:lnTo>
                    <a:pt x="50" y="95"/>
                  </a:lnTo>
                  <a:lnTo>
                    <a:pt x="50" y="95"/>
                  </a:lnTo>
                  <a:lnTo>
                    <a:pt x="38" y="119"/>
                  </a:lnTo>
                  <a:lnTo>
                    <a:pt x="27" y="143"/>
                  </a:lnTo>
                  <a:lnTo>
                    <a:pt x="2" y="191"/>
                  </a:lnTo>
                  <a:lnTo>
                    <a:pt x="2" y="191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3" y="198"/>
                  </a:lnTo>
                  <a:lnTo>
                    <a:pt x="7" y="199"/>
                  </a:lnTo>
                  <a:lnTo>
                    <a:pt x="10" y="198"/>
                  </a:lnTo>
                  <a:lnTo>
                    <a:pt x="11" y="197"/>
                  </a:lnTo>
                  <a:lnTo>
                    <a:pt x="11" y="197"/>
                  </a:lnTo>
                  <a:lnTo>
                    <a:pt x="37" y="149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70" y="78"/>
                  </a:lnTo>
                  <a:lnTo>
                    <a:pt x="79" y="53"/>
                  </a:lnTo>
                  <a:lnTo>
                    <a:pt x="89" y="30"/>
                  </a:lnTo>
                  <a:lnTo>
                    <a:pt x="96" y="19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2" y="2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2" y="3"/>
                  </a:lnTo>
                  <a:lnTo>
                    <a:pt x="92" y="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2" name="chenying0907 981">
              <a:extLst>
                <a:ext uri="{FF2B5EF4-FFF2-40B4-BE49-F238E27FC236}">
                  <a16:creationId xmlns:a16="http://schemas.microsoft.com/office/drawing/2014/main" id="{17EF68AF-C294-4BDC-A3F1-2BC0D578F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489" y="4021486"/>
              <a:ext cx="20426" cy="244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36" y="6"/>
                </a:cxn>
                <a:cxn ang="0">
                  <a:pos x="30" y="11"/>
                </a:cxn>
                <a:cxn ang="0">
                  <a:pos x="23" y="17"/>
                </a:cxn>
                <a:cxn ang="0">
                  <a:pos x="18" y="25"/>
                </a:cxn>
                <a:cxn ang="0">
                  <a:pos x="9" y="4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0" y="61"/>
                </a:cxn>
                <a:cxn ang="0">
                  <a:pos x="2" y="63"/>
                </a:cxn>
                <a:cxn ang="0">
                  <a:pos x="6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8" y="46"/>
                </a:cxn>
                <a:cxn ang="0">
                  <a:pos x="22" y="40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8" y="20"/>
                </a:cxn>
                <a:cxn ang="0">
                  <a:pos x="43" y="15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2" y="7"/>
                </a:cxn>
                <a:cxn ang="0">
                  <a:pos x="52" y="3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52" h="64">
                  <a:moveTo>
                    <a:pt x="44" y="0"/>
                  </a:moveTo>
                  <a:lnTo>
                    <a:pt x="44" y="0"/>
                  </a:lnTo>
                  <a:lnTo>
                    <a:pt x="36" y="6"/>
                  </a:lnTo>
                  <a:lnTo>
                    <a:pt x="30" y="11"/>
                  </a:lnTo>
                  <a:lnTo>
                    <a:pt x="23" y="17"/>
                  </a:lnTo>
                  <a:lnTo>
                    <a:pt x="18" y="25"/>
                  </a:lnTo>
                  <a:lnTo>
                    <a:pt x="9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2" y="63"/>
                  </a:lnTo>
                  <a:lnTo>
                    <a:pt x="6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8" y="46"/>
                  </a:lnTo>
                  <a:lnTo>
                    <a:pt x="22" y="40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8" y="20"/>
                  </a:lnTo>
                  <a:lnTo>
                    <a:pt x="43" y="15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3" name="chenying0907 982">
              <a:extLst>
                <a:ext uri="{FF2B5EF4-FFF2-40B4-BE49-F238E27FC236}">
                  <a16:creationId xmlns:a16="http://schemas.microsoft.com/office/drawing/2014/main" id="{1A34FAA5-8399-40CF-ADBF-E8C513413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770" y="4062783"/>
              <a:ext cx="21997" cy="32120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40" y="13"/>
                </a:cxn>
                <a:cxn ang="0">
                  <a:pos x="32" y="23"/>
                </a:cxn>
                <a:cxn ang="0">
                  <a:pos x="18" y="43"/>
                </a:cxn>
                <a:cxn ang="0">
                  <a:pos x="18" y="43"/>
                </a:cxn>
                <a:cxn ang="0">
                  <a:pos x="7" y="60"/>
                </a:cxn>
                <a:cxn ang="0">
                  <a:pos x="3" y="69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3" y="86"/>
                </a:cxn>
                <a:cxn ang="0">
                  <a:pos x="7" y="85"/>
                </a:cxn>
                <a:cxn ang="0">
                  <a:pos x="10" y="8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5" y="72"/>
                </a:cxn>
                <a:cxn ang="0">
                  <a:pos x="20" y="61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2" y="15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7" y="4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47" y="1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7" h="86">
                  <a:moveTo>
                    <a:pt x="45" y="2"/>
                  </a:moveTo>
                  <a:lnTo>
                    <a:pt x="45" y="2"/>
                  </a:lnTo>
                  <a:lnTo>
                    <a:pt x="40" y="13"/>
                  </a:lnTo>
                  <a:lnTo>
                    <a:pt x="32" y="2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7" y="60"/>
                  </a:lnTo>
                  <a:lnTo>
                    <a:pt x="3" y="6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6"/>
                  </a:lnTo>
                  <a:lnTo>
                    <a:pt x="7" y="85"/>
                  </a:lnTo>
                  <a:lnTo>
                    <a:pt x="10" y="8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5" y="72"/>
                  </a:lnTo>
                  <a:lnTo>
                    <a:pt x="20" y="61"/>
                  </a:lnTo>
                  <a:lnTo>
                    <a:pt x="32" y="43"/>
                  </a:lnTo>
                  <a:lnTo>
                    <a:pt x="45" y="24"/>
                  </a:lnTo>
                  <a:lnTo>
                    <a:pt x="52" y="15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7" y="4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7" y="1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4" name="chenying0907 983">
              <a:extLst>
                <a:ext uri="{FF2B5EF4-FFF2-40B4-BE49-F238E27FC236}">
                  <a16:creationId xmlns:a16="http://schemas.microsoft.com/office/drawing/2014/main" id="{75250A9B-32DA-4BE8-8218-EF7E2ECB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908" y="4090314"/>
              <a:ext cx="15712" cy="26002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30" y="7"/>
                </a:cxn>
                <a:cxn ang="0">
                  <a:pos x="29" y="11"/>
                </a:cxn>
                <a:cxn ang="0">
                  <a:pos x="28" y="13"/>
                </a:cxn>
                <a:cxn ang="0">
                  <a:pos x="24" y="20"/>
                </a:cxn>
                <a:cxn ang="0">
                  <a:pos x="18" y="26"/>
                </a:cxn>
                <a:cxn ang="0">
                  <a:pos x="14" y="33"/>
                </a:cxn>
                <a:cxn ang="0">
                  <a:pos x="14" y="33"/>
                </a:cxn>
                <a:cxn ang="0">
                  <a:pos x="7" y="47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9" y="67"/>
                </a:cxn>
                <a:cxn ang="0">
                  <a:pos x="11" y="64"/>
                </a:cxn>
                <a:cxn ang="0">
                  <a:pos x="11" y="64"/>
                </a:cxn>
                <a:cxn ang="0">
                  <a:pos x="18" y="47"/>
                </a:cxn>
                <a:cxn ang="0">
                  <a:pos x="24" y="39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4" y="26"/>
                </a:cxn>
                <a:cxn ang="0">
                  <a:pos x="38" y="20"/>
                </a:cxn>
                <a:cxn ang="0">
                  <a:pos x="41" y="13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4"/>
                </a:cxn>
                <a:cxn ang="0">
                  <a:pos x="41" y="1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31" y="4"/>
                </a:cxn>
                <a:cxn ang="0">
                  <a:pos x="30" y="7"/>
                </a:cxn>
                <a:cxn ang="0">
                  <a:pos x="30" y="7"/>
                </a:cxn>
              </a:cxnLst>
              <a:rect l="0" t="0" r="r" b="b"/>
              <a:pathLst>
                <a:path w="42" h="68">
                  <a:moveTo>
                    <a:pt x="30" y="7"/>
                  </a:moveTo>
                  <a:lnTo>
                    <a:pt x="30" y="7"/>
                  </a:lnTo>
                  <a:lnTo>
                    <a:pt x="29" y="11"/>
                  </a:lnTo>
                  <a:lnTo>
                    <a:pt x="28" y="13"/>
                  </a:lnTo>
                  <a:lnTo>
                    <a:pt x="24" y="20"/>
                  </a:lnTo>
                  <a:lnTo>
                    <a:pt x="18" y="26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7" y="4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7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8" y="47"/>
                  </a:lnTo>
                  <a:lnTo>
                    <a:pt x="24" y="39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38" y="20"/>
                  </a:lnTo>
                  <a:lnTo>
                    <a:pt x="41" y="13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4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31" y="4"/>
                  </a:lnTo>
                  <a:lnTo>
                    <a:pt x="30" y="7"/>
                  </a:lnTo>
                  <a:lnTo>
                    <a:pt x="30" y="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5" name="chenying0907 984">
              <a:extLst>
                <a:ext uri="{FF2B5EF4-FFF2-40B4-BE49-F238E27FC236}">
                  <a16:creationId xmlns:a16="http://schemas.microsoft.com/office/drawing/2014/main" id="{86C26EE9-10A2-432B-9AAE-184E0EDB6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331" y="4117845"/>
              <a:ext cx="17283" cy="22943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31" y="3"/>
                </a:cxn>
                <a:cxn ang="0">
                  <a:pos x="21" y="1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8" y="32"/>
                </a:cxn>
                <a:cxn ang="0">
                  <a:pos x="5" y="38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4"/>
                </a:cxn>
                <a:cxn ang="0">
                  <a:pos x="0" y="57"/>
                </a:cxn>
                <a:cxn ang="0">
                  <a:pos x="2" y="61"/>
                </a:cxn>
                <a:cxn ang="0">
                  <a:pos x="5" y="61"/>
                </a:cxn>
                <a:cxn ang="0">
                  <a:pos x="6" y="61"/>
                </a:cxn>
                <a:cxn ang="0">
                  <a:pos x="9" y="61"/>
                </a:cxn>
                <a:cxn ang="0">
                  <a:pos x="10" y="58"/>
                </a:cxn>
                <a:cxn ang="0">
                  <a:pos x="10" y="58"/>
                </a:cxn>
                <a:cxn ang="0">
                  <a:pos x="16" y="45"/>
                </a:cxn>
                <a:cxn ang="0">
                  <a:pos x="18" y="38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6" y="25"/>
                </a:cxn>
                <a:cxn ang="0">
                  <a:pos x="31" y="20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2" y="7"/>
                </a:cxn>
                <a:cxn ang="0">
                  <a:pos x="42" y="4"/>
                </a:cxn>
                <a:cxn ang="0">
                  <a:pos x="40" y="3"/>
                </a:cxn>
                <a:cxn ang="0">
                  <a:pos x="39" y="2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3"/>
                </a:cxn>
                <a:cxn ang="0">
                  <a:pos x="31" y="3"/>
                </a:cxn>
              </a:cxnLst>
              <a:rect l="0" t="0" r="r" b="b"/>
              <a:pathLst>
                <a:path w="42" h="61">
                  <a:moveTo>
                    <a:pt x="31" y="3"/>
                  </a:moveTo>
                  <a:lnTo>
                    <a:pt x="31" y="3"/>
                  </a:lnTo>
                  <a:lnTo>
                    <a:pt x="21" y="1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32"/>
                  </a:lnTo>
                  <a:lnTo>
                    <a:pt x="5" y="3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9" y="61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6" y="45"/>
                  </a:lnTo>
                  <a:lnTo>
                    <a:pt x="18" y="3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6" y="25"/>
                  </a:lnTo>
                  <a:lnTo>
                    <a:pt x="31" y="2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2" y="7"/>
                  </a:lnTo>
                  <a:lnTo>
                    <a:pt x="42" y="4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6" name="chenying0907 985">
              <a:extLst>
                <a:ext uri="{FF2B5EF4-FFF2-40B4-BE49-F238E27FC236}">
                  <a16:creationId xmlns:a16="http://schemas.microsoft.com/office/drawing/2014/main" id="{78B6D6C0-4708-4F35-BF1D-BF2385556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753" y="4136198"/>
              <a:ext cx="18854" cy="27531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4" y="11"/>
                </a:cxn>
                <a:cxn ang="0">
                  <a:pos x="27" y="18"/>
                </a:cxn>
                <a:cxn ang="0">
                  <a:pos x="27" y="18"/>
                </a:cxn>
                <a:cxn ang="0">
                  <a:pos x="23" y="28"/>
                </a:cxn>
                <a:cxn ang="0">
                  <a:pos x="18" y="37"/>
                </a:cxn>
                <a:cxn ang="0">
                  <a:pos x="18" y="37"/>
                </a:cxn>
                <a:cxn ang="0">
                  <a:pos x="8" y="50"/>
                </a:cxn>
                <a:cxn ang="0">
                  <a:pos x="4" y="56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4" y="71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2" y="68"/>
                </a:cxn>
                <a:cxn ang="0">
                  <a:pos x="12" y="68"/>
                </a:cxn>
                <a:cxn ang="0">
                  <a:pos x="14" y="60"/>
                </a:cxn>
                <a:cxn ang="0">
                  <a:pos x="19" y="52"/>
                </a:cxn>
                <a:cxn ang="0">
                  <a:pos x="30" y="39"/>
                </a:cxn>
                <a:cxn ang="0">
                  <a:pos x="30" y="39"/>
                </a:cxn>
                <a:cxn ang="0">
                  <a:pos x="34" y="32"/>
                </a:cxn>
                <a:cxn ang="0">
                  <a:pos x="38" y="25"/>
                </a:cxn>
                <a:cxn ang="0">
                  <a:pos x="38" y="25"/>
                </a:cxn>
                <a:cxn ang="0">
                  <a:pos x="43" y="16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49" y="5"/>
                </a:cxn>
                <a:cxn ang="0">
                  <a:pos x="49" y="4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9" h="71">
                  <a:moveTo>
                    <a:pt x="39" y="3"/>
                  </a:moveTo>
                  <a:lnTo>
                    <a:pt x="39" y="3"/>
                  </a:lnTo>
                  <a:lnTo>
                    <a:pt x="34" y="11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3" y="28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8" y="50"/>
                  </a:lnTo>
                  <a:lnTo>
                    <a:pt x="4" y="5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0"/>
                  </a:lnTo>
                  <a:lnTo>
                    <a:pt x="19" y="52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4" y="32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43" y="1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7" name="chenying0907 986">
              <a:extLst>
                <a:ext uri="{FF2B5EF4-FFF2-40B4-BE49-F238E27FC236}">
                  <a16:creationId xmlns:a16="http://schemas.microsoft.com/office/drawing/2014/main" id="{55B4244D-9D89-4C72-8FE9-28DABDCA7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746" y="4151493"/>
              <a:ext cx="18854" cy="27531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4" y="12"/>
                </a:cxn>
                <a:cxn ang="0">
                  <a:pos x="29" y="20"/>
                </a:cxn>
                <a:cxn ang="0">
                  <a:pos x="17" y="33"/>
                </a:cxn>
                <a:cxn ang="0">
                  <a:pos x="12" y="41"/>
                </a:cxn>
                <a:cxn ang="0">
                  <a:pos x="6" y="47"/>
                </a:cxn>
                <a:cxn ang="0">
                  <a:pos x="3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4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9" y="69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3" y="59"/>
                </a:cxn>
                <a:cxn ang="0">
                  <a:pos x="17" y="51"/>
                </a:cxn>
                <a:cxn ang="0">
                  <a:pos x="22" y="43"/>
                </a:cxn>
                <a:cxn ang="0">
                  <a:pos x="29" y="37"/>
                </a:cxn>
                <a:cxn ang="0">
                  <a:pos x="39" y="22"/>
                </a:cxn>
                <a:cxn ang="0">
                  <a:pos x="44" y="14"/>
                </a:cxn>
                <a:cxn ang="0">
                  <a:pos x="48" y="7"/>
                </a:cxn>
                <a:cxn ang="0">
                  <a:pos x="48" y="7"/>
                </a:cxn>
                <a:cxn ang="0">
                  <a:pos x="50" y="4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6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50" h="72">
                  <a:moveTo>
                    <a:pt x="38" y="4"/>
                  </a:moveTo>
                  <a:lnTo>
                    <a:pt x="38" y="4"/>
                  </a:lnTo>
                  <a:lnTo>
                    <a:pt x="34" y="12"/>
                  </a:lnTo>
                  <a:lnTo>
                    <a:pt x="29" y="20"/>
                  </a:lnTo>
                  <a:lnTo>
                    <a:pt x="17" y="33"/>
                  </a:lnTo>
                  <a:lnTo>
                    <a:pt x="12" y="41"/>
                  </a:lnTo>
                  <a:lnTo>
                    <a:pt x="6" y="47"/>
                  </a:lnTo>
                  <a:lnTo>
                    <a:pt x="3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9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3" y="59"/>
                  </a:lnTo>
                  <a:lnTo>
                    <a:pt x="17" y="51"/>
                  </a:lnTo>
                  <a:lnTo>
                    <a:pt x="22" y="43"/>
                  </a:lnTo>
                  <a:lnTo>
                    <a:pt x="29" y="37"/>
                  </a:lnTo>
                  <a:lnTo>
                    <a:pt x="39" y="22"/>
                  </a:lnTo>
                  <a:lnTo>
                    <a:pt x="44" y="14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8" name="chenying0907 987">
              <a:extLst>
                <a:ext uri="{FF2B5EF4-FFF2-40B4-BE49-F238E27FC236}">
                  <a16:creationId xmlns:a16="http://schemas.microsoft.com/office/drawing/2014/main" id="{CB3188CB-824E-43E2-8E26-2D32E0B51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881" y="4156081"/>
              <a:ext cx="17283" cy="27531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30" y="4"/>
                </a:cxn>
                <a:cxn ang="0">
                  <a:pos x="28" y="10"/>
                </a:cxn>
                <a:cxn ang="0">
                  <a:pos x="26" y="14"/>
                </a:cxn>
                <a:cxn ang="0">
                  <a:pos x="19" y="20"/>
                </a:cxn>
                <a:cxn ang="0">
                  <a:pos x="19" y="20"/>
                </a:cxn>
                <a:cxn ang="0">
                  <a:pos x="15" y="28"/>
                </a:cxn>
                <a:cxn ang="0">
                  <a:pos x="11" y="36"/>
                </a:cxn>
                <a:cxn ang="0">
                  <a:pos x="11" y="36"/>
                </a:cxn>
                <a:cxn ang="0">
                  <a:pos x="9" y="45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5" y="57"/>
                </a:cxn>
                <a:cxn ang="0">
                  <a:pos x="4" y="59"/>
                </a:cxn>
                <a:cxn ang="0">
                  <a:pos x="1" y="6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4" y="72"/>
                </a:cxn>
                <a:cxn ang="0">
                  <a:pos x="7" y="72"/>
                </a:cxn>
                <a:cxn ang="0">
                  <a:pos x="9" y="71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3" y="65"/>
                </a:cxn>
                <a:cxn ang="0">
                  <a:pos x="17" y="59"/>
                </a:cxn>
                <a:cxn ang="0">
                  <a:pos x="17" y="59"/>
                </a:cxn>
                <a:cxn ang="0">
                  <a:pos x="21" y="49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24" y="34"/>
                </a:cxn>
                <a:cxn ang="0">
                  <a:pos x="27" y="31"/>
                </a:cxn>
                <a:cxn ang="0">
                  <a:pos x="32" y="23"/>
                </a:cxn>
                <a:cxn ang="0">
                  <a:pos x="38" y="16"/>
                </a:cxn>
                <a:cxn ang="0">
                  <a:pos x="40" y="12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1" y="3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41" h="72">
                  <a:moveTo>
                    <a:pt x="30" y="4"/>
                  </a:moveTo>
                  <a:lnTo>
                    <a:pt x="30" y="4"/>
                  </a:lnTo>
                  <a:lnTo>
                    <a:pt x="28" y="10"/>
                  </a:lnTo>
                  <a:lnTo>
                    <a:pt x="26" y="14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5" y="2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45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5" y="57"/>
                  </a:lnTo>
                  <a:lnTo>
                    <a:pt x="4" y="59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7" y="72"/>
                  </a:lnTo>
                  <a:lnTo>
                    <a:pt x="9" y="71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3" y="65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1" y="49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4" y="34"/>
                  </a:lnTo>
                  <a:lnTo>
                    <a:pt x="27" y="31"/>
                  </a:lnTo>
                  <a:lnTo>
                    <a:pt x="32" y="23"/>
                  </a:lnTo>
                  <a:lnTo>
                    <a:pt x="38" y="16"/>
                  </a:lnTo>
                  <a:lnTo>
                    <a:pt x="40" y="12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9" name="chenying0907 988">
              <a:extLst>
                <a:ext uri="{FF2B5EF4-FFF2-40B4-BE49-F238E27FC236}">
                  <a16:creationId xmlns:a16="http://schemas.microsoft.com/office/drawing/2014/main" id="{AF5042BA-785C-417E-B384-B516688B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732" y="4159140"/>
              <a:ext cx="15712" cy="33649"/>
            </a:xfrm>
            <a:custGeom>
              <a:avLst/>
              <a:gdLst/>
              <a:ahLst/>
              <a:cxnLst>
                <a:cxn ang="0">
                  <a:pos x="31" y="6"/>
                </a:cxn>
                <a:cxn ang="0">
                  <a:pos x="31" y="6"/>
                </a:cxn>
                <a:cxn ang="0">
                  <a:pos x="28" y="16"/>
                </a:cxn>
                <a:cxn ang="0">
                  <a:pos x="26" y="25"/>
                </a:cxn>
                <a:cxn ang="0">
                  <a:pos x="17" y="43"/>
                </a:cxn>
                <a:cxn ang="0">
                  <a:pos x="7" y="62"/>
                </a:cxn>
                <a:cxn ang="0">
                  <a:pos x="4" y="71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5" y="88"/>
                </a:cxn>
                <a:cxn ang="0">
                  <a:pos x="9" y="87"/>
                </a:cxn>
                <a:cxn ang="0">
                  <a:pos x="10" y="85"/>
                </a:cxn>
                <a:cxn ang="0">
                  <a:pos x="11" y="84"/>
                </a:cxn>
                <a:cxn ang="0">
                  <a:pos x="11" y="84"/>
                </a:cxn>
                <a:cxn ang="0">
                  <a:pos x="14" y="74"/>
                </a:cxn>
                <a:cxn ang="0">
                  <a:pos x="19" y="64"/>
                </a:cxn>
                <a:cxn ang="0">
                  <a:pos x="28" y="45"/>
                </a:cxn>
                <a:cxn ang="0">
                  <a:pos x="38" y="26"/>
                </a:cxn>
                <a:cxn ang="0">
                  <a:pos x="40" y="16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31" y="4"/>
                </a:cxn>
                <a:cxn ang="0">
                  <a:pos x="31" y="6"/>
                </a:cxn>
                <a:cxn ang="0">
                  <a:pos x="31" y="6"/>
                </a:cxn>
              </a:cxnLst>
              <a:rect l="0" t="0" r="r" b="b"/>
              <a:pathLst>
                <a:path w="41" h="88">
                  <a:moveTo>
                    <a:pt x="31" y="6"/>
                  </a:moveTo>
                  <a:lnTo>
                    <a:pt x="31" y="6"/>
                  </a:lnTo>
                  <a:lnTo>
                    <a:pt x="28" y="16"/>
                  </a:lnTo>
                  <a:lnTo>
                    <a:pt x="26" y="25"/>
                  </a:lnTo>
                  <a:lnTo>
                    <a:pt x="17" y="43"/>
                  </a:lnTo>
                  <a:lnTo>
                    <a:pt x="7" y="62"/>
                  </a:lnTo>
                  <a:lnTo>
                    <a:pt x="4" y="7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5" y="88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4" y="74"/>
                  </a:lnTo>
                  <a:lnTo>
                    <a:pt x="19" y="64"/>
                  </a:lnTo>
                  <a:lnTo>
                    <a:pt x="28" y="45"/>
                  </a:lnTo>
                  <a:lnTo>
                    <a:pt x="38" y="26"/>
                  </a:lnTo>
                  <a:lnTo>
                    <a:pt x="40" y="1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31" y="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0" name="chenying0907 989">
              <a:extLst>
                <a:ext uri="{FF2B5EF4-FFF2-40B4-BE49-F238E27FC236}">
                  <a16:creationId xmlns:a16="http://schemas.microsoft.com/office/drawing/2014/main" id="{0B88938A-E12F-4E10-AC89-5AB937C35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009" y="4159140"/>
              <a:ext cx="14141" cy="26002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11" y="31"/>
                </a:cxn>
                <a:cxn ang="0">
                  <a:pos x="4" y="44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1" y="64"/>
                </a:cxn>
                <a:cxn ang="0">
                  <a:pos x="5" y="66"/>
                </a:cxn>
                <a:cxn ang="0">
                  <a:pos x="7" y="66"/>
                </a:cxn>
                <a:cxn ang="0">
                  <a:pos x="9" y="66"/>
                </a:cxn>
                <a:cxn ang="0">
                  <a:pos x="11" y="65"/>
                </a:cxn>
                <a:cxn ang="0">
                  <a:pos x="12" y="62"/>
                </a:cxn>
                <a:cxn ang="0">
                  <a:pos x="12" y="62"/>
                </a:cxn>
                <a:cxn ang="0">
                  <a:pos x="16" y="48"/>
                </a:cxn>
                <a:cxn ang="0">
                  <a:pos x="21" y="34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5" y="4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5" h="66">
                  <a:moveTo>
                    <a:pt x="24" y="2"/>
                  </a:moveTo>
                  <a:lnTo>
                    <a:pt x="24" y="2"/>
                  </a:lnTo>
                  <a:lnTo>
                    <a:pt x="11" y="31"/>
                  </a:lnTo>
                  <a:lnTo>
                    <a:pt x="4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9" y="66"/>
                  </a:lnTo>
                  <a:lnTo>
                    <a:pt x="11" y="65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6" y="48"/>
                  </a:lnTo>
                  <a:lnTo>
                    <a:pt x="21" y="3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5" y="4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1" name="chenying0907 990">
              <a:extLst>
                <a:ext uri="{FF2B5EF4-FFF2-40B4-BE49-F238E27FC236}">
                  <a16:creationId xmlns:a16="http://schemas.microsoft.com/office/drawing/2014/main" id="{8D88DB00-D3E4-486C-9844-CCCC7FBFD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432" y="4153022"/>
              <a:ext cx="18854" cy="24472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4" y="10"/>
                </a:cxn>
                <a:cxn ang="0">
                  <a:pos x="28" y="17"/>
                </a:cxn>
                <a:cxn ang="0">
                  <a:pos x="23" y="23"/>
                </a:cxn>
                <a:cxn ang="0">
                  <a:pos x="17" y="30"/>
                </a:cxn>
                <a:cxn ang="0">
                  <a:pos x="17" y="30"/>
                </a:cxn>
                <a:cxn ang="0">
                  <a:pos x="10" y="41"/>
                </a:cxn>
                <a:cxn ang="0">
                  <a:pos x="4" y="47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3" y="60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1" y="58"/>
                </a:cxn>
                <a:cxn ang="0">
                  <a:pos x="11" y="58"/>
                </a:cxn>
                <a:cxn ang="0">
                  <a:pos x="19" y="47"/>
                </a:cxn>
                <a:cxn ang="0">
                  <a:pos x="28" y="35"/>
                </a:cxn>
                <a:cxn ang="0">
                  <a:pos x="28" y="35"/>
                </a:cxn>
                <a:cxn ang="0">
                  <a:pos x="38" y="22"/>
                </a:cxn>
                <a:cxn ang="0">
                  <a:pos x="44" y="15"/>
                </a:cxn>
                <a:cxn ang="0">
                  <a:pos x="49" y="9"/>
                </a:cxn>
                <a:cxn ang="0">
                  <a:pos x="49" y="9"/>
                </a:cxn>
                <a:cxn ang="0">
                  <a:pos x="49" y="6"/>
                </a:cxn>
                <a:cxn ang="0">
                  <a:pos x="49" y="4"/>
                </a:cxn>
                <a:cxn ang="0">
                  <a:pos x="46" y="1"/>
                </a:cxn>
                <a:cxn ang="0">
                  <a:pos x="42" y="0"/>
                </a:cxn>
                <a:cxn ang="0">
                  <a:pos x="41" y="1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9" h="61">
                  <a:moveTo>
                    <a:pt x="38" y="4"/>
                  </a:moveTo>
                  <a:lnTo>
                    <a:pt x="38" y="4"/>
                  </a:lnTo>
                  <a:lnTo>
                    <a:pt x="34" y="10"/>
                  </a:lnTo>
                  <a:lnTo>
                    <a:pt x="28" y="17"/>
                  </a:lnTo>
                  <a:lnTo>
                    <a:pt x="23" y="23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0" y="41"/>
                  </a:lnTo>
                  <a:lnTo>
                    <a:pt x="4" y="4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60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9" y="47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38" y="22"/>
                  </a:lnTo>
                  <a:lnTo>
                    <a:pt x="44" y="15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9" y="4"/>
                  </a:lnTo>
                  <a:lnTo>
                    <a:pt x="46" y="1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2" name="chenying0907 991">
              <a:extLst>
                <a:ext uri="{FF2B5EF4-FFF2-40B4-BE49-F238E27FC236}">
                  <a16:creationId xmlns:a16="http://schemas.microsoft.com/office/drawing/2014/main" id="{3AABB40D-47BB-47DB-9A7E-3176133FA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423" y="4143845"/>
              <a:ext cx="14141" cy="2447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5" y="4"/>
                </a:cxn>
                <a:cxn ang="0">
                  <a:pos x="20" y="10"/>
                </a:cxn>
                <a:cxn ang="0">
                  <a:pos x="16" y="17"/>
                </a:cxn>
                <a:cxn ang="0">
                  <a:pos x="13" y="24"/>
                </a:cxn>
                <a:cxn ang="0">
                  <a:pos x="13" y="24"/>
                </a:cxn>
                <a:cxn ang="0">
                  <a:pos x="11" y="34"/>
                </a:cxn>
                <a:cxn ang="0">
                  <a:pos x="10" y="40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4" y="48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2" y="62"/>
                </a:cxn>
                <a:cxn ang="0">
                  <a:pos x="2" y="63"/>
                </a:cxn>
                <a:cxn ang="0">
                  <a:pos x="4" y="65"/>
                </a:cxn>
                <a:cxn ang="0">
                  <a:pos x="6" y="65"/>
                </a:cxn>
                <a:cxn ang="0">
                  <a:pos x="10" y="63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5"/>
                </a:cxn>
                <a:cxn ang="0">
                  <a:pos x="15" y="53"/>
                </a:cxn>
                <a:cxn ang="0">
                  <a:pos x="19" y="48"/>
                </a:cxn>
                <a:cxn ang="0">
                  <a:pos x="19" y="48"/>
                </a:cxn>
                <a:cxn ang="0">
                  <a:pos x="21" y="41"/>
                </a:cxn>
                <a:cxn ang="0">
                  <a:pos x="23" y="36"/>
                </a:cxn>
                <a:cxn ang="0">
                  <a:pos x="23" y="3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32" y="14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7" y="11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6" y="2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8" h="65">
                  <a:moveTo>
                    <a:pt x="32" y="0"/>
                  </a:moveTo>
                  <a:lnTo>
                    <a:pt x="32" y="0"/>
                  </a:lnTo>
                  <a:lnTo>
                    <a:pt x="25" y="4"/>
                  </a:lnTo>
                  <a:lnTo>
                    <a:pt x="20" y="10"/>
                  </a:lnTo>
                  <a:lnTo>
                    <a:pt x="16" y="17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34"/>
                  </a:lnTo>
                  <a:lnTo>
                    <a:pt x="10" y="40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4" y="48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2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5"/>
                  </a:lnTo>
                  <a:lnTo>
                    <a:pt x="15" y="53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7" y="11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3" name="chenying0907 992">
              <a:extLst>
                <a:ext uri="{FF2B5EF4-FFF2-40B4-BE49-F238E27FC236}">
                  <a16:creationId xmlns:a16="http://schemas.microsoft.com/office/drawing/2014/main" id="{224A2893-A339-4711-B226-B154F3F9E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414" y="4125492"/>
              <a:ext cx="20426" cy="24472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19" y="28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4"/>
                </a:cxn>
                <a:cxn ang="0">
                  <a:pos x="9" y="64"/>
                </a:cxn>
                <a:cxn ang="0">
                  <a:pos x="10" y="61"/>
                </a:cxn>
                <a:cxn ang="0">
                  <a:pos x="10" y="61"/>
                </a:cxn>
                <a:cxn ang="0">
                  <a:pos x="28" y="35"/>
                </a:cxn>
                <a:cxn ang="0">
                  <a:pos x="48" y="10"/>
                </a:cxn>
                <a:cxn ang="0">
                  <a:pos x="48" y="10"/>
                </a:cxn>
                <a:cxn ang="0">
                  <a:pos x="48" y="8"/>
                </a:cxn>
                <a:cxn ang="0">
                  <a:pos x="49" y="5"/>
                </a:cxn>
                <a:cxn ang="0">
                  <a:pos x="47" y="1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9" h="64">
                  <a:moveTo>
                    <a:pt x="39" y="1"/>
                  </a:moveTo>
                  <a:lnTo>
                    <a:pt x="39" y="1"/>
                  </a:lnTo>
                  <a:lnTo>
                    <a:pt x="19" y="28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4"/>
                  </a:lnTo>
                  <a:lnTo>
                    <a:pt x="9" y="64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28" y="35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9" y="5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4" name="chenying0907 993">
              <a:extLst>
                <a:ext uri="{FF2B5EF4-FFF2-40B4-BE49-F238E27FC236}">
                  <a16:creationId xmlns:a16="http://schemas.microsoft.com/office/drawing/2014/main" id="{05783B08-D67F-4DF4-B800-C0DEC0468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550" y="4104079"/>
              <a:ext cx="14141" cy="27531"/>
            </a:xfrm>
            <a:custGeom>
              <a:avLst/>
              <a:gdLst/>
              <a:ahLst/>
              <a:cxnLst>
                <a:cxn ang="0">
                  <a:pos x="28" y="6"/>
                </a:cxn>
                <a:cxn ang="0">
                  <a:pos x="28" y="6"/>
                </a:cxn>
                <a:cxn ang="0">
                  <a:pos x="27" y="14"/>
                </a:cxn>
                <a:cxn ang="0">
                  <a:pos x="24" y="20"/>
                </a:cxn>
                <a:cxn ang="0">
                  <a:pos x="17" y="34"/>
                </a:cxn>
                <a:cxn ang="0">
                  <a:pos x="17" y="34"/>
                </a:cxn>
                <a:cxn ang="0">
                  <a:pos x="11" y="49"/>
                </a:cxn>
                <a:cxn ang="0">
                  <a:pos x="7" y="55"/>
                </a:cxn>
                <a:cxn ang="0">
                  <a:pos x="2" y="62"/>
                </a:cxn>
                <a:cxn ang="0">
                  <a:pos x="2" y="62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3" y="71"/>
                </a:cxn>
                <a:cxn ang="0">
                  <a:pos x="7" y="72"/>
                </a:cxn>
                <a:cxn ang="0">
                  <a:pos x="8" y="72"/>
                </a:cxn>
                <a:cxn ang="0">
                  <a:pos x="11" y="70"/>
                </a:cxn>
                <a:cxn ang="0">
                  <a:pos x="11" y="70"/>
                </a:cxn>
                <a:cxn ang="0">
                  <a:pos x="15" y="65"/>
                </a:cxn>
                <a:cxn ang="0">
                  <a:pos x="20" y="57"/>
                </a:cxn>
                <a:cxn ang="0">
                  <a:pos x="27" y="42"/>
                </a:cxn>
                <a:cxn ang="0">
                  <a:pos x="27" y="42"/>
                </a:cxn>
                <a:cxn ang="0">
                  <a:pos x="34" y="24"/>
                </a:cxn>
                <a:cxn ang="0">
                  <a:pos x="37" y="15"/>
                </a:cxn>
                <a:cxn ang="0">
                  <a:pos x="38" y="6"/>
                </a:cxn>
                <a:cxn ang="0">
                  <a:pos x="38" y="6"/>
                </a:cxn>
                <a:cxn ang="0">
                  <a:pos x="38" y="3"/>
                </a:cxn>
                <a:cxn ang="0">
                  <a:pos x="37" y="2"/>
                </a:cxn>
                <a:cxn ang="0">
                  <a:pos x="33" y="0"/>
                </a:cxn>
                <a:cxn ang="0">
                  <a:pos x="29" y="2"/>
                </a:cxn>
                <a:cxn ang="0">
                  <a:pos x="28" y="3"/>
                </a:cxn>
                <a:cxn ang="0">
                  <a:pos x="28" y="6"/>
                </a:cxn>
                <a:cxn ang="0">
                  <a:pos x="28" y="6"/>
                </a:cxn>
              </a:cxnLst>
              <a:rect l="0" t="0" r="r" b="b"/>
              <a:pathLst>
                <a:path w="38" h="72">
                  <a:moveTo>
                    <a:pt x="28" y="6"/>
                  </a:moveTo>
                  <a:lnTo>
                    <a:pt x="28" y="6"/>
                  </a:lnTo>
                  <a:lnTo>
                    <a:pt x="27" y="14"/>
                  </a:lnTo>
                  <a:lnTo>
                    <a:pt x="24" y="20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1" y="49"/>
                  </a:lnTo>
                  <a:lnTo>
                    <a:pt x="7" y="55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8" y="72"/>
                  </a:lnTo>
                  <a:lnTo>
                    <a:pt x="11" y="70"/>
                  </a:lnTo>
                  <a:lnTo>
                    <a:pt x="11" y="70"/>
                  </a:lnTo>
                  <a:lnTo>
                    <a:pt x="15" y="65"/>
                  </a:lnTo>
                  <a:lnTo>
                    <a:pt x="20" y="57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34" y="24"/>
                  </a:lnTo>
                  <a:lnTo>
                    <a:pt x="37" y="1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8" y="3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5" name="chenying0907 1017">
              <a:extLst>
                <a:ext uri="{FF2B5EF4-FFF2-40B4-BE49-F238E27FC236}">
                  <a16:creationId xmlns:a16="http://schemas.microsoft.com/office/drawing/2014/main" id="{AA4A4C78-50B1-4A32-BBBD-10F5BF159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82" y="3692644"/>
              <a:ext cx="25139" cy="29061"/>
            </a:xfrm>
            <a:custGeom>
              <a:avLst/>
              <a:gdLst/>
              <a:ahLst/>
              <a:cxnLst>
                <a:cxn ang="0">
                  <a:pos x="56" y="1"/>
                </a:cxn>
                <a:cxn ang="0">
                  <a:pos x="56" y="1"/>
                </a:cxn>
                <a:cxn ang="0">
                  <a:pos x="50" y="6"/>
                </a:cxn>
                <a:cxn ang="0">
                  <a:pos x="43" y="14"/>
                </a:cxn>
                <a:cxn ang="0">
                  <a:pos x="33" y="29"/>
                </a:cxn>
                <a:cxn ang="0">
                  <a:pos x="33" y="29"/>
                </a:cxn>
                <a:cxn ang="0">
                  <a:pos x="25" y="38"/>
                </a:cxn>
                <a:cxn ang="0">
                  <a:pos x="17" y="47"/>
                </a:cxn>
                <a:cxn ang="0">
                  <a:pos x="10" y="57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2" y="74"/>
                </a:cxn>
                <a:cxn ang="0">
                  <a:pos x="6" y="76"/>
                </a:cxn>
                <a:cxn ang="0">
                  <a:pos x="8" y="76"/>
                </a:cxn>
                <a:cxn ang="0">
                  <a:pos x="10" y="74"/>
                </a:cxn>
                <a:cxn ang="0">
                  <a:pos x="10" y="74"/>
                </a:cxn>
                <a:cxn ang="0">
                  <a:pos x="23" y="60"/>
                </a:cxn>
                <a:cxn ang="0">
                  <a:pos x="35" y="44"/>
                </a:cxn>
                <a:cxn ang="0">
                  <a:pos x="35" y="44"/>
                </a:cxn>
                <a:cxn ang="0">
                  <a:pos x="47" y="26"/>
                </a:cxn>
                <a:cxn ang="0">
                  <a:pos x="55" y="18"/>
                </a:cxn>
                <a:cxn ang="0">
                  <a:pos x="63" y="10"/>
                </a:cxn>
                <a:cxn ang="0">
                  <a:pos x="63" y="10"/>
                </a:cxn>
                <a:cxn ang="0">
                  <a:pos x="64" y="9"/>
                </a:cxn>
                <a:cxn ang="0">
                  <a:pos x="64" y="6"/>
                </a:cxn>
                <a:cxn ang="0">
                  <a:pos x="64" y="2"/>
                </a:cxn>
                <a:cxn ang="0">
                  <a:pos x="63" y="1"/>
                </a:cxn>
                <a:cxn ang="0">
                  <a:pos x="60" y="0"/>
                </a:cxn>
                <a:cxn ang="0">
                  <a:pos x="59" y="0"/>
                </a:cxn>
                <a:cxn ang="0">
                  <a:pos x="56" y="1"/>
                </a:cxn>
                <a:cxn ang="0">
                  <a:pos x="56" y="1"/>
                </a:cxn>
              </a:cxnLst>
              <a:rect l="0" t="0" r="r" b="b"/>
              <a:pathLst>
                <a:path w="64" h="76">
                  <a:moveTo>
                    <a:pt x="56" y="1"/>
                  </a:moveTo>
                  <a:lnTo>
                    <a:pt x="56" y="1"/>
                  </a:lnTo>
                  <a:lnTo>
                    <a:pt x="50" y="6"/>
                  </a:lnTo>
                  <a:lnTo>
                    <a:pt x="43" y="14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25" y="38"/>
                  </a:lnTo>
                  <a:lnTo>
                    <a:pt x="17" y="47"/>
                  </a:lnTo>
                  <a:lnTo>
                    <a:pt x="10" y="57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" y="76"/>
                  </a:lnTo>
                  <a:lnTo>
                    <a:pt x="8" y="76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23" y="60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47" y="26"/>
                  </a:lnTo>
                  <a:lnTo>
                    <a:pt x="55" y="18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9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6" y="1"/>
                  </a:lnTo>
                  <a:lnTo>
                    <a:pt x="56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6" name="chenying0907 1018">
              <a:extLst>
                <a:ext uri="{FF2B5EF4-FFF2-40B4-BE49-F238E27FC236}">
                  <a16:creationId xmlns:a16="http://schemas.microsoft.com/office/drawing/2014/main" id="{F97B6673-B0A6-4BCF-9B22-3A0AB90ED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600" y="3677349"/>
              <a:ext cx="15712" cy="29061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8" y="5"/>
                </a:cxn>
                <a:cxn ang="0">
                  <a:pos x="27" y="10"/>
                </a:cxn>
                <a:cxn ang="0">
                  <a:pos x="24" y="14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12" y="35"/>
                </a:cxn>
                <a:cxn ang="0">
                  <a:pos x="12" y="35"/>
                </a:cxn>
                <a:cxn ang="0">
                  <a:pos x="7" y="52"/>
                </a:cxn>
                <a:cxn ang="0">
                  <a:pos x="2" y="69"/>
                </a:cxn>
                <a:cxn ang="0">
                  <a:pos x="2" y="69"/>
                </a:cxn>
                <a:cxn ang="0">
                  <a:pos x="0" y="71"/>
                </a:cxn>
                <a:cxn ang="0">
                  <a:pos x="2" y="73"/>
                </a:cxn>
                <a:cxn ang="0">
                  <a:pos x="6" y="76"/>
                </a:cxn>
                <a:cxn ang="0">
                  <a:pos x="10" y="76"/>
                </a:cxn>
                <a:cxn ang="0">
                  <a:pos x="11" y="74"/>
                </a:cxn>
                <a:cxn ang="0">
                  <a:pos x="12" y="72"/>
                </a:cxn>
                <a:cxn ang="0">
                  <a:pos x="12" y="72"/>
                </a:cxn>
                <a:cxn ang="0">
                  <a:pos x="19" y="51"/>
                </a:cxn>
                <a:cxn ang="0">
                  <a:pos x="27" y="31"/>
                </a:cxn>
                <a:cxn ang="0">
                  <a:pos x="27" y="31"/>
                </a:cxn>
                <a:cxn ang="0">
                  <a:pos x="30" y="25"/>
                </a:cxn>
                <a:cxn ang="0">
                  <a:pos x="34" y="20"/>
                </a:cxn>
                <a:cxn ang="0">
                  <a:pos x="37" y="13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38" y="3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29" y="1"/>
                </a:cxn>
                <a:cxn ang="0">
                  <a:pos x="28" y="3"/>
                </a:cxn>
                <a:cxn ang="0">
                  <a:pos x="28" y="5"/>
                </a:cxn>
                <a:cxn ang="0">
                  <a:pos x="28" y="5"/>
                </a:cxn>
              </a:cxnLst>
              <a:rect l="0" t="0" r="r" b="b"/>
              <a:pathLst>
                <a:path w="40" h="76">
                  <a:moveTo>
                    <a:pt x="28" y="5"/>
                  </a:moveTo>
                  <a:lnTo>
                    <a:pt x="28" y="5"/>
                  </a:lnTo>
                  <a:lnTo>
                    <a:pt x="27" y="10"/>
                  </a:lnTo>
                  <a:lnTo>
                    <a:pt x="24" y="14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7" y="52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1"/>
                  </a:lnTo>
                  <a:lnTo>
                    <a:pt x="2" y="73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1" y="74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9" y="5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0" y="25"/>
                  </a:lnTo>
                  <a:lnTo>
                    <a:pt x="34" y="20"/>
                  </a:lnTo>
                  <a:lnTo>
                    <a:pt x="37" y="13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8" y="3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7" name="chenying0907 1019">
              <a:extLst>
                <a:ext uri="{FF2B5EF4-FFF2-40B4-BE49-F238E27FC236}">
                  <a16:creationId xmlns:a16="http://schemas.microsoft.com/office/drawing/2014/main" id="{99BB45BC-64F9-44E1-AE23-58BD0C2C7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880" y="3671231"/>
              <a:ext cx="20426" cy="27531"/>
            </a:xfrm>
            <a:custGeom>
              <a:avLst/>
              <a:gdLst/>
              <a:ahLst/>
              <a:cxnLst>
                <a:cxn ang="0">
                  <a:pos x="42" y="7"/>
                </a:cxn>
                <a:cxn ang="0">
                  <a:pos x="42" y="7"/>
                </a:cxn>
                <a:cxn ang="0">
                  <a:pos x="40" y="11"/>
                </a:cxn>
                <a:cxn ang="0">
                  <a:pos x="38" y="15"/>
                </a:cxn>
                <a:cxn ang="0">
                  <a:pos x="31" y="20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8" y="32"/>
                </a:cxn>
                <a:cxn ang="0">
                  <a:pos x="18" y="32"/>
                </a:cxn>
                <a:cxn ang="0">
                  <a:pos x="9" y="49"/>
                </a:cxn>
                <a:cxn ang="0">
                  <a:pos x="4" y="56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1" y="71"/>
                </a:cxn>
                <a:cxn ang="0">
                  <a:pos x="4" y="72"/>
                </a:cxn>
                <a:cxn ang="0">
                  <a:pos x="8" y="72"/>
                </a:cxn>
                <a:cxn ang="0">
                  <a:pos x="10" y="71"/>
                </a:cxn>
                <a:cxn ang="0">
                  <a:pos x="12" y="68"/>
                </a:cxn>
                <a:cxn ang="0">
                  <a:pos x="12" y="68"/>
                </a:cxn>
                <a:cxn ang="0">
                  <a:pos x="15" y="59"/>
                </a:cxn>
                <a:cxn ang="0">
                  <a:pos x="21" y="50"/>
                </a:cxn>
                <a:cxn ang="0">
                  <a:pos x="26" y="41"/>
                </a:cxn>
                <a:cxn ang="0">
                  <a:pos x="32" y="33"/>
                </a:cxn>
                <a:cxn ang="0">
                  <a:pos x="32" y="33"/>
                </a:cxn>
                <a:cxn ang="0">
                  <a:pos x="40" y="28"/>
                </a:cxn>
                <a:cxn ang="0">
                  <a:pos x="46" y="21"/>
                </a:cxn>
                <a:cxn ang="0">
                  <a:pos x="51" y="15"/>
                </a:cxn>
                <a:cxn ang="0">
                  <a:pos x="52" y="11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4"/>
                </a:cxn>
                <a:cxn ang="0">
                  <a:pos x="52" y="2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4" y="2"/>
                </a:cxn>
                <a:cxn ang="0">
                  <a:pos x="43" y="4"/>
                </a:cxn>
                <a:cxn ang="0">
                  <a:pos x="42" y="7"/>
                </a:cxn>
                <a:cxn ang="0">
                  <a:pos x="42" y="7"/>
                </a:cxn>
              </a:cxnLst>
              <a:rect l="0" t="0" r="r" b="b"/>
              <a:pathLst>
                <a:path w="53" h="72">
                  <a:moveTo>
                    <a:pt x="42" y="7"/>
                  </a:moveTo>
                  <a:lnTo>
                    <a:pt x="42" y="7"/>
                  </a:lnTo>
                  <a:lnTo>
                    <a:pt x="40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9" y="49"/>
                  </a:lnTo>
                  <a:lnTo>
                    <a:pt x="4" y="5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1" y="71"/>
                  </a:lnTo>
                  <a:lnTo>
                    <a:pt x="4" y="72"/>
                  </a:lnTo>
                  <a:lnTo>
                    <a:pt x="8" y="72"/>
                  </a:lnTo>
                  <a:lnTo>
                    <a:pt x="10" y="71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5" y="59"/>
                  </a:lnTo>
                  <a:lnTo>
                    <a:pt x="21" y="50"/>
                  </a:lnTo>
                  <a:lnTo>
                    <a:pt x="26" y="41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40" y="28"/>
                  </a:lnTo>
                  <a:lnTo>
                    <a:pt x="46" y="21"/>
                  </a:lnTo>
                  <a:lnTo>
                    <a:pt x="51" y="15"/>
                  </a:lnTo>
                  <a:lnTo>
                    <a:pt x="52" y="11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3" y="4"/>
                  </a:lnTo>
                  <a:lnTo>
                    <a:pt x="42" y="7"/>
                  </a:lnTo>
                  <a:lnTo>
                    <a:pt x="42" y="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8" name="chenying0907 1020">
              <a:extLst>
                <a:ext uri="{FF2B5EF4-FFF2-40B4-BE49-F238E27FC236}">
                  <a16:creationId xmlns:a16="http://schemas.microsoft.com/office/drawing/2014/main" id="{5CF09B36-71E7-4584-9CF1-166DDD29B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442" y="3668172"/>
              <a:ext cx="14141" cy="24472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6" y="4"/>
                </a:cxn>
                <a:cxn ang="0">
                  <a:pos x="25" y="10"/>
                </a:cxn>
                <a:cxn ang="0">
                  <a:pos x="21" y="17"/>
                </a:cxn>
                <a:cxn ang="0">
                  <a:pos x="14" y="30"/>
                </a:cxn>
                <a:cxn ang="0">
                  <a:pos x="7" y="4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0" y="60"/>
                </a:cxn>
                <a:cxn ang="0">
                  <a:pos x="3" y="63"/>
                </a:cxn>
                <a:cxn ang="0">
                  <a:pos x="5" y="64"/>
                </a:cxn>
                <a:cxn ang="0">
                  <a:pos x="7" y="64"/>
                </a:cxn>
                <a:cxn ang="0">
                  <a:pos x="9" y="63"/>
                </a:cxn>
                <a:cxn ang="0">
                  <a:pos x="10" y="61"/>
                </a:cxn>
                <a:cxn ang="0">
                  <a:pos x="10" y="61"/>
                </a:cxn>
                <a:cxn ang="0">
                  <a:pos x="17" y="47"/>
                </a:cxn>
                <a:cxn ang="0">
                  <a:pos x="25" y="34"/>
                </a:cxn>
                <a:cxn ang="0">
                  <a:pos x="33" y="21"/>
                </a:cxn>
                <a:cxn ang="0">
                  <a:pos x="35" y="14"/>
                </a:cxn>
                <a:cxn ang="0">
                  <a:pos x="38" y="6"/>
                </a:cxn>
                <a:cxn ang="0">
                  <a:pos x="38" y="6"/>
                </a:cxn>
                <a:cxn ang="0">
                  <a:pos x="38" y="4"/>
                </a:cxn>
                <a:cxn ang="0">
                  <a:pos x="37" y="2"/>
                </a:cxn>
                <a:cxn ang="0">
                  <a:pos x="33" y="0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6" y="4"/>
                </a:cxn>
                <a:cxn ang="0">
                  <a:pos x="26" y="4"/>
                </a:cxn>
              </a:cxnLst>
              <a:rect l="0" t="0" r="r" b="b"/>
              <a:pathLst>
                <a:path w="38" h="64">
                  <a:moveTo>
                    <a:pt x="26" y="4"/>
                  </a:moveTo>
                  <a:lnTo>
                    <a:pt x="26" y="4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14" y="30"/>
                  </a:lnTo>
                  <a:lnTo>
                    <a:pt x="7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3" y="63"/>
                  </a:lnTo>
                  <a:lnTo>
                    <a:pt x="5" y="64"/>
                  </a:lnTo>
                  <a:lnTo>
                    <a:pt x="7" y="64"/>
                  </a:lnTo>
                  <a:lnTo>
                    <a:pt x="9" y="63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7" y="47"/>
                  </a:lnTo>
                  <a:lnTo>
                    <a:pt x="25" y="34"/>
                  </a:lnTo>
                  <a:lnTo>
                    <a:pt x="33" y="21"/>
                  </a:lnTo>
                  <a:lnTo>
                    <a:pt x="35" y="1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6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9" name="chenying0907 1021">
              <a:extLst>
                <a:ext uri="{FF2B5EF4-FFF2-40B4-BE49-F238E27FC236}">
                  <a16:creationId xmlns:a16="http://schemas.microsoft.com/office/drawing/2014/main" id="{3AA0ADD9-08A9-49E0-B43F-5DE82221F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575" y="3672761"/>
              <a:ext cx="15712" cy="22943"/>
            </a:xfrm>
            <a:custGeom>
              <a:avLst/>
              <a:gdLst/>
              <a:ahLst/>
              <a:cxnLst>
                <a:cxn ang="0">
                  <a:pos x="32" y="1"/>
                </a:cxn>
                <a:cxn ang="0">
                  <a:pos x="32" y="1"/>
                </a:cxn>
                <a:cxn ang="0">
                  <a:pos x="27" y="8"/>
                </a:cxn>
                <a:cxn ang="0">
                  <a:pos x="23" y="15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6" y="41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1" y="59"/>
                </a:cxn>
                <a:cxn ang="0">
                  <a:pos x="2" y="60"/>
                </a:cxn>
                <a:cxn ang="0">
                  <a:pos x="4" y="60"/>
                </a:cxn>
                <a:cxn ang="0">
                  <a:pos x="8" y="60"/>
                </a:cxn>
                <a:cxn ang="0">
                  <a:pos x="10" y="59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8" y="43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30" y="26"/>
                </a:cxn>
                <a:cxn ang="0">
                  <a:pos x="34" y="21"/>
                </a:cxn>
                <a:cxn ang="0">
                  <a:pos x="36" y="16"/>
                </a:cxn>
                <a:cxn ang="0">
                  <a:pos x="40" y="11"/>
                </a:cxn>
                <a:cxn ang="0">
                  <a:pos x="40" y="11"/>
                </a:cxn>
                <a:cxn ang="0">
                  <a:pos x="42" y="8"/>
                </a:cxn>
                <a:cxn ang="0">
                  <a:pos x="42" y="5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32" y="1"/>
                </a:cxn>
                <a:cxn ang="0">
                  <a:pos x="32" y="1"/>
                </a:cxn>
              </a:cxnLst>
              <a:rect l="0" t="0" r="r" b="b"/>
              <a:pathLst>
                <a:path w="42" h="60">
                  <a:moveTo>
                    <a:pt x="32" y="1"/>
                  </a:moveTo>
                  <a:lnTo>
                    <a:pt x="32" y="1"/>
                  </a:lnTo>
                  <a:lnTo>
                    <a:pt x="27" y="8"/>
                  </a:lnTo>
                  <a:lnTo>
                    <a:pt x="23" y="1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6" y="41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0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10" y="59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8" y="4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0" y="26"/>
                  </a:lnTo>
                  <a:lnTo>
                    <a:pt x="34" y="21"/>
                  </a:lnTo>
                  <a:lnTo>
                    <a:pt x="36" y="16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2" y="8"/>
                  </a:lnTo>
                  <a:lnTo>
                    <a:pt x="42" y="5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2" y="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0" name="chenying0907 1022">
              <a:extLst>
                <a:ext uri="{FF2B5EF4-FFF2-40B4-BE49-F238E27FC236}">
                  <a16:creationId xmlns:a16="http://schemas.microsoft.com/office/drawing/2014/main" id="{50D222C6-4ABD-428C-B049-197DA6FC2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284" y="3683467"/>
              <a:ext cx="15712" cy="24472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30" y="4"/>
                </a:cxn>
                <a:cxn ang="0">
                  <a:pos x="29" y="10"/>
                </a:cxn>
                <a:cxn ang="0">
                  <a:pos x="25" y="17"/>
                </a:cxn>
                <a:cxn ang="0">
                  <a:pos x="17" y="30"/>
                </a:cxn>
                <a:cxn ang="0">
                  <a:pos x="8" y="41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0" y="60"/>
                </a:cxn>
                <a:cxn ang="0">
                  <a:pos x="4" y="62"/>
                </a:cxn>
                <a:cxn ang="0">
                  <a:pos x="6" y="64"/>
                </a:cxn>
                <a:cxn ang="0">
                  <a:pos x="8" y="64"/>
                </a:cxn>
                <a:cxn ang="0">
                  <a:pos x="9" y="62"/>
                </a:cxn>
                <a:cxn ang="0">
                  <a:pos x="11" y="61"/>
                </a:cxn>
                <a:cxn ang="0">
                  <a:pos x="11" y="61"/>
                </a:cxn>
                <a:cxn ang="0">
                  <a:pos x="19" y="47"/>
                </a:cxn>
                <a:cxn ang="0">
                  <a:pos x="28" y="34"/>
                </a:cxn>
                <a:cxn ang="0">
                  <a:pos x="36" y="21"/>
                </a:cxn>
                <a:cxn ang="0">
                  <a:pos x="40" y="14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42" h="64">
                  <a:moveTo>
                    <a:pt x="30" y="4"/>
                  </a:moveTo>
                  <a:lnTo>
                    <a:pt x="30" y="4"/>
                  </a:lnTo>
                  <a:lnTo>
                    <a:pt x="29" y="10"/>
                  </a:lnTo>
                  <a:lnTo>
                    <a:pt x="25" y="17"/>
                  </a:lnTo>
                  <a:lnTo>
                    <a:pt x="17" y="30"/>
                  </a:lnTo>
                  <a:lnTo>
                    <a:pt x="8" y="4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9" y="62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9" y="47"/>
                  </a:lnTo>
                  <a:lnTo>
                    <a:pt x="28" y="34"/>
                  </a:lnTo>
                  <a:lnTo>
                    <a:pt x="36" y="21"/>
                  </a:lnTo>
                  <a:lnTo>
                    <a:pt x="40" y="1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1" name="chenying0907 1023">
              <a:extLst>
                <a:ext uri="{FF2B5EF4-FFF2-40B4-BE49-F238E27FC236}">
                  <a16:creationId xmlns:a16="http://schemas.microsoft.com/office/drawing/2014/main" id="{9D5AAD7A-BA4B-4C60-88A0-4A63BB0D5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564" y="3706410"/>
              <a:ext cx="15712" cy="19884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2"/>
                </a:cxn>
                <a:cxn ang="0">
                  <a:pos x="23" y="13"/>
                </a:cxn>
                <a:cxn ang="0">
                  <a:pos x="17" y="22"/>
                </a:cxn>
                <a:cxn ang="0">
                  <a:pos x="9" y="31"/>
                </a:cxn>
                <a:cxn ang="0">
                  <a:pos x="3" y="39"/>
                </a:cxn>
                <a:cxn ang="0">
                  <a:pos x="3" y="39"/>
                </a:cxn>
                <a:cxn ang="0">
                  <a:pos x="2" y="42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7" y="49"/>
                </a:cxn>
                <a:cxn ang="0">
                  <a:pos x="8" y="49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9" y="39"/>
                </a:cxn>
                <a:cxn ang="0">
                  <a:pos x="26" y="29"/>
                </a:cxn>
                <a:cxn ang="0">
                  <a:pos x="32" y="19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38" y="6"/>
                </a:cxn>
                <a:cxn ang="0">
                  <a:pos x="38" y="4"/>
                </a:cxn>
                <a:cxn ang="0">
                  <a:pos x="36" y="1"/>
                </a:cxn>
                <a:cxn ang="0">
                  <a:pos x="32" y="0"/>
                </a:cxn>
                <a:cxn ang="0">
                  <a:pos x="30" y="1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38" h="49">
                  <a:moveTo>
                    <a:pt x="28" y="2"/>
                  </a:moveTo>
                  <a:lnTo>
                    <a:pt x="28" y="2"/>
                  </a:lnTo>
                  <a:lnTo>
                    <a:pt x="23" y="13"/>
                  </a:lnTo>
                  <a:lnTo>
                    <a:pt x="17" y="22"/>
                  </a:lnTo>
                  <a:lnTo>
                    <a:pt x="9" y="31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7" y="49"/>
                  </a:lnTo>
                  <a:lnTo>
                    <a:pt x="8" y="49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9" y="39"/>
                  </a:lnTo>
                  <a:lnTo>
                    <a:pt x="26" y="29"/>
                  </a:lnTo>
                  <a:lnTo>
                    <a:pt x="32" y="1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" name="chenying0907 1024">
              <a:extLst>
                <a:ext uri="{FF2B5EF4-FFF2-40B4-BE49-F238E27FC236}">
                  <a16:creationId xmlns:a16="http://schemas.microsoft.com/office/drawing/2014/main" id="{3FF8221C-E1BB-4BDB-A2F5-2552B66F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985" y="3730882"/>
              <a:ext cx="9427" cy="18354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0" y="15"/>
                </a:cxn>
                <a:cxn ang="0">
                  <a:pos x="9" y="24"/>
                </a:cxn>
                <a:cxn ang="0">
                  <a:pos x="5" y="33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3"/>
                </a:cxn>
                <a:cxn ang="0">
                  <a:pos x="0" y="45"/>
                </a:cxn>
                <a:cxn ang="0">
                  <a:pos x="2" y="49"/>
                </a:cxn>
                <a:cxn ang="0">
                  <a:pos x="6" y="49"/>
                </a:cxn>
                <a:cxn ang="0">
                  <a:pos x="9" y="49"/>
                </a:cxn>
                <a:cxn ang="0">
                  <a:pos x="10" y="46"/>
                </a:cxn>
                <a:cxn ang="0">
                  <a:pos x="10" y="46"/>
                </a:cxn>
                <a:cxn ang="0">
                  <a:pos x="15" y="37"/>
                </a:cxn>
                <a:cxn ang="0">
                  <a:pos x="19" y="26"/>
                </a:cxn>
                <a:cxn ang="0">
                  <a:pos x="22" y="16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0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1" y="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22" h="49">
                  <a:moveTo>
                    <a:pt x="11" y="5"/>
                  </a:moveTo>
                  <a:lnTo>
                    <a:pt x="11" y="5"/>
                  </a:lnTo>
                  <a:lnTo>
                    <a:pt x="10" y="15"/>
                  </a:lnTo>
                  <a:lnTo>
                    <a:pt x="9" y="24"/>
                  </a:lnTo>
                  <a:lnTo>
                    <a:pt x="5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5" y="37"/>
                  </a:lnTo>
                  <a:lnTo>
                    <a:pt x="19" y="26"/>
                  </a:lnTo>
                  <a:lnTo>
                    <a:pt x="22" y="1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" name="chenying0907 1025">
              <a:extLst>
                <a:ext uri="{FF2B5EF4-FFF2-40B4-BE49-F238E27FC236}">
                  <a16:creationId xmlns:a16="http://schemas.microsoft.com/office/drawing/2014/main" id="{8ECB3EC6-D76C-4E8B-A2D5-9B808248A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838" y="3763001"/>
              <a:ext cx="15712" cy="24472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8" y="4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27" y="13"/>
                </a:cxn>
                <a:cxn ang="0">
                  <a:pos x="24" y="19"/>
                </a:cxn>
                <a:cxn ang="0">
                  <a:pos x="16" y="30"/>
                </a:cxn>
                <a:cxn ang="0">
                  <a:pos x="16" y="30"/>
                </a:cxn>
                <a:cxn ang="0">
                  <a:pos x="8" y="4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0" y="53"/>
                </a:cxn>
                <a:cxn ang="0">
                  <a:pos x="0" y="56"/>
                </a:cxn>
                <a:cxn ang="0">
                  <a:pos x="3" y="59"/>
                </a:cxn>
                <a:cxn ang="0">
                  <a:pos x="8" y="60"/>
                </a:cxn>
                <a:cxn ang="0">
                  <a:pos x="10" y="59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20" y="44"/>
                </a:cxn>
                <a:cxn ang="0">
                  <a:pos x="29" y="33"/>
                </a:cxn>
                <a:cxn ang="0">
                  <a:pos x="34" y="26"/>
                </a:cxn>
                <a:cxn ang="0">
                  <a:pos x="37" y="18"/>
                </a:cxn>
                <a:cxn ang="0">
                  <a:pos x="38" y="1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38" h="60">
                  <a:moveTo>
                    <a:pt x="38" y="4"/>
                  </a:moveTo>
                  <a:lnTo>
                    <a:pt x="38" y="4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7" y="13"/>
                  </a:lnTo>
                  <a:lnTo>
                    <a:pt x="24" y="19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8" y="4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3" y="59"/>
                  </a:lnTo>
                  <a:lnTo>
                    <a:pt x="8" y="60"/>
                  </a:lnTo>
                  <a:lnTo>
                    <a:pt x="10" y="59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20" y="44"/>
                  </a:lnTo>
                  <a:lnTo>
                    <a:pt x="29" y="33"/>
                  </a:lnTo>
                  <a:lnTo>
                    <a:pt x="34" y="26"/>
                  </a:lnTo>
                  <a:lnTo>
                    <a:pt x="37" y="18"/>
                  </a:lnTo>
                  <a:lnTo>
                    <a:pt x="38" y="1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" name="chenying0907 1026">
              <a:extLst>
                <a:ext uri="{FF2B5EF4-FFF2-40B4-BE49-F238E27FC236}">
                  <a16:creationId xmlns:a16="http://schemas.microsoft.com/office/drawing/2014/main" id="{5D7EE820-FBEE-45E2-B135-08ACDBFC8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835" y="3789002"/>
              <a:ext cx="15712" cy="24472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12"/>
                </a:cxn>
                <a:cxn ang="0">
                  <a:pos x="24" y="17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10" y="43"/>
                </a:cxn>
                <a:cxn ang="0">
                  <a:pos x="7" y="48"/>
                </a:cxn>
                <a:cxn ang="0">
                  <a:pos x="1" y="55"/>
                </a:cxn>
                <a:cxn ang="0">
                  <a:pos x="1" y="55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8" y="64"/>
                </a:cxn>
                <a:cxn ang="0">
                  <a:pos x="9" y="63"/>
                </a:cxn>
                <a:cxn ang="0">
                  <a:pos x="9" y="63"/>
                </a:cxn>
                <a:cxn ang="0">
                  <a:pos x="14" y="56"/>
                </a:cxn>
                <a:cxn ang="0">
                  <a:pos x="20" y="50"/>
                </a:cxn>
                <a:cxn ang="0">
                  <a:pos x="27" y="34"/>
                </a:cxn>
                <a:cxn ang="0">
                  <a:pos x="27" y="34"/>
                </a:cxn>
                <a:cxn ang="0">
                  <a:pos x="34" y="21"/>
                </a:cxn>
                <a:cxn ang="0">
                  <a:pos x="37" y="13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4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7" y="2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8" h="64">
                  <a:moveTo>
                    <a:pt x="26" y="5"/>
                  </a:moveTo>
                  <a:lnTo>
                    <a:pt x="26" y="5"/>
                  </a:lnTo>
                  <a:lnTo>
                    <a:pt x="25" y="12"/>
                  </a:lnTo>
                  <a:lnTo>
                    <a:pt x="24" y="17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0" y="43"/>
                  </a:lnTo>
                  <a:lnTo>
                    <a:pt x="7" y="48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14" y="56"/>
                  </a:lnTo>
                  <a:lnTo>
                    <a:pt x="20" y="50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34" y="21"/>
                  </a:lnTo>
                  <a:lnTo>
                    <a:pt x="37" y="1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7" y="2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" name="chenying0907 1027">
              <a:extLst>
                <a:ext uri="{FF2B5EF4-FFF2-40B4-BE49-F238E27FC236}">
                  <a16:creationId xmlns:a16="http://schemas.microsoft.com/office/drawing/2014/main" id="{313373A7-45BC-4EAD-8CD6-0442F0B6A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544" y="3828769"/>
              <a:ext cx="12569" cy="24472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2" y="12"/>
                </a:cxn>
                <a:cxn ang="0">
                  <a:pos x="21" y="20"/>
                </a:cxn>
                <a:cxn ang="0">
                  <a:pos x="16" y="32"/>
                </a:cxn>
                <a:cxn ang="0">
                  <a:pos x="9" y="45"/>
                </a:cxn>
                <a:cxn ang="0">
                  <a:pos x="1" y="55"/>
                </a:cxn>
                <a:cxn ang="0">
                  <a:pos x="1" y="55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1" y="62"/>
                </a:cxn>
                <a:cxn ang="0">
                  <a:pos x="20" y="49"/>
                </a:cxn>
                <a:cxn ang="0">
                  <a:pos x="28" y="35"/>
                </a:cxn>
                <a:cxn ang="0">
                  <a:pos x="33" y="21"/>
                </a:cxn>
                <a:cxn ang="0">
                  <a:pos x="34" y="13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5"/>
                </a:cxn>
                <a:cxn ang="0">
                  <a:pos x="24" y="5"/>
                </a:cxn>
              </a:cxnLst>
              <a:rect l="0" t="0" r="r" b="b"/>
              <a:pathLst>
                <a:path w="34" h="64">
                  <a:moveTo>
                    <a:pt x="24" y="5"/>
                  </a:moveTo>
                  <a:lnTo>
                    <a:pt x="24" y="5"/>
                  </a:lnTo>
                  <a:lnTo>
                    <a:pt x="22" y="12"/>
                  </a:lnTo>
                  <a:lnTo>
                    <a:pt x="21" y="20"/>
                  </a:lnTo>
                  <a:lnTo>
                    <a:pt x="16" y="32"/>
                  </a:lnTo>
                  <a:lnTo>
                    <a:pt x="9" y="4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20" y="49"/>
                  </a:lnTo>
                  <a:lnTo>
                    <a:pt x="28" y="35"/>
                  </a:lnTo>
                  <a:lnTo>
                    <a:pt x="33" y="21"/>
                  </a:lnTo>
                  <a:lnTo>
                    <a:pt x="34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" name="chenying0907 1028">
              <a:extLst>
                <a:ext uri="{FF2B5EF4-FFF2-40B4-BE49-F238E27FC236}">
                  <a16:creationId xmlns:a16="http://schemas.microsoft.com/office/drawing/2014/main" id="{D30805FB-75B0-49F7-BD22-D47E5ACCA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116" y="3876183"/>
              <a:ext cx="23568" cy="36708"/>
            </a:xfrm>
            <a:custGeom>
              <a:avLst/>
              <a:gdLst/>
              <a:ahLst/>
              <a:cxnLst>
                <a:cxn ang="0">
                  <a:pos x="46" y="5"/>
                </a:cxn>
                <a:cxn ang="0">
                  <a:pos x="46" y="5"/>
                </a:cxn>
                <a:cxn ang="0">
                  <a:pos x="44" y="12"/>
                </a:cxn>
                <a:cxn ang="0">
                  <a:pos x="43" y="17"/>
                </a:cxn>
                <a:cxn ang="0">
                  <a:pos x="38" y="2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2" y="69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1"/>
                </a:cxn>
                <a:cxn ang="0">
                  <a:pos x="0" y="94"/>
                </a:cxn>
                <a:cxn ang="0">
                  <a:pos x="3" y="98"/>
                </a:cxn>
                <a:cxn ang="0">
                  <a:pos x="6" y="98"/>
                </a:cxn>
                <a:cxn ang="0">
                  <a:pos x="9" y="98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23" y="72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44" y="38"/>
                </a:cxn>
                <a:cxn ang="0">
                  <a:pos x="50" y="29"/>
                </a:cxn>
                <a:cxn ang="0">
                  <a:pos x="55" y="17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56" y="2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6" y="5"/>
                </a:cxn>
              </a:cxnLst>
              <a:rect l="0" t="0" r="r" b="b"/>
              <a:pathLst>
                <a:path w="57" h="98">
                  <a:moveTo>
                    <a:pt x="46" y="5"/>
                  </a:moveTo>
                  <a:lnTo>
                    <a:pt x="46" y="5"/>
                  </a:lnTo>
                  <a:lnTo>
                    <a:pt x="44" y="12"/>
                  </a:lnTo>
                  <a:lnTo>
                    <a:pt x="43" y="17"/>
                  </a:lnTo>
                  <a:lnTo>
                    <a:pt x="38" y="2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2" y="69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3" y="98"/>
                  </a:lnTo>
                  <a:lnTo>
                    <a:pt x="6" y="98"/>
                  </a:lnTo>
                  <a:lnTo>
                    <a:pt x="9" y="98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23" y="7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44" y="38"/>
                  </a:lnTo>
                  <a:lnTo>
                    <a:pt x="50" y="29"/>
                  </a:lnTo>
                  <a:lnTo>
                    <a:pt x="55" y="17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6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7" name="chenying0907 1035">
              <a:extLst>
                <a:ext uri="{FF2B5EF4-FFF2-40B4-BE49-F238E27FC236}">
                  <a16:creationId xmlns:a16="http://schemas.microsoft.com/office/drawing/2014/main" id="{BDAFACC4-8AF3-483E-949A-B9B65CE0B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2353" y="3616169"/>
              <a:ext cx="713316" cy="689803"/>
            </a:xfrm>
            <a:custGeom>
              <a:avLst/>
              <a:gdLst/>
              <a:ahLst/>
              <a:cxnLst>
                <a:cxn ang="0">
                  <a:pos x="1523" y="1757"/>
                </a:cxn>
                <a:cxn ang="0">
                  <a:pos x="1310" y="1528"/>
                </a:cxn>
                <a:cxn ang="0">
                  <a:pos x="1261" y="1462"/>
                </a:cxn>
                <a:cxn ang="0">
                  <a:pos x="880" y="1510"/>
                </a:cxn>
                <a:cxn ang="0">
                  <a:pos x="542" y="1462"/>
                </a:cxn>
                <a:cxn ang="0">
                  <a:pos x="273" y="1324"/>
                </a:cxn>
                <a:cxn ang="0">
                  <a:pos x="88" y="1115"/>
                </a:cxn>
                <a:cxn ang="0">
                  <a:pos x="7" y="878"/>
                </a:cxn>
                <a:cxn ang="0">
                  <a:pos x="3" y="734"/>
                </a:cxn>
                <a:cxn ang="0">
                  <a:pos x="47" y="509"/>
                </a:cxn>
                <a:cxn ang="0">
                  <a:pos x="157" y="292"/>
                </a:cxn>
                <a:cxn ang="0">
                  <a:pos x="316" y="159"/>
                </a:cxn>
                <a:cxn ang="0">
                  <a:pos x="574" y="47"/>
                </a:cxn>
                <a:cxn ang="0">
                  <a:pos x="831" y="10"/>
                </a:cxn>
                <a:cxn ang="0">
                  <a:pos x="977" y="8"/>
                </a:cxn>
                <a:cxn ang="0">
                  <a:pos x="1026" y="0"/>
                </a:cxn>
                <a:cxn ang="0">
                  <a:pos x="1241" y="59"/>
                </a:cxn>
                <a:cxn ang="0">
                  <a:pos x="1526" y="217"/>
                </a:cxn>
                <a:cxn ang="0">
                  <a:pos x="1695" y="453"/>
                </a:cxn>
                <a:cxn ang="0">
                  <a:pos x="1781" y="718"/>
                </a:cxn>
                <a:cxn ang="0">
                  <a:pos x="1769" y="955"/>
                </a:cxn>
                <a:cxn ang="0">
                  <a:pos x="1678" y="1136"/>
                </a:cxn>
                <a:cxn ang="0">
                  <a:pos x="1574" y="1275"/>
                </a:cxn>
                <a:cxn ang="0">
                  <a:pos x="1590" y="1336"/>
                </a:cxn>
                <a:cxn ang="0">
                  <a:pos x="1679" y="1425"/>
                </a:cxn>
                <a:cxn ang="0">
                  <a:pos x="1777" y="1519"/>
                </a:cxn>
                <a:cxn ang="0">
                  <a:pos x="1815" y="1644"/>
                </a:cxn>
                <a:cxn ang="0">
                  <a:pos x="1746" y="1749"/>
                </a:cxn>
                <a:cxn ang="0">
                  <a:pos x="1618" y="1801"/>
                </a:cxn>
                <a:cxn ang="0">
                  <a:pos x="1340" y="1436"/>
                </a:cxn>
                <a:cxn ang="0">
                  <a:pos x="1361" y="1512"/>
                </a:cxn>
                <a:cxn ang="0">
                  <a:pos x="1526" y="1694"/>
                </a:cxn>
                <a:cxn ang="0">
                  <a:pos x="1622" y="1749"/>
                </a:cxn>
                <a:cxn ang="0">
                  <a:pos x="1718" y="1706"/>
                </a:cxn>
                <a:cxn ang="0">
                  <a:pos x="1767" y="1612"/>
                </a:cxn>
                <a:cxn ang="0">
                  <a:pos x="1691" y="1508"/>
                </a:cxn>
                <a:cxn ang="0">
                  <a:pos x="1586" y="1398"/>
                </a:cxn>
                <a:cxn ang="0">
                  <a:pos x="886" y="57"/>
                </a:cxn>
                <a:cxn ang="0">
                  <a:pos x="630" y="81"/>
                </a:cxn>
                <a:cxn ang="0">
                  <a:pos x="323" y="211"/>
                </a:cxn>
                <a:cxn ang="0">
                  <a:pos x="149" y="401"/>
                </a:cxn>
                <a:cxn ang="0">
                  <a:pos x="56" y="691"/>
                </a:cxn>
                <a:cxn ang="0">
                  <a:pos x="60" y="881"/>
                </a:cxn>
                <a:cxn ang="0">
                  <a:pos x="109" y="1044"/>
                </a:cxn>
                <a:cxn ang="0">
                  <a:pos x="211" y="1204"/>
                </a:cxn>
                <a:cxn ang="0">
                  <a:pos x="404" y="1359"/>
                </a:cxn>
                <a:cxn ang="0">
                  <a:pos x="675" y="1439"/>
                </a:cxn>
                <a:cxn ang="0">
                  <a:pos x="968" y="1457"/>
                </a:cxn>
                <a:cxn ang="0">
                  <a:pos x="1280" y="1404"/>
                </a:cxn>
                <a:cxn ang="0">
                  <a:pos x="1543" y="1245"/>
                </a:cxn>
                <a:cxn ang="0">
                  <a:pos x="1608" y="1155"/>
                </a:cxn>
                <a:cxn ang="0">
                  <a:pos x="1700" y="1001"/>
                </a:cxn>
                <a:cxn ang="0">
                  <a:pos x="1734" y="771"/>
                </a:cxn>
                <a:cxn ang="0">
                  <a:pos x="1697" y="572"/>
                </a:cxn>
                <a:cxn ang="0">
                  <a:pos x="1568" y="343"/>
                </a:cxn>
                <a:cxn ang="0">
                  <a:pos x="1374" y="166"/>
                </a:cxn>
                <a:cxn ang="0">
                  <a:pos x="1156" y="89"/>
                </a:cxn>
                <a:cxn ang="0">
                  <a:pos x="1019" y="53"/>
                </a:cxn>
                <a:cxn ang="0">
                  <a:pos x="886" y="57"/>
                </a:cxn>
              </a:cxnLst>
              <a:rect l="0" t="0" r="r" b="b"/>
              <a:pathLst>
                <a:path w="1816" h="1801">
                  <a:moveTo>
                    <a:pt x="1618" y="1801"/>
                  </a:moveTo>
                  <a:lnTo>
                    <a:pt x="1618" y="1801"/>
                  </a:lnTo>
                  <a:lnTo>
                    <a:pt x="1603" y="1800"/>
                  </a:lnTo>
                  <a:lnTo>
                    <a:pt x="1603" y="1800"/>
                  </a:lnTo>
                  <a:lnTo>
                    <a:pt x="1586" y="1796"/>
                  </a:lnTo>
                  <a:lnTo>
                    <a:pt x="1569" y="1788"/>
                  </a:lnTo>
                  <a:lnTo>
                    <a:pt x="1554" y="1780"/>
                  </a:lnTo>
                  <a:lnTo>
                    <a:pt x="1538" y="1768"/>
                  </a:lnTo>
                  <a:lnTo>
                    <a:pt x="1523" y="1757"/>
                  </a:lnTo>
                  <a:lnTo>
                    <a:pt x="1510" y="1745"/>
                  </a:lnTo>
                  <a:lnTo>
                    <a:pt x="1484" y="1720"/>
                  </a:lnTo>
                  <a:lnTo>
                    <a:pt x="1484" y="1720"/>
                  </a:lnTo>
                  <a:lnTo>
                    <a:pt x="1442" y="1676"/>
                  </a:lnTo>
                  <a:lnTo>
                    <a:pt x="1403" y="1634"/>
                  </a:lnTo>
                  <a:lnTo>
                    <a:pt x="1365" y="1592"/>
                  </a:lnTo>
                  <a:lnTo>
                    <a:pt x="1330" y="1550"/>
                  </a:lnTo>
                  <a:lnTo>
                    <a:pt x="1330" y="1550"/>
                  </a:lnTo>
                  <a:lnTo>
                    <a:pt x="1310" y="1528"/>
                  </a:lnTo>
                  <a:lnTo>
                    <a:pt x="1310" y="1528"/>
                  </a:lnTo>
                  <a:lnTo>
                    <a:pt x="1296" y="1512"/>
                  </a:lnTo>
                  <a:lnTo>
                    <a:pt x="1284" y="1498"/>
                  </a:lnTo>
                  <a:lnTo>
                    <a:pt x="1279" y="1490"/>
                  </a:lnTo>
                  <a:lnTo>
                    <a:pt x="1274" y="1481"/>
                  </a:lnTo>
                  <a:lnTo>
                    <a:pt x="1270" y="1472"/>
                  </a:lnTo>
                  <a:lnTo>
                    <a:pt x="1267" y="1462"/>
                  </a:lnTo>
                  <a:lnTo>
                    <a:pt x="1266" y="1460"/>
                  </a:lnTo>
                  <a:lnTo>
                    <a:pt x="1261" y="1462"/>
                  </a:lnTo>
                  <a:lnTo>
                    <a:pt x="1261" y="1462"/>
                  </a:lnTo>
                  <a:lnTo>
                    <a:pt x="1212" y="1473"/>
                  </a:lnTo>
                  <a:lnTo>
                    <a:pt x="1164" y="1482"/>
                  </a:lnTo>
                  <a:lnTo>
                    <a:pt x="1115" y="1491"/>
                  </a:lnTo>
                  <a:lnTo>
                    <a:pt x="1067" y="1498"/>
                  </a:lnTo>
                  <a:lnTo>
                    <a:pt x="1020" y="1503"/>
                  </a:lnTo>
                  <a:lnTo>
                    <a:pt x="973" y="1506"/>
                  </a:lnTo>
                  <a:lnTo>
                    <a:pt x="926" y="1508"/>
                  </a:lnTo>
                  <a:lnTo>
                    <a:pt x="880" y="1510"/>
                  </a:lnTo>
                  <a:lnTo>
                    <a:pt x="880" y="1510"/>
                  </a:lnTo>
                  <a:lnTo>
                    <a:pt x="834" y="1508"/>
                  </a:lnTo>
                  <a:lnTo>
                    <a:pt x="790" y="1506"/>
                  </a:lnTo>
                  <a:lnTo>
                    <a:pt x="745" y="1503"/>
                  </a:lnTo>
                  <a:lnTo>
                    <a:pt x="703" y="1498"/>
                  </a:lnTo>
                  <a:lnTo>
                    <a:pt x="661" y="1491"/>
                  </a:lnTo>
                  <a:lnTo>
                    <a:pt x="621" y="1482"/>
                  </a:lnTo>
                  <a:lnTo>
                    <a:pt x="580" y="1473"/>
                  </a:lnTo>
                  <a:lnTo>
                    <a:pt x="542" y="1462"/>
                  </a:lnTo>
                  <a:lnTo>
                    <a:pt x="504" y="1449"/>
                  </a:lnTo>
                  <a:lnTo>
                    <a:pt x="468" y="1435"/>
                  </a:lnTo>
                  <a:lnTo>
                    <a:pt x="433" y="1421"/>
                  </a:lnTo>
                  <a:lnTo>
                    <a:pt x="399" y="1404"/>
                  </a:lnTo>
                  <a:lnTo>
                    <a:pt x="365" y="1385"/>
                  </a:lnTo>
                  <a:lnTo>
                    <a:pt x="333" y="1366"/>
                  </a:lnTo>
                  <a:lnTo>
                    <a:pt x="303" y="1346"/>
                  </a:lnTo>
                  <a:lnTo>
                    <a:pt x="273" y="1324"/>
                  </a:lnTo>
                  <a:lnTo>
                    <a:pt x="273" y="1324"/>
                  </a:lnTo>
                  <a:lnTo>
                    <a:pt x="242" y="1298"/>
                  </a:lnTo>
                  <a:lnTo>
                    <a:pt x="213" y="1272"/>
                  </a:lnTo>
                  <a:lnTo>
                    <a:pt x="187" y="1245"/>
                  </a:lnTo>
                  <a:lnTo>
                    <a:pt x="162" y="1221"/>
                  </a:lnTo>
                  <a:lnTo>
                    <a:pt x="141" y="1194"/>
                  </a:lnTo>
                  <a:lnTo>
                    <a:pt x="121" y="1168"/>
                  </a:lnTo>
                  <a:lnTo>
                    <a:pt x="104" y="1142"/>
                  </a:lnTo>
                  <a:lnTo>
                    <a:pt x="88" y="1115"/>
                  </a:lnTo>
                  <a:lnTo>
                    <a:pt x="88" y="1115"/>
                  </a:lnTo>
                  <a:lnTo>
                    <a:pt x="78" y="1094"/>
                  </a:lnTo>
                  <a:lnTo>
                    <a:pt x="68" y="1071"/>
                  </a:lnTo>
                  <a:lnTo>
                    <a:pt x="60" y="1051"/>
                  </a:lnTo>
                  <a:lnTo>
                    <a:pt x="52" y="1028"/>
                  </a:lnTo>
                  <a:lnTo>
                    <a:pt x="37" y="984"/>
                  </a:lnTo>
                  <a:lnTo>
                    <a:pt x="26" y="941"/>
                  </a:lnTo>
                  <a:lnTo>
                    <a:pt x="26" y="941"/>
                  </a:lnTo>
                  <a:lnTo>
                    <a:pt x="7" y="878"/>
                  </a:lnTo>
                  <a:lnTo>
                    <a:pt x="7" y="878"/>
                  </a:lnTo>
                  <a:lnTo>
                    <a:pt x="3" y="866"/>
                  </a:lnTo>
                  <a:lnTo>
                    <a:pt x="1" y="853"/>
                  </a:lnTo>
                  <a:lnTo>
                    <a:pt x="1" y="839"/>
                  </a:lnTo>
                  <a:lnTo>
                    <a:pt x="0" y="824"/>
                  </a:lnTo>
                  <a:lnTo>
                    <a:pt x="1" y="796"/>
                  </a:lnTo>
                  <a:lnTo>
                    <a:pt x="2" y="767"/>
                  </a:lnTo>
                  <a:lnTo>
                    <a:pt x="2" y="767"/>
                  </a:lnTo>
                  <a:lnTo>
                    <a:pt x="3" y="734"/>
                  </a:lnTo>
                  <a:lnTo>
                    <a:pt x="3" y="734"/>
                  </a:lnTo>
                  <a:lnTo>
                    <a:pt x="6" y="707"/>
                  </a:lnTo>
                  <a:lnTo>
                    <a:pt x="9" y="679"/>
                  </a:lnTo>
                  <a:lnTo>
                    <a:pt x="13" y="649"/>
                  </a:lnTo>
                  <a:lnTo>
                    <a:pt x="18" y="618"/>
                  </a:lnTo>
                  <a:lnTo>
                    <a:pt x="18" y="618"/>
                  </a:lnTo>
                  <a:lnTo>
                    <a:pt x="23" y="590"/>
                  </a:lnTo>
                  <a:lnTo>
                    <a:pt x="31" y="564"/>
                  </a:lnTo>
                  <a:lnTo>
                    <a:pt x="39" y="537"/>
                  </a:lnTo>
                  <a:lnTo>
                    <a:pt x="47" y="509"/>
                  </a:lnTo>
                  <a:lnTo>
                    <a:pt x="57" y="482"/>
                  </a:lnTo>
                  <a:lnTo>
                    <a:pt x="69" y="453"/>
                  </a:lnTo>
                  <a:lnTo>
                    <a:pt x="82" y="424"/>
                  </a:lnTo>
                  <a:lnTo>
                    <a:pt x="98" y="394"/>
                  </a:lnTo>
                  <a:lnTo>
                    <a:pt x="98" y="394"/>
                  </a:lnTo>
                  <a:lnTo>
                    <a:pt x="111" y="368"/>
                  </a:lnTo>
                  <a:lnTo>
                    <a:pt x="124" y="343"/>
                  </a:lnTo>
                  <a:lnTo>
                    <a:pt x="140" y="317"/>
                  </a:lnTo>
                  <a:lnTo>
                    <a:pt x="157" y="292"/>
                  </a:lnTo>
                  <a:lnTo>
                    <a:pt x="175" y="267"/>
                  </a:lnTo>
                  <a:lnTo>
                    <a:pt x="196" y="245"/>
                  </a:lnTo>
                  <a:lnTo>
                    <a:pt x="218" y="225"/>
                  </a:lnTo>
                  <a:lnTo>
                    <a:pt x="230" y="215"/>
                  </a:lnTo>
                  <a:lnTo>
                    <a:pt x="243" y="207"/>
                  </a:lnTo>
                  <a:lnTo>
                    <a:pt x="243" y="207"/>
                  </a:lnTo>
                  <a:lnTo>
                    <a:pt x="270" y="189"/>
                  </a:lnTo>
                  <a:lnTo>
                    <a:pt x="270" y="189"/>
                  </a:lnTo>
                  <a:lnTo>
                    <a:pt x="316" y="159"/>
                  </a:lnTo>
                  <a:lnTo>
                    <a:pt x="365" y="129"/>
                  </a:lnTo>
                  <a:lnTo>
                    <a:pt x="388" y="115"/>
                  </a:lnTo>
                  <a:lnTo>
                    <a:pt x="413" y="102"/>
                  </a:lnTo>
                  <a:lnTo>
                    <a:pt x="438" y="92"/>
                  </a:lnTo>
                  <a:lnTo>
                    <a:pt x="463" y="81"/>
                  </a:lnTo>
                  <a:lnTo>
                    <a:pt x="463" y="81"/>
                  </a:lnTo>
                  <a:lnTo>
                    <a:pt x="501" y="70"/>
                  </a:lnTo>
                  <a:lnTo>
                    <a:pt x="537" y="58"/>
                  </a:lnTo>
                  <a:lnTo>
                    <a:pt x="574" y="47"/>
                  </a:lnTo>
                  <a:lnTo>
                    <a:pt x="609" y="40"/>
                  </a:lnTo>
                  <a:lnTo>
                    <a:pt x="643" y="32"/>
                  </a:lnTo>
                  <a:lnTo>
                    <a:pt x="676" y="27"/>
                  </a:lnTo>
                  <a:lnTo>
                    <a:pt x="710" y="21"/>
                  </a:lnTo>
                  <a:lnTo>
                    <a:pt x="743" y="19"/>
                  </a:lnTo>
                  <a:lnTo>
                    <a:pt x="743" y="19"/>
                  </a:lnTo>
                  <a:lnTo>
                    <a:pt x="780" y="15"/>
                  </a:lnTo>
                  <a:lnTo>
                    <a:pt x="780" y="15"/>
                  </a:lnTo>
                  <a:lnTo>
                    <a:pt x="831" y="10"/>
                  </a:lnTo>
                  <a:lnTo>
                    <a:pt x="856" y="8"/>
                  </a:lnTo>
                  <a:lnTo>
                    <a:pt x="881" y="8"/>
                  </a:lnTo>
                  <a:lnTo>
                    <a:pt x="888" y="7"/>
                  </a:lnTo>
                  <a:lnTo>
                    <a:pt x="888" y="7"/>
                  </a:lnTo>
                  <a:lnTo>
                    <a:pt x="920" y="8"/>
                  </a:lnTo>
                  <a:lnTo>
                    <a:pt x="920" y="8"/>
                  </a:lnTo>
                  <a:lnTo>
                    <a:pt x="954" y="10"/>
                  </a:lnTo>
                  <a:lnTo>
                    <a:pt x="954" y="10"/>
                  </a:lnTo>
                  <a:lnTo>
                    <a:pt x="977" y="8"/>
                  </a:lnTo>
                  <a:lnTo>
                    <a:pt x="996" y="7"/>
                  </a:lnTo>
                  <a:lnTo>
                    <a:pt x="996" y="7"/>
                  </a:lnTo>
                  <a:lnTo>
                    <a:pt x="1004" y="2"/>
                  </a:lnTo>
                  <a:lnTo>
                    <a:pt x="1012" y="0"/>
                  </a:lnTo>
                  <a:lnTo>
                    <a:pt x="1012" y="0"/>
                  </a:lnTo>
                  <a:lnTo>
                    <a:pt x="1017" y="2"/>
                  </a:lnTo>
                  <a:lnTo>
                    <a:pt x="1017" y="2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34" y="2"/>
                  </a:lnTo>
                  <a:lnTo>
                    <a:pt x="1041" y="6"/>
                  </a:lnTo>
                  <a:lnTo>
                    <a:pt x="1041" y="6"/>
                  </a:lnTo>
                  <a:lnTo>
                    <a:pt x="1041" y="6"/>
                  </a:lnTo>
                  <a:lnTo>
                    <a:pt x="1041" y="6"/>
                  </a:lnTo>
                  <a:lnTo>
                    <a:pt x="1106" y="21"/>
                  </a:lnTo>
                  <a:lnTo>
                    <a:pt x="1173" y="38"/>
                  </a:lnTo>
                  <a:lnTo>
                    <a:pt x="1207" y="47"/>
                  </a:lnTo>
                  <a:lnTo>
                    <a:pt x="1241" y="59"/>
                  </a:lnTo>
                  <a:lnTo>
                    <a:pt x="1274" y="71"/>
                  </a:lnTo>
                  <a:lnTo>
                    <a:pt x="1308" y="84"/>
                  </a:lnTo>
                  <a:lnTo>
                    <a:pt x="1340" y="98"/>
                  </a:lnTo>
                  <a:lnTo>
                    <a:pt x="1373" y="114"/>
                  </a:lnTo>
                  <a:lnTo>
                    <a:pt x="1404" y="131"/>
                  </a:lnTo>
                  <a:lnTo>
                    <a:pt x="1436" y="149"/>
                  </a:lnTo>
                  <a:lnTo>
                    <a:pt x="1467" y="170"/>
                  </a:lnTo>
                  <a:lnTo>
                    <a:pt x="1497" y="193"/>
                  </a:lnTo>
                  <a:lnTo>
                    <a:pt x="1526" y="217"/>
                  </a:lnTo>
                  <a:lnTo>
                    <a:pt x="1554" y="244"/>
                  </a:lnTo>
                  <a:lnTo>
                    <a:pt x="1554" y="244"/>
                  </a:lnTo>
                  <a:lnTo>
                    <a:pt x="1568" y="258"/>
                  </a:lnTo>
                  <a:lnTo>
                    <a:pt x="1581" y="274"/>
                  </a:lnTo>
                  <a:lnTo>
                    <a:pt x="1607" y="306"/>
                  </a:lnTo>
                  <a:lnTo>
                    <a:pt x="1632" y="342"/>
                  </a:lnTo>
                  <a:lnTo>
                    <a:pt x="1654" y="378"/>
                  </a:lnTo>
                  <a:lnTo>
                    <a:pt x="1675" y="415"/>
                  </a:lnTo>
                  <a:lnTo>
                    <a:pt x="1695" y="453"/>
                  </a:lnTo>
                  <a:lnTo>
                    <a:pt x="1713" y="489"/>
                  </a:lnTo>
                  <a:lnTo>
                    <a:pt x="1730" y="523"/>
                  </a:lnTo>
                  <a:lnTo>
                    <a:pt x="1730" y="523"/>
                  </a:lnTo>
                  <a:lnTo>
                    <a:pt x="1745" y="559"/>
                  </a:lnTo>
                  <a:lnTo>
                    <a:pt x="1756" y="591"/>
                  </a:lnTo>
                  <a:lnTo>
                    <a:pt x="1767" y="624"/>
                  </a:lnTo>
                  <a:lnTo>
                    <a:pt x="1773" y="656"/>
                  </a:lnTo>
                  <a:lnTo>
                    <a:pt x="1777" y="687"/>
                  </a:lnTo>
                  <a:lnTo>
                    <a:pt x="1781" y="718"/>
                  </a:lnTo>
                  <a:lnTo>
                    <a:pt x="1782" y="752"/>
                  </a:lnTo>
                  <a:lnTo>
                    <a:pt x="1782" y="788"/>
                  </a:lnTo>
                  <a:lnTo>
                    <a:pt x="1782" y="797"/>
                  </a:lnTo>
                  <a:lnTo>
                    <a:pt x="1782" y="797"/>
                  </a:lnTo>
                  <a:lnTo>
                    <a:pt x="1782" y="852"/>
                  </a:lnTo>
                  <a:lnTo>
                    <a:pt x="1781" y="878"/>
                  </a:lnTo>
                  <a:lnTo>
                    <a:pt x="1779" y="904"/>
                  </a:lnTo>
                  <a:lnTo>
                    <a:pt x="1775" y="929"/>
                  </a:lnTo>
                  <a:lnTo>
                    <a:pt x="1769" y="955"/>
                  </a:lnTo>
                  <a:lnTo>
                    <a:pt x="1762" y="980"/>
                  </a:lnTo>
                  <a:lnTo>
                    <a:pt x="1751" y="1006"/>
                  </a:lnTo>
                  <a:lnTo>
                    <a:pt x="1751" y="1006"/>
                  </a:lnTo>
                  <a:lnTo>
                    <a:pt x="1737" y="1036"/>
                  </a:lnTo>
                  <a:lnTo>
                    <a:pt x="1721" y="1065"/>
                  </a:lnTo>
                  <a:lnTo>
                    <a:pt x="1705" y="1092"/>
                  </a:lnTo>
                  <a:lnTo>
                    <a:pt x="1688" y="1119"/>
                  </a:lnTo>
                  <a:lnTo>
                    <a:pt x="1688" y="1119"/>
                  </a:lnTo>
                  <a:lnTo>
                    <a:pt x="1678" y="1136"/>
                  </a:lnTo>
                  <a:lnTo>
                    <a:pt x="1669" y="1154"/>
                  </a:lnTo>
                  <a:lnTo>
                    <a:pt x="1669" y="1154"/>
                  </a:lnTo>
                  <a:lnTo>
                    <a:pt x="1656" y="1177"/>
                  </a:lnTo>
                  <a:lnTo>
                    <a:pt x="1648" y="1189"/>
                  </a:lnTo>
                  <a:lnTo>
                    <a:pt x="1641" y="1200"/>
                  </a:lnTo>
                  <a:lnTo>
                    <a:pt x="1641" y="1200"/>
                  </a:lnTo>
                  <a:lnTo>
                    <a:pt x="1619" y="1226"/>
                  </a:lnTo>
                  <a:lnTo>
                    <a:pt x="1598" y="1252"/>
                  </a:lnTo>
                  <a:lnTo>
                    <a:pt x="1574" y="1275"/>
                  </a:lnTo>
                  <a:lnTo>
                    <a:pt x="1551" y="1299"/>
                  </a:lnTo>
                  <a:lnTo>
                    <a:pt x="1550" y="1299"/>
                  </a:lnTo>
                  <a:lnTo>
                    <a:pt x="1551" y="1300"/>
                  </a:lnTo>
                  <a:lnTo>
                    <a:pt x="1551" y="1300"/>
                  </a:lnTo>
                  <a:lnTo>
                    <a:pt x="1552" y="1304"/>
                  </a:lnTo>
                  <a:lnTo>
                    <a:pt x="1555" y="1308"/>
                  </a:lnTo>
                  <a:lnTo>
                    <a:pt x="1564" y="1316"/>
                  </a:lnTo>
                  <a:lnTo>
                    <a:pt x="1590" y="1336"/>
                  </a:lnTo>
                  <a:lnTo>
                    <a:pt x="1590" y="1336"/>
                  </a:lnTo>
                  <a:lnTo>
                    <a:pt x="1597" y="1341"/>
                  </a:lnTo>
                  <a:lnTo>
                    <a:pt x="1597" y="1341"/>
                  </a:lnTo>
                  <a:lnTo>
                    <a:pt x="1614" y="1354"/>
                  </a:lnTo>
                  <a:lnTo>
                    <a:pt x="1628" y="1368"/>
                  </a:lnTo>
                  <a:lnTo>
                    <a:pt x="1658" y="1400"/>
                  </a:lnTo>
                  <a:lnTo>
                    <a:pt x="1661" y="1404"/>
                  </a:lnTo>
                  <a:lnTo>
                    <a:pt x="1661" y="1404"/>
                  </a:lnTo>
                  <a:lnTo>
                    <a:pt x="1679" y="1425"/>
                  </a:lnTo>
                  <a:lnTo>
                    <a:pt x="1679" y="1425"/>
                  </a:lnTo>
                  <a:lnTo>
                    <a:pt x="1690" y="1438"/>
                  </a:lnTo>
                  <a:lnTo>
                    <a:pt x="1701" y="1451"/>
                  </a:lnTo>
                  <a:lnTo>
                    <a:pt x="1714" y="1462"/>
                  </a:lnTo>
                  <a:lnTo>
                    <a:pt x="1728" y="1473"/>
                  </a:lnTo>
                  <a:lnTo>
                    <a:pt x="1728" y="1473"/>
                  </a:lnTo>
                  <a:lnTo>
                    <a:pt x="1741" y="1482"/>
                  </a:lnTo>
                  <a:lnTo>
                    <a:pt x="1752" y="1493"/>
                  </a:lnTo>
                  <a:lnTo>
                    <a:pt x="1765" y="1506"/>
                  </a:lnTo>
                  <a:lnTo>
                    <a:pt x="1777" y="1519"/>
                  </a:lnTo>
                  <a:lnTo>
                    <a:pt x="1777" y="1519"/>
                  </a:lnTo>
                  <a:lnTo>
                    <a:pt x="1788" y="1533"/>
                  </a:lnTo>
                  <a:lnTo>
                    <a:pt x="1797" y="1547"/>
                  </a:lnTo>
                  <a:lnTo>
                    <a:pt x="1805" y="1563"/>
                  </a:lnTo>
                  <a:lnTo>
                    <a:pt x="1810" y="1579"/>
                  </a:lnTo>
                  <a:lnTo>
                    <a:pt x="1814" y="1595"/>
                  </a:lnTo>
                  <a:lnTo>
                    <a:pt x="1816" y="1612"/>
                  </a:lnTo>
                  <a:lnTo>
                    <a:pt x="1816" y="1627"/>
                  </a:lnTo>
                  <a:lnTo>
                    <a:pt x="1815" y="1644"/>
                  </a:lnTo>
                  <a:lnTo>
                    <a:pt x="1815" y="1644"/>
                  </a:lnTo>
                  <a:lnTo>
                    <a:pt x="1811" y="1660"/>
                  </a:lnTo>
                  <a:lnTo>
                    <a:pt x="1807" y="1674"/>
                  </a:lnTo>
                  <a:lnTo>
                    <a:pt x="1801" y="1689"/>
                  </a:lnTo>
                  <a:lnTo>
                    <a:pt x="1793" y="1703"/>
                  </a:lnTo>
                  <a:lnTo>
                    <a:pt x="1782" y="1715"/>
                  </a:lnTo>
                  <a:lnTo>
                    <a:pt x="1772" y="1728"/>
                  </a:lnTo>
                  <a:lnTo>
                    <a:pt x="1759" y="1738"/>
                  </a:lnTo>
                  <a:lnTo>
                    <a:pt x="1746" y="1749"/>
                  </a:lnTo>
                  <a:lnTo>
                    <a:pt x="1746" y="1749"/>
                  </a:lnTo>
                  <a:lnTo>
                    <a:pt x="1714" y="1767"/>
                  </a:lnTo>
                  <a:lnTo>
                    <a:pt x="1699" y="1776"/>
                  </a:lnTo>
                  <a:lnTo>
                    <a:pt x="1682" y="1784"/>
                  </a:lnTo>
                  <a:lnTo>
                    <a:pt x="1666" y="1791"/>
                  </a:lnTo>
                  <a:lnTo>
                    <a:pt x="1650" y="1796"/>
                  </a:lnTo>
                  <a:lnTo>
                    <a:pt x="1633" y="1800"/>
                  </a:lnTo>
                  <a:lnTo>
                    <a:pt x="1618" y="1801"/>
                  </a:lnTo>
                  <a:lnTo>
                    <a:pt x="1618" y="1801"/>
                  </a:lnTo>
                  <a:close/>
                  <a:moveTo>
                    <a:pt x="1510" y="1334"/>
                  </a:moveTo>
                  <a:lnTo>
                    <a:pt x="1510" y="1334"/>
                  </a:lnTo>
                  <a:lnTo>
                    <a:pt x="1488" y="1351"/>
                  </a:lnTo>
                  <a:lnTo>
                    <a:pt x="1465" y="1368"/>
                  </a:lnTo>
                  <a:lnTo>
                    <a:pt x="1440" y="1384"/>
                  </a:lnTo>
                  <a:lnTo>
                    <a:pt x="1416" y="1400"/>
                  </a:lnTo>
                  <a:lnTo>
                    <a:pt x="1391" y="1413"/>
                  </a:lnTo>
                  <a:lnTo>
                    <a:pt x="1366" y="1425"/>
                  </a:lnTo>
                  <a:lnTo>
                    <a:pt x="1340" y="1436"/>
                  </a:lnTo>
                  <a:lnTo>
                    <a:pt x="1315" y="1445"/>
                  </a:lnTo>
                  <a:lnTo>
                    <a:pt x="1313" y="1447"/>
                  </a:lnTo>
                  <a:lnTo>
                    <a:pt x="1314" y="1448"/>
                  </a:lnTo>
                  <a:lnTo>
                    <a:pt x="1314" y="1448"/>
                  </a:lnTo>
                  <a:lnTo>
                    <a:pt x="1317" y="1456"/>
                  </a:lnTo>
                  <a:lnTo>
                    <a:pt x="1321" y="1464"/>
                  </a:lnTo>
                  <a:lnTo>
                    <a:pt x="1332" y="1481"/>
                  </a:lnTo>
                  <a:lnTo>
                    <a:pt x="1347" y="1496"/>
                  </a:lnTo>
                  <a:lnTo>
                    <a:pt x="1361" y="1512"/>
                  </a:lnTo>
                  <a:lnTo>
                    <a:pt x="1361" y="1512"/>
                  </a:lnTo>
                  <a:lnTo>
                    <a:pt x="1378" y="1529"/>
                  </a:lnTo>
                  <a:lnTo>
                    <a:pt x="1378" y="1529"/>
                  </a:lnTo>
                  <a:lnTo>
                    <a:pt x="1435" y="1595"/>
                  </a:lnTo>
                  <a:lnTo>
                    <a:pt x="1488" y="1653"/>
                  </a:lnTo>
                  <a:lnTo>
                    <a:pt x="1488" y="1653"/>
                  </a:lnTo>
                  <a:lnTo>
                    <a:pt x="1501" y="1666"/>
                  </a:lnTo>
                  <a:lnTo>
                    <a:pt x="1501" y="1666"/>
                  </a:lnTo>
                  <a:lnTo>
                    <a:pt x="1526" y="1694"/>
                  </a:lnTo>
                  <a:lnTo>
                    <a:pt x="1540" y="1707"/>
                  </a:lnTo>
                  <a:lnTo>
                    <a:pt x="1556" y="1720"/>
                  </a:lnTo>
                  <a:lnTo>
                    <a:pt x="1572" y="1732"/>
                  </a:lnTo>
                  <a:lnTo>
                    <a:pt x="1588" y="1741"/>
                  </a:lnTo>
                  <a:lnTo>
                    <a:pt x="1595" y="1744"/>
                  </a:lnTo>
                  <a:lnTo>
                    <a:pt x="1605" y="1746"/>
                  </a:lnTo>
                  <a:lnTo>
                    <a:pt x="1612" y="1748"/>
                  </a:lnTo>
                  <a:lnTo>
                    <a:pt x="1622" y="1749"/>
                  </a:lnTo>
                  <a:lnTo>
                    <a:pt x="1622" y="1749"/>
                  </a:lnTo>
                  <a:lnTo>
                    <a:pt x="1628" y="1749"/>
                  </a:lnTo>
                  <a:lnTo>
                    <a:pt x="1636" y="1748"/>
                  </a:lnTo>
                  <a:lnTo>
                    <a:pt x="1643" y="1745"/>
                  </a:lnTo>
                  <a:lnTo>
                    <a:pt x="1649" y="1742"/>
                  </a:lnTo>
                  <a:lnTo>
                    <a:pt x="1661" y="1737"/>
                  </a:lnTo>
                  <a:lnTo>
                    <a:pt x="1661" y="1737"/>
                  </a:lnTo>
                  <a:lnTo>
                    <a:pt x="1691" y="1723"/>
                  </a:lnTo>
                  <a:lnTo>
                    <a:pt x="1705" y="1714"/>
                  </a:lnTo>
                  <a:lnTo>
                    <a:pt x="1718" y="1706"/>
                  </a:lnTo>
                  <a:lnTo>
                    <a:pt x="1731" y="1695"/>
                  </a:lnTo>
                  <a:lnTo>
                    <a:pt x="1743" y="1683"/>
                  </a:lnTo>
                  <a:lnTo>
                    <a:pt x="1752" y="1670"/>
                  </a:lnTo>
                  <a:lnTo>
                    <a:pt x="1762" y="1655"/>
                  </a:lnTo>
                  <a:lnTo>
                    <a:pt x="1762" y="1655"/>
                  </a:lnTo>
                  <a:lnTo>
                    <a:pt x="1765" y="1644"/>
                  </a:lnTo>
                  <a:lnTo>
                    <a:pt x="1767" y="1634"/>
                  </a:lnTo>
                  <a:lnTo>
                    <a:pt x="1768" y="1622"/>
                  </a:lnTo>
                  <a:lnTo>
                    <a:pt x="1767" y="1612"/>
                  </a:lnTo>
                  <a:lnTo>
                    <a:pt x="1764" y="1601"/>
                  </a:lnTo>
                  <a:lnTo>
                    <a:pt x="1760" y="1591"/>
                  </a:lnTo>
                  <a:lnTo>
                    <a:pt x="1755" y="1580"/>
                  </a:lnTo>
                  <a:lnTo>
                    <a:pt x="1750" y="1570"/>
                  </a:lnTo>
                  <a:lnTo>
                    <a:pt x="1737" y="1550"/>
                  </a:lnTo>
                  <a:lnTo>
                    <a:pt x="1721" y="1533"/>
                  </a:lnTo>
                  <a:lnTo>
                    <a:pt x="1705" y="1519"/>
                  </a:lnTo>
                  <a:lnTo>
                    <a:pt x="1691" y="1508"/>
                  </a:lnTo>
                  <a:lnTo>
                    <a:pt x="1691" y="1508"/>
                  </a:lnTo>
                  <a:lnTo>
                    <a:pt x="1679" y="1499"/>
                  </a:lnTo>
                  <a:lnTo>
                    <a:pt x="1667" y="1487"/>
                  </a:lnTo>
                  <a:lnTo>
                    <a:pt x="1658" y="1477"/>
                  </a:lnTo>
                  <a:lnTo>
                    <a:pt x="1649" y="1465"/>
                  </a:lnTo>
                  <a:lnTo>
                    <a:pt x="1649" y="1465"/>
                  </a:lnTo>
                  <a:lnTo>
                    <a:pt x="1637" y="1451"/>
                  </a:lnTo>
                  <a:lnTo>
                    <a:pt x="1627" y="1438"/>
                  </a:lnTo>
                  <a:lnTo>
                    <a:pt x="1627" y="1438"/>
                  </a:lnTo>
                  <a:lnTo>
                    <a:pt x="1586" y="1398"/>
                  </a:lnTo>
                  <a:lnTo>
                    <a:pt x="1537" y="1354"/>
                  </a:lnTo>
                  <a:lnTo>
                    <a:pt x="1531" y="1350"/>
                  </a:lnTo>
                  <a:lnTo>
                    <a:pt x="1531" y="1350"/>
                  </a:lnTo>
                  <a:lnTo>
                    <a:pt x="1522" y="1342"/>
                  </a:lnTo>
                  <a:lnTo>
                    <a:pt x="1514" y="1334"/>
                  </a:lnTo>
                  <a:lnTo>
                    <a:pt x="1513" y="1332"/>
                  </a:lnTo>
                  <a:lnTo>
                    <a:pt x="1510" y="1334"/>
                  </a:lnTo>
                  <a:close/>
                  <a:moveTo>
                    <a:pt x="886" y="57"/>
                  </a:moveTo>
                  <a:lnTo>
                    <a:pt x="886" y="57"/>
                  </a:lnTo>
                  <a:lnTo>
                    <a:pt x="858" y="58"/>
                  </a:lnTo>
                  <a:lnTo>
                    <a:pt x="858" y="58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53" y="64"/>
                  </a:lnTo>
                  <a:lnTo>
                    <a:pt x="711" y="67"/>
                  </a:lnTo>
                  <a:lnTo>
                    <a:pt x="671" y="72"/>
                  </a:lnTo>
                  <a:lnTo>
                    <a:pt x="650" y="76"/>
                  </a:lnTo>
                  <a:lnTo>
                    <a:pt x="630" y="81"/>
                  </a:lnTo>
                  <a:lnTo>
                    <a:pt x="630" y="81"/>
                  </a:lnTo>
                  <a:lnTo>
                    <a:pt x="584" y="95"/>
                  </a:lnTo>
                  <a:lnTo>
                    <a:pt x="541" y="109"/>
                  </a:lnTo>
                  <a:lnTo>
                    <a:pt x="499" y="123"/>
                  </a:lnTo>
                  <a:lnTo>
                    <a:pt x="460" y="139"/>
                  </a:lnTo>
                  <a:lnTo>
                    <a:pt x="422" y="156"/>
                  </a:lnTo>
                  <a:lnTo>
                    <a:pt x="387" y="173"/>
                  </a:lnTo>
                  <a:lnTo>
                    <a:pt x="354" y="191"/>
                  </a:lnTo>
                  <a:lnTo>
                    <a:pt x="323" y="211"/>
                  </a:lnTo>
                  <a:lnTo>
                    <a:pt x="294" y="231"/>
                  </a:lnTo>
                  <a:lnTo>
                    <a:pt x="268" y="253"/>
                  </a:lnTo>
                  <a:lnTo>
                    <a:pt x="243" y="275"/>
                  </a:lnTo>
                  <a:lnTo>
                    <a:pt x="219" y="299"/>
                  </a:lnTo>
                  <a:lnTo>
                    <a:pt x="198" y="322"/>
                  </a:lnTo>
                  <a:lnTo>
                    <a:pt x="180" y="347"/>
                  </a:lnTo>
                  <a:lnTo>
                    <a:pt x="163" y="373"/>
                  </a:lnTo>
                  <a:lnTo>
                    <a:pt x="149" y="401"/>
                  </a:lnTo>
                  <a:lnTo>
                    <a:pt x="149" y="401"/>
                  </a:lnTo>
                  <a:lnTo>
                    <a:pt x="132" y="435"/>
                  </a:lnTo>
                  <a:lnTo>
                    <a:pt x="116" y="469"/>
                  </a:lnTo>
                  <a:lnTo>
                    <a:pt x="102" y="504"/>
                  </a:lnTo>
                  <a:lnTo>
                    <a:pt x="88" y="539"/>
                  </a:lnTo>
                  <a:lnTo>
                    <a:pt x="77" y="576"/>
                  </a:lnTo>
                  <a:lnTo>
                    <a:pt x="66" y="614"/>
                  </a:lnTo>
                  <a:lnTo>
                    <a:pt x="60" y="652"/>
                  </a:lnTo>
                  <a:lnTo>
                    <a:pt x="57" y="671"/>
                  </a:lnTo>
                  <a:lnTo>
                    <a:pt x="56" y="691"/>
                  </a:lnTo>
                  <a:lnTo>
                    <a:pt x="56" y="691"/>
                  </a:lnTo>
                  <a:lnTo>
                    <a:pt x="54" y="721"/>
                  </a:lnTo>
                  <a:lnTo>
                    <a:pt x="53" y="751"/>
                  </a:lnTo>
                  <a:lnTo>
                    <a:pt x="53" y="811"/>
                  </a:lnTo>
                  <a:lnTo>
                    <a:pt x="53" y="831"/>
                  </a:lnTo>
                  <a:lnTo>
                    <a:pt x="53" y="831"/>
                  </a:lnTo>
                  <a:lnTo>
                    <a:pt x="53" y="843"/>
                  </a:lnTo>
                  <a:lnTo>
                    <a:pt x="54" y="856"/>
                  </a:lnTo>
                  <a:lnTo>
                    <a:pt x="60" y="881"/>
                  </a:lnTo>
                  <a:lnTo>
                    <a:pt x="65" y="905"/>
                  </a:lnTo>
                  <a:lnTo>
                    <a:pt x="73" y="930"/>
                  </a:lnTo>
                  <a:lnTo>
                    <a:pt x="73" y="930"/>
                  </a:lnTo>
                  <a:lnTo>
                    <a:pt x="81" y="960"/>
                  </a:lnTo>
                  <a:lnTo>
                    <a:pt x="81" y="960"/>
                  </a:lnTo>
                  <a:lnTo>
                    <a:pt x="87" y="983"/>
                  </a:lnTo>
                  <a:lnTo>
                    <a:pt x="94" y="1003"/>
                  </a:lnTo>
                  <a:lnTo>
                    <a:pt x="102" y="1023"/>
                  </a:lnTo>
                  <a:lnTo>
                    <a:pt x="109" y="1044"/>
                  </a:lnTo>
                  <a:lnTo>
                    <a:pt x="119" y="1064"/>
                  </a:lnTo>
                  <a:lnTo>
                    <a:pt x="128" y="1083"/>
                  </a:lnTo>
                  <a:lnTo>
                    <a:pt x="138" y="1102"/>
                  </a:lnTo>
                  <a:lnTo>
                    <a:pt x="149" y="1120"/>
                  </a:lnTo>
                  <a:lnTo>
                    <a:pt x="160" y="1138"/>
                  </a:lnTo>
                  <a:lnTo>
                    <a:pt x="172" y="1155"/>
                  </a:lnTo>
                  <a:lnTo>
                    <a:pt x="184" y="1172"/>
                  </a:lnTo>
                  <a:lnTo>
                    <a:pt x="197" y="1188"/>
                  </a:lnTo>
                  <a:lnTo>
                    <a:pt x="211" y="1204"/>
                  </a:lnTo>
                  <a:lnTo>
                    <a:pt x="225" y="1218"/>
                  </a:lnTo>
                  <a:lnTo>
                    <a:pt x="239" y="1232"/>
                  </a:lnTo>
                  <a:lnTo>
                    <a:pt x="255" y="1245"/>
                  </a:lnTo>
                  <a:lnTo>
                    <a:pt x="261" y="1251"/>
                  </a:lnTo>
                  <a:lnTo>
                    <a:pt x="261" y="1251"/>
                  </a:lnTo>
                  <a:lnTo>
                    <a:pt x="315" y="1295"/>
                  </a:lnTo>
                  <a:lnTo>
                    <a:pt x="344" y="1317"/>
                  </a:lnTo>
                  <a:lnTo>
                    <a:pt x="372" y="1340"/>
                  </a:lnTo>
                  <a:lnTo>
                    <a:pt x="404" y="1359"/>
                  </a:lnTo>
                  <a:lnTo>
                    <a:pt x="435" y="1376"/>
                  </a:lnTo>
                  <a:lnTo>
                    <a:pt x="451" y="1384"/>
                  </a:lnTo>
                  <a:lnTo>
                    <a:pt x="467" y="1391"/>
                  </a:lnTo>
                  <a:lnTo>
                    <a:pt x="484" y="1396"/>
                  </a:lnTo>
                  <a:lnTo>
                    <a:pt x="499" y="1401"/>
                  </a:lnTo>
                  <a:lnTo>
                    <a:pt x="499" y="1401"/>
                  </a:lnTo>
                  <a:lnTo>
                    <a:pt x="566" y="1417"/>
                  </a:lnTo>
                  <a:lnTo>
                    <a:pt x="638" y="1432"/>
                  </a:lnTo>
                  <a:lnTo>
                    <a:pt x="675" y="1439"/>
                  </a:lnTo>
                  <a:lnTo>
                    <a:pt x="711" y="1444"/>
                  </a:lnTo>
                  <a:lnTo>
                    <a:pt x="750" y="1449"/>
                  </a:lnTo>
                  <a:lnTo>
                    <a:pt x="788" y="1452"/>
                  </a:lnTo>
                  <a:lnTo>
                    <a:pt x="809" y="1453"/>
                  </a:lnTo>
                  <a:lnTo>
                    <a:pt x="809" y="1453"/>
                  </a:lnTo>
                  <a:lnTo>
                    <a:pt x="873" y="1456"/>
                  </a:lnTo>
                  <a:lnTo>
                    <a:pt x="939" y="1457"/>
                  </a:lnTo>
                  <a:lnTo>
                    <a:pt x="939" y="1457"/>
                  </a:lnTo>
                  <a:lnTo>
                    <a:pt x="968" y="1457"/>
                  </a:lnTo>
                  <a:lnTo>
                    <a:pt x="996" y="1456"/>
                  </a:lnTo>
                  <a:lnTo>
                    <a:pt x="1022" y="1453"/>
                  </a:lnTo>
                  <a:lnTo>
                    <a:pt x="1047" y="1451"/>
                  </a:lnTo>
                  <a:lnTo>
                    <a:pt x="1047" y="1451"/>
                  </a:lnTo>
                  <a:lnTo>
                    <a:pt x="1100" y="1444"/>
                  </a:lnTo>
                  <a:lnTo>
                    <a:pt x="1148" y="1435"/>
                  </a:lnTo>
                  <a:lnTo>
                    <a:pt x="1194" y="1426"/>
                  </a:lnTo>
                  <a:lnTo>
                    <a:pt x="1238" y="1415"/>
                  </a:lnTo>
                  <a:lnTo>
                    <a:pt x="1280" y="1404"/>
                  </a:lnTo>
                  <a:lnTo>
                    <a:pt x="1318" y="1391"/>
                  </a:lnTo>
                  <a:lnTo>
                    <a:pt x="1355" y="1376"/>
                  </a:lnTo>
                  <a:lnTo>
                    <a:pt x="1389" y="1360"/>
                  </a:lnTo>
                  <a:lnTo>
                    <a:pt x="1421" y="1345"/>
                  </a:lnTo>
                  <a:lnTo>
                    <a:pt x="1450" y="1326"/>
                  </a:lnTo>
                  <a:lnTo>
                    <a:pt x="1476" y="1308"/>
                  </a:lnTo>
                  <a:lnTo>
                    <a:pt x="1501" y="1289"/>
                  </a:lnTo>
                  <a:lnTo>
                    <a:pt x="1523" y="1268"/>
                  </a:lnTo>
                  <a:lnTo>
                    <a:pt x="1543" y="1245"/>
                  </a:lnTo>
                  <a:lnTo>
                    <a:pt x="1560" y="1222"/>
                  </a:lnTo>
                  <a:lnTo>
                    <a:pt x="1576" y="1197"/>
                  </a:lnTo>
                  <a:lnTo>
                    <a:pt x="1576" y="1197"/>
                  </a:lnTo>
                  <a:lnTo>
                    <a:pt x="1582" y="1188"/>
                  </a:lnTo>
                  <a:lnTo>
                    <a:pt x="1591" y="1179"/>
                  </a:lnTo>
                  <a:lnTo>
                    <a:pt x="1591" y="1179"/>
                  </a:lnTo>
                  <a:lnTo>
                    <a:pt x="1601" y="1168"/>
                  </a:lnTo>
                  <a:lnTo>
                    <a:pt x="1605" y="1162"/>
                  </a:lnTo>
                  <a:lnTo>
                    <a:pt x="1608" y="1155"/>
                  </a:lnTo>
                  <a:lnTo>
                    <a:pt x="1608" y="1155"/>
                  </a:lnTo>
                  <a:lnTo>
                    <a:pt x="1620" y="1133"/>
                  </a:lnTo>
                  <a:lnTo>
                    <a:pt x="1633" y="1112"/>
                  </a:lnTo>
                  <a:lnTo>
                    <a:pt x="1633" y="1112"/>
                  </a:lnTo>
                  <a:lnTo>
                    <a:pt x="1648" y="1091"/>
                  </a:lnTo>
                  <a:lnTo>
                    <a:pt x="1648" y="1091"/>
                  </a:lnTo>
                  <a:lnTo>
                    <a:pt x="1677" y="1047"/>
                  </a:lnTo>
                  <a:lnTo>
                    <a:pt x="1690" y="1024"/>
                  </a:lnTo>
                  <a:lnTo>
                    <a:pt x="1700" y="1001"/>
                  </a:lnTo>
                  <a:lnTo>
                    <a:pt x="1700" y="1001"/>
                  </a:lnTo>
                  <a:lnTo>
                    <a:pt x="1712" y="972"/>
                  </a:lnTo>
                  <a:lnTo>
                    <a:pt x="1720" y="945"/>
                  </a:lnTo>
                  <a:lnTo>
                    <a:pt x="1726" y="916"/>
                  </a:lnTo>
                  <a:lnTo>
                    <a:pt x="1730" y="887"/>
                  </a:lnTo>
                  <a:lnTo>
                    <a:pt x="1733" y="858"/>
                  </a:lnTo>
                  <a:lnTo>
                    <a:pt x="1733" y="830"/>
                  </a:lnTo>
                  <a:lnTo>
                    <a:pt x="1734" y="771"/>
                  </a:lnTo>
                  <a:lnTo>
                    <a:pt x="1734" y="771"/>
                  </a:lnTo>
                  <a:lnTo>
                    <a:pt x="1734" y="745"/>
                  </a:lnTo>
                  <a:lnTo>
                    <a:pt x="1734" y="745"/>
                  </a:lnTo>
                  <a:lnTo>
                    <a:pt x="1733" y="726"/>
                  </a:lnTo>
                  <a:lnTo>
                    <a:pt x="1731" y="708"/>
                  </a:lnTo>
                  <a:lnTo>
                    <a:pt x="1730" y="691"/>
                  </a:lnTo>
                  <a:lnTo>
                    <a:pt x="1728" y="673"/>
                  </a:lnTo>
                  <a:lnTo>
                    <a:pt x="1720" y="639"/>
                  </a:lnTo>
                  <a:lnTo>
                    <a:pt x="1709" y="606"/>
                  </a:lnTo>
                  <a:lnTo>
                    <a:pt x="1697" y="572"/>
                  </a:lnTo>
                  <a:lnTo>
                    <a:pt x="1682" y="539"/>
                  </a:lnTo>
                  <a:lnTo>
                    <a:pt x="1665" y="505"/>
                  </a:lnTo>
                  <a:lnTo>
                    <a:pt x="1645" y="471"/>
                  </a:lnTo>
                  <a:lnTo>
                    <a:pt x="1645" y="471"/>
                  </a:lnTo>
                  <a:lnTo>
                    <a:pt x="1631" y="445"/>
                  </a:lnTo>
                  <a:lnTo>
                    <a:pt x="1631" y="445"/>
                  </a:lnTo>
                  <a:lnTo>
                    <a:pt x="1601" y="393"/>
                  </a:lnTo>
                  <a:lnTo>
                    <a:pt x="1585" y="368"/>
                  </a:lnTo>
                  <a:lnTo>
                    <a:pt x="1568" y="343"/>
                  </a:lnTo>
                  <a:lnTo>
                    <a:pt x="1551" y="319"/>
                  </a:lnTo>
                  <a:lnTo>
                    <a:pt x="1533" y="296"/>
                  </a:lnTo>
                  <a:lnTo>
                    <a:pt x="1513" y="272"/>
                  </a:lnTo>
                  <a:lnTo>
                    <a:pt x="1492" y="251"/>
                  </a:lnTo>
                  <a:lnTo>
                    <a:pt x="1492" y="251"/>
                  </a:lnTo>
                  <a:lnTo>
                    <a:pt x="1465" y="228"/>
                  </a:lnTo>
                  <a:lnTo>
                    <a:pt x="1437" y="206"/>
                  </a:lnTo>
                  <a:lnTo>
                    <a:pt x="1407" y="185"/>
                  </a:lnTo>
                  <a:lnTo>
                    <a:pt x="1374" y="166"/>
                  </a:lnTo>
                  <a:lnTo>
                    <a:pt x="1339" y="148"/>
                  </a:lnTo>
                  <a:lnTo>
                    <a:pt x="1302" y="132"/>
                  </a:lnTo>
                  <a:lnTo>
                    <a:pt x="1262" y="117"/>
                  </a:lnTo>
                  <a:lnTo>
                    <a:pt x="1220" y="102"/>
                  </a:lnTo>
                  <a:lnTo>
                    <a:pt x="1220" y="102"/>
                  </a:lnTo>
                  <a:lnTo>
                    <a:pt x="1204" y="98"/>
                  </a:lnTo>
                  <a:lnTo>
                    <a:pt x="1187" y="95"/>
                  </a:lnTo>
                  <a:lnTo>
                    <a:pt x="1156" y="89"/>
                  </a:lnTo>
                  <a:lnTo>
                    <a:pt x="1156" y="89"/>
                  </a:lnTo>
                  <a:lnTo>
                    <a:pt x="1134" y="85"/>
                  </a:lnTo>
                  <a:lnTo>
                    <a:pt x="1111" y="80"/>
                  </a:lnTo>
                  <a:lnTo>
                    <a:pt x="1111" y="80"/>
                  </a:lnTo>
                  <a:lnTo>
                    <a:pt x="1087" y="74"/>
                  </a:lnTo>
                  <a:lnTo>
                    <a:pt x="1063" y="66"/>
                  </a:lnTo>
                  <a:lnTo>
                    <a:pt x="1063" y="66"/>
                  </a:lnTo>
                  <a:lnTo>
                    <a:pt x="1041" y="59"/>
                  </a:lnTo>
                  <a:lnTo>
                    <a:pt x="1019" y="53"/>
                  </a:lnTo>
                  <a:lnTo>
                    <a:pt x="1019" y="53"/>
                  </a:lnTo>
                  <a:lnTo>
                    <a:pt x="1004" y="55"/>
                  </a:lnTo>
                  <a:lnTo>
                    <a:pt x="990" y="57"/>
                  </a:lnTo>
                  <a:lnTo>
                    <a:pt x="974" y="58"/>
                  </a:lnTo>
                  <a:lnTo>
                    <a:pt x="957" y="58"/>
                  </a:lnTo>
                  <a:lnTo>
                    <a:pt x="957" y="58"/>
                  </a:lnTo>
                  <a:lnTo>
                    <a:pt x="922" y="58"/>
                  </a:lnTo>
                  <a:lnTo>
                    <a:pt x="922" y="58"/>
                  </a:lnTo>
                  <a:lnTo>
                    <a:pt x="886" y="57"/>
                  </a:lnTo>
                  <a:lnTo>
                    <a:pt x="886" y="5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8" name="chenying0907 1036">
              <a:extLst>
                <a:ext uri="{FF2B5EF4-FFF2-40B4-BE49-F238E27FC236}">
                  <a16:creationId xmlns:a16="http://schemas.microsoft.com/office/drawing/2014/main" id="{E480689E-7DE9-4BC4-B646-F5E4B922C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8769" y="3681938"/>
              <a:ext cx="524774" cy="445084"/>
            </a:xfrm>
            <a:custGeom>
              <a:avLst/>
              <a:gdLst/>
              <a:ahLst/>
              <a:cxnLst>
                <a:cxn ang="0">
                  <a:pos x="620" y="1162"/>
                </a:cxn>
                <a:cxn ang="0">
                  <a:pos x="430" y="1138"/>
                </a:cxn>
                <a:cxn ang="0">
                  <a:pos x="248" y="1061"/>
                </a:cxn>
                <a:cxn ang="0">
                  <a:pos x="93" y="939"/>
                </a:cxn>
                <a:cxn ang="0">
                  <a:pos x="52" y="853"/>
                </a:cxn>
                <a:cxn ang="0">
                  <a:pos x="4" y="754"/>
                </a:cxn>
                <a:cxn ang="0">
                  <a:pos x="1" y="637"/>
                </a:cxn>
                <a:cxn ang="0">
                  <a:pos x="9" y="469"/>
                </a:cxn>
                <a:cxn ang="0">
                  <a:pos x="21" y="402"/>
                </a:cxn>
                <a:cxn ang="0">
                  <a:pos x="80" y="263"/>
                </a:cxn>
                <a:cxn ang="0">
                  <a:pos x="133" y="185"/>
                </a:cxn>
                <a:cxn ang="0">
                  <a:pos x="269" y="83"/>
                </a:cxn>
                <a:cxn ang="0">
                  <a:pos x="494" y="16"/>
                </a:cxn>
                <a:cxn ang="0">
                  <a:pos x="668" y="0"/>
                </a:cxn>
                <a:cxn ang="0">
                  <a:pos x="742" y="10"/>
                </a:cxn>
                <a:cxn ang="0">
                  <a:pos x="855" y="21"/>
                </a:cxn>
                <a:cxn ang="0">
                  <a:pos x="967" y="63"/>
                </a:cxn>
                <a:cxn ang="0">
                  <a:pos x="1082" y="135"/>
                </a:cxn>
                <a:cxn ang="0">
                  <a:pos x="1160" y="208"/>
                </a:cxn>
                <a:cxn ang="0">
                  <a:pos x="1243" y="297"/>
                </a:cxn>
                <a:cxn ang="0">
                  <a:pos x="1282" y="372"/>
                </a:cxn>
                <a:cxn ang="0">
                  <a:pos x="1333" y="520"/>
                </a:cxn>
                <a:cxn ang="0">
                  <a:pos x="1329" y="679"/>
                </a:cxn>
                <a:cxn ang="0">
                  <a:pos x="1291" y="807"/>
                </a:cxn>
                <a:cxn ang="0">
                  <a:pos x="1230" y="909"/>
                </a:cxn>
                <a:cxn ang="0">
                  <a:pos x="1144" y="1009"/>
                </a:cxn>
                <a:cxn ang="0">
                  <a:pos x="1014" y="1096"/>
                </a:cxn>
                <a:cxn ang="0">
                  <a:pos x="845" y="1154"/>
                </a:cxn>
                <a:cxn ang="0">
                  <a:pos x="658" y="50"/>
                </a:cxn>
                <a:cxn ang="0">
                  <a:pos x="466" y="72"/>
                </a:cxn>
                <a:cxn ang="0">
                  <a:pos x="281" y="134"/>
                </a:cxn>
                <a:cxn ang="0">
                  <a:pos x="186" y="194"/>
                </a:cxn>
                <a:cxn ang="0">
                  <a:pos x="97" y="351"/>
                </a:cxn>
                <a:cxn ang="0">
                  <a:pos x="63" y="450"/>
                </a:cxn>
                <a:cxn ang="0">
                  <a:pos x="51" y="586"/>
                </a:cxn>
                <a:cxn ang="0">
                  <a:pos x="52" y="738"/>
                </a:cxn>
                <a:cxn ang="0">
                  <a:pos x="95" y="823"/>
                </a:cxn>
                <a:cxn ang="0">
                  <a:pos x="131" y="899"/>
                </a:cxn>
                <a:cxn ang="0">
                  <a:pos x="256" y="1007"/>
                </a:cxn>
                <a:cxn ang="0">
                  <a:pos x="407" y="1075"/>
                </a:cxn>
                <a:cxn ang="0">
                  <a:pos x="552" y="1108"/>
                </a:cxn>
                <a:cxn ang="0">
                  <a:pos x="646" y="1115"/>
                </a:cxn>
                <a:cxn ang="0">
                  <a:pos x="768" y="1113"/>
                </a:cxn>
                <a:cxn ang="0">
                  <a:pos x="965" y="1062"/>
                </a:cxn>
                <a:cxn ang="0">
                  <a:pos x="1082" y="992"/>
                </a:cxn>
                <a:cxn ang="0">
                  <a:pos x="1176" y="905"/>
                </a:cxn>
                <a:cxn ang="0">
                  <a:pos x="1252" y="771"/>
                </a:cxn>
                <a:cxn ang="0">
                  <a:pos x="1283" y="619"/>
                </a:cxn>
                <a:cxn ang="0">
                  <a:pos x="1270" y="469"/>
                </a:cxn>
                <a:cxn ang="0">
                  <a:pos x="1194" y="318"/>
                </a:cxn>
                <a:cxn ang="0">
                  <a:pos x="1061" y="186"/>
                </a:cxn>
                <a:cxn ang="0">
                  <a:pos x="993" y="131"/>
                </a:cxn>
                <a:cxn ang="0">
                  <a:pos x="850" y="76"/>
                </a:cxn>
                <a:cxn ang="0">
                  <a:pos x="719" y="55"/>
                </a:cxn>
              </a:cxnLst>
              <a:rect l="0" t="0" r="r" b="b"/>
              <a:pathLst>
                <a:path w="1334" h="1167">
                  <a:moveTo>
                    <a:pt x="702" y="1167"/>
                  </a:moveTo>
                  <a:lnTo>
                    <a:pt x="702" y="1167"/>
                  </a:lnTo>
                  <a:lnTo>
                    <a:pt x="681" y="1167"/>
                  </a:lnTo>
                  <a:lnTo>
                    <a:pt x="661" y="1166"/>
                  </a:lnTo>
                  <a:lnTo>
                    <a:pt x="640" y="1164"/>
                  </a:lnTo>
                  <a:lnTo>
                    <a:pt x="620" y="1162"/>
                  </a:lnTo>
                  <a:lnTo>
                    <a:pt x="620" y="1162"/>
                  </a:lnTo>
                  <a:lnTo>
                    <a:pt x="579" y="1156"/>
                  </a:lnTo>
                  <a:lnTo>
                    <a:pt x="541" y="1154"/>
                  </a:lnTo>
                  <a:lnTo>
                    <a:pt x="541" y="1154"/>
                  </a:lnTo>
                  <a:lnTo>
                    <a:pt x="504" y="1150"/>
                  </a:lnTo>
                  <a:lnTo>
                    <a:pt x="467" y="1146"/>
                  </a:lnTo>
                  <a:lnTo>
                    <a:pt x="449" y="1142"/>
                  </a:lnTo>
                  <a:lnTo>
                    <a:pt x="430" y="1138"/>
                  </a:lnTo>
                  <a:lnTo>
                    <a:pt x="412" y="1133"/>
                  </a:lnTo>
                  <a:lnTo>
                    <a:pt x="394" y="1126"/>
                  </a:lnTo>
                  <a:lnTo>
                    <a:pt x="394" y="1126"/>
                  </a:lnTo>
                  <a:lnTo>
                    <a:pt x="349" y="1108"/>
                  </a:lnTo>
                  <a:lnTo>
                    <a:pt x="299" y="1087"/>
                  </a:lnTo>
                  <a:lnTo>
                    <a:pt x="275" y="1074"/>
                  </a:lnTo>
                  <a:lnTo>
                    <a:pt x="248" y="1061"/>
                  </a:lnTo>
                  <a:lnTo>
                    <a:pt x="224" y="1048"/>
                  </a:lnTo>
                  <a:lnTo>
                    <a:pt x="199" y="1032"/>
                  </a:lnTo>
                  <a:lnTo>
                    <a:pt x="174" y="1017"/>
                  </a:lnTo>
                  <a:lnTo>
                    <a:pt x="152" y="998"/>
                  </a:lnTo>
                  <a:lnTo>
                    <a:pt x="131" y="980"/>
                  </a:lnTo>
                  <a:lnTo>
                    <a:pt x="111" y="960"/>
                  </a:lnTo>
                  <a:lnTo>
                    <a:pt x="93" y="939"/>
                  </a:lnTo>
                  <a:lnTo>
                    <a:pt x="78" y="917"/>
                  </a:lnTo>
                  <a:lnTo>
                    <a:pt x="72" y="905"/>
                  </a:lnTo>
                  <a:lnTo>
                    <a:pt x="67" y="894"/>
                  </a:lnTo>
                  <a:lnTo>
                    <a:pt x="61" y="882"/>
                  </a:lnTo>
                  <a:lnTo>
                    <a:pt x="57" y="869"/>
                  </a:lnTo>
                  <a:lnTo>
                    <a:pt x="57" y="869"/>
                  </a:lnTo>
                  <a:lnTo>
                    <a:pt x="52" y="853"/>
                  </a:lnTo>
                  <a:lnTo>
                    <a:pt x="46" y="840"/>
                  </a:lnTo>
                  <a:lnTo>
                    <a:pt x="31" y="813"/>
                  </a:lnTo>
                  <a:lnTo>
                    <a:pt x="31" y="813"/>
                  </a:lnTo>
                  <a:lnTo>
                    <a:pt x="22" y="798"/>
                  </a:lnTo>
                  <a:lnTo>
                    <a:pt x="14" y="784"/>
                  </a:lnTo>
                  <a:lnTo>
                    <a:pt x="8" y="769"/>
                  </a:lnTo>
                  <a:lnTo>
                    <a:pt x="4" y="754"/>
                  </a:lnTo>
                  <a:lnTo>
                    <a:pt x="4" y="754"/>
                  </a:lnTo>
                  <a:lnTo>
                    <a:pt x="1" y="733"/>
                  </a:lnTo>
                  <a:lnTo>
                    <a:pt x="0" y="713"/>
                  </a:lnTo>
                  <a:lnTo>
                    <a:pt x="0" y="692"/>
                  </a:lnTo>
                  <a:lnTo>
                    <a:pt x="1" y="671"/>
                  </a:lnTo>
                  <a:lnTo>
                    <a:pt x="1" y="671"/>
                  </a:lnTo>
                  <a:lnTo>
                    <a:pt x="1" y="637"/>
                  </a:lnTo>
                  <a:lnTo>
                    <a:pt x="1" y="637"/>
                  </a:lnTo>
                  <a:lnTo>
                    <a:pt x="3" y="585"/>
                  </a:lnTo>
                  <a:lnTo>
                    <a:pt x="6" y="534"/>
                  </a:lnTo>
                  <a:lnTo>
                    <a:pt x="6" y="534"/>
                  </a:lnTo>
                  <a:lnTo>
                    <a:pt x="9" y="493"/>
                  </a:lnTo>
                  <a:lnTo>
                    <a:pt x="9" y="493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9" y="452"/>
                  </a:lnTo>
                  <a:lnTo>
                    <a:pt x="10" y="433"/>
                  </a:lnTo>
                  <a:lnTo>
                    <a:pt x="14" y="418"/>
                  </a:lnTo>
                  <a:lnTo>
                    <a:pt x="17" y="408"/>
                  </a:lnTo>
                  <a:lnTo>
                    <a:pt x="21" y="402"/>
                  </a:lnTo>
                  <a:lnTo>
                    <a:pt x="21" y="402"/>
                  </a:lnTo>
                  <a:lnTo>
                    <a:pt x="35" y="376"/>
                  </a:lnTo>
                  <a:lnTo>
                    <a:pt x="50" y="346"/>
                  </a:lnTo>
                  <a:lnTo>
                    <a:pt x="64" y="312"/>
                  </a:lnTo>
                  <a:lnTo>
                    <a:pt x="69" y="296"/>
                  </a:lnTo>
                  <a:lnTo>
                    <a:pt x="74" y="279"/>
                  </a:lnTo>
                  <a:lnTo>
                    <a:pt x="74" y="279"/>
                  </a:lnTo>
                  <a:lnTo>
                    <a:pt x="80" y="263"/>
                  </a:lnTo>
                  <a:lnTo>
                    <a:pt x="86" y="249"/>
                  </a:lnTo>
                  <a:lnTo>
                    <a:pt x="94" y="237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16" y="206"/>
                  </a:lnTo>
                  <a:lnTo>
                    <a:pt x="116" y="206"/>
                  </a:lnTo>
                  <a:lnTo>
                    <a:pt x="133" y="185"/>
                  </a:lnTo>
                  <a:lnTo>
                    <a:pt x="149" y="165"/>
                  </a:lnTo>
                  <a:lnTo>
                    <a:pt x="167" y="148"/>
                  </a:lnTo>
                  <a:lnTo>
                    <a:pt x="186" y="132"/>
                  </a:lnTo>
                  <a:lnTo>
                    <a:pt x="205" y="118"/>
                  </a:lnTo>
                  <a:lnTo>
                    <a:pt x="225" y="106"/>
                  </a:lnTo>
                  <a:lnTo>
                    <a:pt x="247" y="95"/>
                  </a:lnTo>
                  <a:lnTo>
                    <a:pt x="269" y="83"/>
                  </a:lnTo>
                  <a:lnTo>
                    <a:pt x="269" y="83"/>
                  </a:lnTo>
                  <a:lnTo>
                    <a:pt x="305" y="67"/>
                  </a:lnTo>
                  <a:lnTo>
                    <a:pt x="344" y="53"/>
                  </a:lnTo>
                  <a:lnTo>
                    <a:pt x="387" y="40"/>
                  </a:lnTo>
                  <a:lnTo>
                    <a:pt x="433" y="29"/>
                  </a:lnTo>
                  <a:lnTo>
                    <a:pt x="433" y="29"/>
                  </a:lnTo>
                  <a:lnTo>
                    <a:pt x="494" y="16"/>
                  </a:lnTo>
                  <a:lnTo>
                    <a:pt x="524" y="12"/>
                  </a:lnTo>
                  <a:lnTo>
                    <a:pt x="553" y="8"/>
                  </a:lnTo>
                  <a:lnTo>
                    <a:pt x="583" y="4"/>
                  </a:lnTo>
                  <a:lnTo>
                    <a:pt x="611" y="3"/>
                  </a:lnTo>
                  <a:lnTo>
                    <a:pt x="640" y="2"/>
                  </a:lnTo>
                  <a:lnTo>
                    <a:pt x="668" y="0"/>
                  </a:lnTo>
                  <a:lnTo>
                    <a:pt x="668" y="0"/>
                  </a:lnTo>
                  <a:lnTo>
                    <a:pt x="675" y="2"/>
                  </a:lnTo>
                  <a:lnTo>
                    <a:pt x="681" y="6"/>
                  </a:lnTo>
                  <a:lnTo>
                    <a:pt x="683" y="6"/>
                  </a:lnTo>
                  <a:lnTo>
                    <a:pt x="683" y="6"/>
                  </a:lnTo>
                  <a:lnTo>
                    <a:pt x="683" y="6"/>
                  </a:lnTo>
                  <a:lnTo>
                    <a:pt x="713" y="7"/>
                  </a:lnTo>
                  <a:lnTo>
                    <a:pt x="742" y="10"/>
                  </a:lnTo>
                  <a:lnTo>
                    <a:pt x="742" y="10"/>
                  </a:lnTo>
                  <a:lnTo>
                    <a:pt x="777" y="13"/>
                  </a:lnTo>
                  <a:lnTo>
                    <a:pt x="811" y="15"/>
                  </a:lnTo>
                  <a:lnTo>
                    <a:pt x="811" y="15"/>
                  </a:lnTo>
                  <a:lnTo>
                    <a:pt x="823" y="15"/>
                  </a:lnTo>
                  <a:lnTo>
                    <a:pt x="833" y="16"/>
                  </a:lnTo>
                  <a:lnTo>
                    <a:pt x="855" y="21"/>
                  </a:lnTo>
                  <a:lnTo>
                    <a:pt x="878" y="29"/>
                  </a:lnTo>
                  <a:lnTo>
                    <a:pt x="899" y="38"/>
                  </a:lnTo>
                  <a:lnTo>
                    <a:pt x="899" y="38"/>
                  </a:lnTo>
                  <a:lnTo>
                    <a:pt x="934" y="51"/>
                  </a:lnTo>
                  <a:lnTo>
                    <a:pt x="934" y="51"/>
                  </a:lnTo>
                  <a:lnTo>
                    <a:pt x="951" y="57"/>
                  </a:lnTo>
                  <a:lnTo>
                    <a:pt x="967" y="63"/>
                  </a:lnTo>
                  <a:lnTo>
                    <a:pt x="981" y="70"/>
                  </a:lnTo>
                  <a:lnTo>
                    <a:pt x="997" y="79"/>
                  </a:lnTo>
                  <a:lnTo>
                    <a:pt x="1028" y="97"/>
                  </a:lnTo>
                  <a:lnTo>
                    <a:pt x="1062" y="121"/>
                  </a:lnTo>
                  <a:lnTo>
                    <a:pt x="1062" y="121"/>
                  </a:lnTo>
                  <a:lnTo>
                    <a:pt x="1082" y="135"/>
                  </a:lnTo>
                  <a:lnTo>
                    <a:pt x="1082" y="135"/>
                  </a:lnTo>
                  <a:lnTo>
                    <a:pt x="1100" y="148"/>
                  </a:lnTo>
                  <a:lnTo>
                    <a:pt x="1118" y="163"/>
                  </a:lnTo>
                  <a:lnTo>
                    <a:pt x="1135" y="178"/>
                  </a:lnTo>
                  <a:lnTo>
                    <a:pt x="1143" y="186"/>
                  </a:lnTo>
                  <a:lnTo>
                    <a:pt x="1148" y="194"/>
                  </a:lnTo>
                  <a:lnTo>
                    <a:pt x="1148" y="194"/>
                  </a:lnTo>
                  <a:lnTo>
                    <a:pt x="1160" y="208"/>
                  </a:lnTo>
                  <a:lnTo>
                    <a:pt x="1172" y="221"/>
                  </a:lnTo>
                  <a:lnTo>
                    <a:pt x="1198" y="248"/>
                  </a:lnTo>
                  <a:lnTo>
                    <a:pt x="1198" y="248"/>
                  </a:lnTo>
                  <a:lnTo>
                    <a:pt x="1216" y="266"/>
                  </a:lnTo>
                  <a:lnTo>
                    <a:pt x="1235" y="285"/>
                  </a:lnTo>
                  <a:lnTo>
                    <a:pt x="1235" y="285"/>
                  </a:lnTo>
                  <a:lnTo>
                    <a:pt x="1243" y="297"/>
                  </a:lnTo>
                  <a:lnTo>
                    <a:pt x="1249" y="309"/>
                  </a:lnTo>
                  <a:lnTo>
                    <a:pt x="1261" y="333"/>
                  </a:lnTo>
                  <a:lnTo>
                    <a:pt x="1261" y="333"/>
                  </a:lnTo>
                  <a:lnTo>
                    <a:pt x="1270" y="352"/>
                  </a:lnTo>
                  <a:lnTo>
                    <a:pt x="1275" y="363"/>
                  </a:lnTo>
                  <a:lnTo>
                    <a:pt x="1282" y="372"/>
                  </a:lnTo>
                  <a:lnTo>
                    <a:pt x="1282" y="372"/>
                  </a:lnTo>
                  <a:lnTo>
                    <a:pt x="1294" y="391"/>
                  </a:lnTo>
                  <a:lnTo>
                    <a:pt x="1303" y="411"/>
                  </a:lnTo>
                  <a:lnTo>
                    <a:pt x="1312" y="432"/>
                  </a:lnTo>
                  <a:lnTo>
                    <a:pt x="1320" y="453"/>
                  </a:lnTo>
                  <a:lnTo>
                    <a:pt x="1326" y="475"/>
                  </a:lnTo>
                  <a:lnTo>
                    <a:pt x="1330" y="497"/>
                  </a:lnTo>
                  <a:lnTo>
                    <a:pt x="1333" y="520"/>
                  </a:lnTo>
                  <a:lnTo>
                    <a:pt x="1334" y="542"/>
                  </a:lnTo>
                  <a:lnTo>
                    <a:pt x="1334" y="551"/>
                  </a:lnTo>
                  <a:lnTo>
                    <a:pt x="1334" y="551"/>
                  </a:lnTo>
                  <a:lnTo>
                    <a:pt x="1334" y="602"/>
                  </a:lnTo>
                  <a:lnTo>
                    <a:pt x="1333" y="628"/>
                  </a:lnTo>
                  <a:lnTo>
                    <a:pt x="1332" y="654"/>
                  </a:lnTo>
                  <a:lnTo>
                    <a:pt x="1329" y="679"/>
                  </a:lnTo>
                  <a:lnTo>
                    <a:pt x="1325" y="705"/>
                  </a:lnTo>
                  <a:lnTo>
                    <a:pt x="1318" y="730"/>
                  </a:lnTo>
                  <a:lnTo>
                    <a:pt x="1311" y="754"/>
                  </a:lnTo>
                  <a:lnTo>
                    <a:pt x="1311" y="754"/>
                  </a:lnTo>
                  <a:lnTo>
                    <a:pt x="1304" y="771"/>
                  </a:lnTo>
                  <a:lnTo>
                    <a:pt x="1304" y="771"/>
                  </a:lnTo>
                  <a:lnTo>
                    <a:pt x="1291" y="807"/>
                  </a:lnTo>
                  <a:lnTo>
                    <a:pt x="1283" y="824"/>
                  </a:lnTo>
                  <a:lnTo>
                    <a:pt x="1274" y="843"/>
                  </a:lnTo>
                  <a:lnTo>
                    <a:pt x="1274" y="843"/>
                  </a:lnTo>
                  <a:lnTo>
                    <a:pt x="1253" y="874"/>
                  </a:lnTo>
                  <a:lnTo>
                    <a:pt x="1253" y="874"/>
                  </a:lnTo>
                  <a:lnTo>
                    <a:pt x="1237" y="898"/>
                  </a:lnTo>
                  <a:lnTo>
                    <a:pt x="1230" y="909"/>
                  </a:lnTo>
                  <a:lnTo>
                    <a:pt x="1223" y="922"/>
                  </a:lnTo>
                  <a:lnTo>
                    <a:pt x="1223" y="922"/>
                  </a:lnTo>
                  <a:lnTo>
                    <a:pt x="1211" y="942"/>
                  </a:lnTo>
                  <a:lnTo>
                    <a:pt x="1197" y="960"/>
                  </a:lnTo>
                  <a:lnTo>
                    <a:pt x="1181" y="977"/>
                  </a:lnTo>
                  <a:lnTo>
                    <a:pt x="1163" y="993"/>
                  </a:lnTo>
                  <a:lnTo>
                    <a:pt x="1144" y="1009"/>
                  </a:lnTo>
                  <a:lnTo>
                    <a:pt x="1125" y="1024"/>
                  </a:lnTo>
                  <a:lnTo>
                    <a:pt x="1084" y="1052"/>
                  </a:lnTo>
                  <a:lnTo>
                    <a:pt x="1084" y="1052"/>
                  </a:lnTo>
                  <a:lnTo>
                    <a:pt x="1059" y="1069"/>
                  </a:lnTo>
                  <a:lnTo>
                    <a:pt x="1059" y="1069"/>
                  </a:lnTo>
                  <a:lnTo>
                    <a:pt x="1037" y="1083"/>
                  </a:lnTo>
                  <a:lnTo>
                    <a:pt x="1014" y="1096"/>
                  </a:lnTo>
                  <a:lnTo>
                    <a:pt x="988" y="1109"/>
                  </a:lnTo>
                  <a:lnTo>
                    <a:pt x="960" y="1121"/>
                  </a:lnTo>
                  <a:lnTo>
                    <a:pt x="931" y="1132"/>
                  </a:lnTo>
                  <a:lnTo>
                    <a:pt x="903" y="1141"/>
                  </a:lnTo>
                  <a:lnTo>
                    <a:pt x="874" y="1147"/>
                  </a:lnTo>
                  <a:lnTo>
                    <a:pt x="845" y="1154"/>
                  </a:lnTo>
                  <a:lnTo>
                    <a:pt x="845" y="1154"/>
                  </a:lnTo>
                  <a:lnTo>
                    <a:pt x="806" y="1159"/>
                  </a:lnTo>
                  <a:lnTo>
                    <a:pt x="770" y="1164"/>
                  </a:lnTo>
                  <a:lnTo>
                    <a:pt x="735" y="1167"/>
                  </a:lnTo>
                  <a:lnTo>
                    <a:pt x="702" y="1167"/>
                  </a:lnTo>
                  <a:lnTo>
                    <a:pt x="702" y="1167"/>
                  </a:lnTo>
                  <a:close/>
                  <a:moveTo>
                    <a:pt x="658" y="50"/>
                  </a:moveTo>
                  <a:lnTo>
                    <a:pt x="658" y="50"/>
                  </a:lnTo>
                  <a:lnTo>
                    <a:pt x="630" y="51"/>
                  </a:lnTo>
                  <a:lnTo>
                    <a:pt x="603" y="53"/>
                  </a:lnTo>
                  <a:lnTo>
                    <a:pt x="575" y="55"/>
                  </a:lnTo>
                  <a:lnTo>
                    <a:pt x="548" y="58"/>
                  </a:lnTo>
                  <a:lnTo>
                    <a:pt x="521" y="62"/>
                  </a:lnTo>
                  <a:lnTo>
                    <a:pt x="493" y="67"/>
                  </a:lnTo>
                  <a:lnTo>
                    <a:pt x="466" y="72"/>
                  </a:lnTo>
                  <a:lnTo>
                    <a:pt x="439" y="79"/>
                  </a:lnTo>
                  <a:lnTo>
                    <a:pt x="412" y="87"/>
                  </a:lnTo>
                  <a:lnTo>
                    <a:pt x="386" y="95"/>
                  </a:lnTo>
                  <a:lnTo>
                    <a:pt x="360" y="104"/>
                  </a:lnTo>
                  <a:lnTo>
                    <a:pt x="333" y="113"/>
                  </a:lnTo>
                  <a:lnTo>
                    <a:pt x="307" y="123"/>
                  </a:lnTo>
                  <a:lnTo>
                    <a:pt x="281" y="134"/>
                  </a:lnTo>
                  <a:lnTo>
                    <a:pt x="256" y="147"/>
                  </a:lnTo>
                  <a:lnTo>
                    <a:pt x="231" y="159"/>
                  </a:lnTo>
                  <a:lnTo>
                    <a:pt x="231" y="159"/>
                  </a:lnTo>
                  <a:lnTo>
                    <a:pt x="220" y="166"/>
                  </a:lnTo>
                  <a:lnTo>
                    <a:pt x="208" y="174"/>
                  </a:lnTo>
                  <a:lnTo>
                    <a:pt x="197" y="183"/>
                  </a:lnTo>
                  <a:lnTo>
                    <a:pt x="186" y="194"/>
                  </a:lnTo>
                  <a:lnTo>
                    <a:pt x="175" y="204"/>
                  </a:lnTo>
                  <a:lnTo>
                    <a:pt x="166" y="216"/>
                  </a:lnTo>
                  <a:lnTo>
                    <a:pt x="146" y="242"/>
                  </a:lnTo>
                  <a:lnTo>
                    <a:pt x="131" y="268"/>
                  </a:lnTo>
                  <a:lnTo>
                    <a:pt x="116" y="297"/>
                  </a:lnTo>
                  <a:lnTo>
                    <a:pt x="106" y="325"/>
                  </a:lnTo>
                  <a:lnTo>
                    <a:pt x="97" y="351"/>
                  </a:lnTo>
                  <a:lnTo>
                    <a:pt x="97" y="351"/>
                  </a:lnTo>
                  <a:lnTo>
                    <a:pt x="90" y="374"/>
                  </a:lnTo>
                  <a:lnTo>
                    <a:pt x="81" y="397"/>
                  </a:lnTo>
                  <a:lnTo>
                    <a:pt x="81" y="397"/>
                  </a:lnTo>
                  <a:lnTo>
                    <a:pt x="73" y="414"/>
                  </a:lnTo>
                  <a:lnTo>
                    <a:pt x="67" y="432"/>
                  </a:lnTo>
                  <a:lnTo>
                    <a:pt x="63" y="450"/>
                  </a:lnTo>
                  <a:lnTo>
                    <a:pt x="60" y="470"/>
                  </a:lnTo>
                  <a:lnTo>
                    <a:pt x="60" y="470"/>
                  </a:lnTo>
                  <a:lnTo>
                    <a:pt x="56" y="516"/>
                  </a:lnTo>
                  <a:lnTo>
                    <a:pt x="56" y="516"/>
                  </a:lnTo>
                  <a:lnTo>
                    <a:pt x="52" y="550"/>
                  </a:lnTo>
                  <a:lnTo>
                    <a:pt x="51" y="586"/>
                  </a:lnTo>
                  <a:lnTo>
                    <a:pt x="51" y="586"/>
                  </a:lnTo>
                  <a:lnTo>
                    <a:pt x="50" y="633"/>
                  </a:lnTo>
                  <a:lnTo>
                    <a:pt x="50" y="633"/>
                  </a:lnTo>
                  <a:lnTo>
                    <a:pt x="50" y="682"/>
                  </a:lnTo>
                  <a:lnTo>
                    <a:pt x="50" y="705"/>
                  </a:lnTo>
                  <a:lnTo>
                    <a:pt x="51" y="730"/>
                  </a:lnTo>
                  <a:lnTo>
                    <a:pt x="51" y="730"/>
                  </a:lnTo>
                  <a:lnTo>
                    <a:pt x="52" y="738"/>
                  </a:lnTo>
                  <a:lnTo>
                    <a:pt x="54" y="746"/>
                  </a:lnTo>
                  <a:lnTo>
                    <a:pt x="60" y="762"/>
                  </a:lnTo>
                  <a:lnTo>
                    <a:pt x="68" y="776"/>
                  </a:lnTo>
                  <a:lnTo>
                    <a:pt x="77" y="790"/>
                  </a:lnTo>
                  <a:lnTo>
                    <a:pt x="77" y="790"/>
                  </a:lnTo>
                  <a:lnTo>
                    <a:pt x="89" y="813"/>
                  </a:lnTo>
                  <a:lnTo>
                    <a:pt x="95" y="823"/>
                  </a:lnTo>
                  <a:lnTo>
                    <a:pt x="99" y="836"/>
                  </a:lnTo>
                  <a:lnTo>
                    <a:pt x="99" y="836"/>
                  </a:lnTo>
                  <a:lnTo>
                    <a:pt x="103" y="849"/>
                  </a:lnTo>
                  <a:lnTo>
                    <a:pt x="110" y="864"/>
                  </a:lnTo>
                  <a:lnTo>
                    <a:pt x="115" y="875"/>
                  </a:lnTo>
                  <a:lnTo>
                    <a:pt x="123" y="888"/>
                  </a:lnTo>
                  <a:lnTo>
                    <a:pt x="131" y="899"/>
                  </a:lnTo>
                  <a:lnTo>
                    <a:pt x="139" y="909"/>
                  </a:lnTo>
                  <a:lnTo>
                    <a:pt x="157" y="930"/>
                  </a:lnTo>
                  <a:lnTo>
                    <a:pt x="178" y="949"/>
                  </a:lnTo>
                  <a:lnTo>
                    <a:pt x="199" y="966"/>
                  </a:lnTo>
                  <a:lnTo>
                    <a:pt x="222" y="983"/>
                  </a:lnTo>
                  <a:lnTo>
                    <a:pt x="246" y="1000"/>
                  </a:lnTo>
                  <a:lnTo>
                    <a:pt x="256" y="1007"/>
                  </a:lnTo>
                  <a:lnTo>
                    <a:pt x="256" y="1007"/>
                  </a:lnTo>
                  <a:lnTo>
                    <a:pt x="280" y="1022"/>
                  </a:lnTo>
                  <a:lnTo>
                    <a:pt x="305" y="1035"/>
                  </a:lnTo>
                  <a:lnTo>
                    <a:pt x="330" y="1047"/>
                  </a:lnTo>
                  <a:lnTo>
                    <a:pt x="354" y="1057"/>
                  </a:lnTo>
                  <a:lnTo>
                    <a:pt x="381" y="1066"/>
                  </a:lnTo>
                  <a:lnTo>
                    <a:pt x="407" y="1075"/>
                  </a:lnTo>
                  <a:lnTo>
                    <a:pt x="459" y="1091"/>
                  </a:lnTo>
                  <a:lnTo>
                    <a:pt x="459" y="1091"/>
                  </a:lnTo>
                  <a:lnTo>
                    <a:pt x="484" y="1099"/>
                  </a:lnTo>
                  <a:lnTo>
                    <a:pt x="484" y="1099"/>
                  </a:lnTo>
                  <a:lnTo>
                    <a:pt x="505" y="1104"/>
                  </a:lnTo>
                  <a:lnTo>
                    <a:pt x="528" y="1107"/>
                  </a:lnTo>
                  <a:lnTo>
                    <a:pt x="552" y="1108"/>
                  </a:lnTo>
                  <a:lnTo>
                    <a:pt x="575" y="1109"/>
                  </a:lnTo>
                  <a:lnTo>
                    <a:pt x="575" y="1109"/>
                  </a:lnTo>
                  <a:lnTo>
                    <a:pt x="609" y="1111"/>
                  </a:lnTo>
                  <a:lnTo>
                    <a:pt x="609" y="1111"/>
                  </a:lnTo>
                  <a:lnTo>
                    <a:pt x="628" y="1112"/>
                  </a:lnTo>
                  <a:lnTo>
                    <a:pt x="646" y="1115"/>
                  </a:lnTo>
                  <a:lnTo>
                    <a:pt x="646" y="1115"/>
                  </a:lnTo>
                  <a:lnTo>
                    <a:pt x="671" y="1117"/>
                  </a:lnTo>
                  <a:lnTo>
                    <a:pt x="696" y="1119"/>
                  </a:lnTo>
                  <a:lnTo>
                    <a:pt x="696" y="1119"/>
                  </a:lnTo>
                  <a:lnTo>
                    <a:pt x="701" y="1119"/>
                  </a:lnTo>
                  <a:lnTo>
                    <a:pt x="701" y="1119"/>
                  </a:lnTo>
                  <a:lnTo>
                    <a:pt x="735" y="1117"/>
                  </a:lnTo>
                  <a:lnTo>
                    <a:pt x="768" y="1113"/>
                  </a:lnTo>
                  <a:lnTo>
                    <a:pt x="799" y="1108"/>
                  </a:lnTo>
                  <a:lnTo>
                    <a:pt x="831" y="1102"/>
                  </a:lnTo>
                  <a:lnTo>
                    <a:pt x="861" y="1095"/>
                  </a:lnTo>
                  <a:lnTo>
                    <a:pt x="891" y="1086"/>
                  </a:lnTo>
                  <a:lnTo>
                    <a:pt x="950" y="1069"/>
                  </a:lnTo>
                  <a:lnTo>
                    <a:pt x="950" y="1069"/>
                  </a:lnTo>
                  <a:lnTo>
                    <a:pt x="965" y="1062"/>
                  </a:lnTo>
                  <a:lnTo>
                    <a:pt x="980" y="1057"/>
                  </a:lnTo>
                  <a:lnTo>
                    <a:pt x="994" y="1049"/>
                  </a:lnTo>
                  <a:lnTo>
                    <a:pt x="1007" y="1043"/>
                  </a:lnTo>
                  <a:lnTo>
                    <a:pt x="1033" y="1026"/>
                  </a:lnTo>
                  <a:lnTo>
                    <a:pt x="1059" y="1007"/>
                  </a:lnTo>
                  <a:lnTo>
                    <a:pt x="1059" y="1007"/>
                  </a:lnTo>
                  <a:lnTo>
                    <a:pt x="1082" y="992"/>
                  </a:lnTo>
                  <a:lnTo>
                    <a:pt x="1082" y="992"/>
                  </a:lnTo>
                  <a:lnTo>
                    <a:pt x="1108" y="973"/>
                  </a:lnTo>
                  <a:lnTo>
                    <a:pt x="1135" y="952"/>
                  </a:lnTo>
                  <a:lnTo>
                    <a:pt x="1148" y="941"/>
                  </a:lnTo>
                  <a:lnTo>
                    <a:pt x="1159" y="929"/>
                  </a:lnTo>
                  <a:lnTo>
                    <a:pt x="1169" y="917"/>
                  </a:lnTo>
                  <a:lnTo>
                    <a:pt x="1176" y="905"/>
                  </a:lnTo>
                  <a:lnTo>
                    <a:pt x="1176" y="905"/>
                  </a:lnTo>
                  <a:lnTo>
                    <a:pt x="1193" y="875"/>
                  </a:lnTo>
                  <a:lnTo>
                    <a:pt x="1210" y="847"/>
                  </a:lnTo>
                  <a:lnTo>
                    <a:pt x="1210" y="847"/>
                  </a:lnTo>
                  <a:lnTo>
                    <a:pt x="1228" y="816"/>
                  </a:lnTo>
                  <a:lnTo>
                    <a:pt x="1244" y="786"/>
                  </a:lnTo>
                  <a:lnTo>
                    <a:pt x="1252" y="771"/>
                  </a:lnTo>
                  <a:lnTo>
                    <a:pt x="1258" y="754"/>
                  </a:lnTo>
                  <a:lnTo>
                    <a:pt x="1264" y="737"/>
                  </a:lnTo>
                  <a:lnTo>
                    <a:pt x="1267" y="718"/>
                  </a:lnTo>
                  <a:lnTo>
                    <a:pt x="1267" y="718"/>
                  </a:lnTo>
                  <a:lnTo>
                    <a:pt x="1277" y="670"/>
                  </a:lnTo>
                  <a:lnTo>
                    <a:pt x="1281" y="644"/>
                  </a:lnTo>
                  <a:lnTo>
                    <a:pt x="1283" y="619"/>
                  </a:lnTo>
                  <a:lnTo>
                    <a:pt x="1284" y="593"/>
                  </a:lnTo>
                  <a:lnTo>
                    <a:pt x="1284" y="567"/>
                  </a:lnTo>
                  <a:lnTo>
                    <a:pt x="1283" y="539"/>
                  </a:lnTo>
                  <a:lnTo>
                    <a:pt x="1279" y="512"/>
                  </a:lnTo>
                  <a:lnTo>
                    <a:pt x="1279" y="512"/>
                  </a:lnTo>
                  <a:lnTo>
                    <a:pt x="1275" y="491"/>
                  </a:lnTo>
                  <a:lnTo>
                    <a:pt x="1270" y="469"/>
                  </a:lnTo>
                  <a:lnTo>
                    <a:pt x="1264" y="446"/>
                  </a:lnTo>
                  <a:lnTo>
                    <a:pt x="1254" y="424"/>
                  </a:lnTo>
                  <a:lnTo>
                    <a:pt x="1245" y="403"/>
                  </a:lnTo>
                  <a:lnTo>
                    <a:pt x="1233" y="381"/>
                  </a:lnTo>
                  <a:lnTo>
                    <a:pt x="1222" y="360"/>
                  </a:lnTo>
                  <a:lnTo>
                    <a:pt x="1209" y="339"/>
                  </a:lnTo>
                  <a:lnTo>
                    <a:pt x="1194" y="318"/>
                  </a:lnTo>
                  <a:lnTo>
                    <a:pt x="1179" y="297"/>
                  </a:lnTo>
                  <a:lnTo>
                    <a:pt x="1162" y="278"/>
                  </a:lnTo>
                  <a:lnTo>
                    <a:pt x="1143" y="258"/>
                  </a:lnTo>
                  <a:lnTo>
                    <a:pt x="1124" y="240"/>
                  </a:lnTo>
                  <a:lnTo>
                    <a:pt x="1104" y="221"/>
                  </a:lnTo>
                  <a:lnTo>
                    <a:pt x="1083" y="203"/>
                  </a:lnTo>
                  <a:lnTo>
                    <a:pt x="1061" y="186"/>
                  </a:lnTo>
                  <a:lnTo>
                    <a:pt x="1061" y="186"/>
                  </a:lnTo>
                  <a:lnTo>
                    <a:pt x="1046" y="174"/>
                  </a:lnTo>
                  <a:lnTo>
                    <a:pt x="1033" y="163"/>
                  </a:lnTo>
                  <a:lnTo>
                    <a:pt x="1033" y="163"/>
                  </a:lnTo>
                  <a:lnTo>
                    <a:pt x="1020" y="152"/>
                  </a:lnTo>
                  <a:lnTo>
                    <a:pt x="1007" y="140"/>
                  </a:lnTo>
                  <a:lnTo>
                    <a:pt x="993" y="131"/>
                  </a:lnTo>
                  <a:lnTo>
                    <a:pt x="978" y="123"/>
                  </a:lnTo>
                  <a:lnTo>
                    <a:pt x="978" y="123"/>
                  </a:lnTo>
                  <a:lnTo>
                    <a:pt x="959" y="114"/>
                  </a:lnTo>
                  <a:lnTo>
                    <a:pt x="939" y="106"/>
                  </a:lnTo>
                  <a:lnTo>
                    <a:pt x="899" y="93"/>
                  </a:lnTo>
                  <a:lnTo>
                    <a:pt x="899" y="93"/>
                  </a:lnTo>
                  <a:lnTo>
                    <a:pt x="850" y="76"/>
                  </a:lnTo>
                  <a:lnTo>
                    <a:pt x="850" y="76"/>
                  </a:lnTo>
                  <a:lnTo>
                    <a:pt x="829" y="70"/>
                  </a:lnTo>
                  <a:lnTo>
                    <a:pt x="808" y="64"/>
                  </a:lnTo>
                  <a:lnTo>
                    <a:pt x="787" y="61"/>
                  </a:lnTo>
                  <a:lnTo>
                    <a:pt x="765" y="58"/>
                  </a:lnTo>
                  <a:lnTo>
                    <a:pt x="743" y="57"/>
                  </a:lnTo>
                  <a:lnTo>
                    <a:pt x="719" y="55"/>
                  </a:lnTo>
                  <a:lnTo>
                    <a:pt x="672" y="54"/>
                  </a:lnTo>
                  <a:lnTo>
                    <a:pt x="672" y="54"/>
                  </a:lnTo>
                  <a:lnTo>
                    <a:pt x="666" y="54"/>
                  </a:lnTo>
                  <a:lnTo>
                    <a:pt x="659" y="50"/>
                  </a:lnTo>
                  <a:lnTo>
                    <a:pt x="658" y="50"/>
                  </a:lnTo>
                  <a:lnTo>
                    <a:pt x="658" y="5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/>
            </a:p>
          </p:txBody>
        </p:sp>
      </p:grpSp>
      <p:sp>
        <p:nvSpPr>
          <p:cNvPr id="179" name="星形: 四角 178">
            <a:extLst>
              <a:ext uri="{FF2B5EF4-FFF2-40B4-BE49-F238E27FC236}">
                <a16:creationId xmlns:a16="http://schemas.microsoft.com/office/drawing/2014/main" id="{5F27EC43-3096-4EC2-B22D-4B135FFB0687}"/>
              </a:ext>
            </a:extLst>
          </p:cNvPr>
          <p:cNvSpPr/>
          <p:nvPr/>
        </p:nvSpPr>
        <p:spPr>
          <a:xfrm>
            <a:off x="1300345" y="3811351"/>
            <a:ext cx="91128" cy="8718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" name="星形: 四角 179">
            <a:extLst>
              <a:ext uri="{FF2B5EF4-FFF2-40B4-BE49-F238E27FC236}">
                <a16:creationId xmlns:a16="http://schemas.microsoft.com/office/drawing/2014/main" id="{C0540F46-E207-43BF-B494-BC9D107A5B28}"/>
              </a:ext>
            </a:extLst>
          </p:cNvPr>
          <p:cNvSpPr/>
          <p:nvPr/>
        </p:nvSpPr>
        <p:spPr>
          <a:xfrm>
            <a:off x="1064668" y="3854177"/>
            <a:ext cx="260816" cy="216819"/>
          </a:xfrm>
          <a:prstGeom prst="star4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6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316012" y="4089031"/>
            <a:ext cx="369726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316012" y="4905375"/>
            <a:ext cx="369726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5"/>
          <p:cNvSpPr txBox="1"/>
          <p:nvPr/>
        </p:nvSpPr>
        <p:spPr>
          <a:xfrm>
            <a:off x="4052100" y="4030937"/>
            <a:ext cx="4157331" cy="86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TW" altLang="en-US" sz="4400" b="1" dirty="0">
                <a:latin typeface="微软雅黑" pitchFamily="34" charset="-122"/>
                <a:ea typeface="微软雅黑" pitchFamily="34" charset="-122"/>
              </a:rPr>
              <a:t>附錄</a:t>
            </a:r>
            <a:endParaRPr lang="zh-CN" altLang="en-US" sz="4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FA5303C3-DC21-411D-B80B-5DA24C3AEEC3}"/>
              </a:ext>
            </a:extLst>
          </p:cNvPr>
          <p:cNvSpPr/>
          <p:nvPr/>
        </p:nvSpPr>
        <p:spPr>
          <a:xfrm rot="10800000" flipH="1" flipV="1">
            <a:off x="4605888" y="569833"/>
            <a:ext cx="2980224" cy="256915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E6340B0F-FF20-4E3B-8BFF-7A7CD9B481A6}"/>
              </a:ext>
            </a:extLst>
          </p:cNvPr>
          <p:cNvSpPr/>
          <p:nvPr/>
        </p:nvSpPr>
        <p:spPr>
          <a:xfrm rot="10800000" flipH="1">
            <a:off x="4605888" y="1317646"/>
            <a:ext cx="3000488" cy="258662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5246CC2-2ADD-4239-B4A8-3F971CE15784}"/>
              </a:ext>
            </a:extLst>
          </p:cNvPr>
          <p:cNvSpPr txBox="1"/>
          <p:nvPr/>
        </p:nvSpPr>
        <p:spPr>
          <a:xfrm>
            <a:off x="5579791" y="1854411"/>
            <a:ext cx="174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lang="zh-CN" altLang="en-US" sz="5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681ED7A-6E40-47CB-B75A-A757671F7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131" y="4900773"/>
            <a:ext cx="3697268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>
              <a:defRPr/>
            </a:pPr>
            <a:r>
              <a:rPr lang="en-US" altLang="zh-CN" sz="1400" b="0" kern="0" dirty="0">
                <a:solidFill>
                  <a:schemeClr val="tx2"/>
                </a:solidFill>
                <a:latin typeface="+mn-ea"/>
                <a:ea typeface="+mn-ea"/>
              </a:rPr>
              <a:t>APPENDIX</a:t>
            </a:r>
            <a:endParaRPr lang="zh-CN" altLang="en-US" sz="1400" b="0" kern="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6FA2175-0737-4D25-B2FE-D8A655F8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1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29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316012" y="4089031"/>
            <a:ext cx="369726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316012" y="4905375"/>
            <a:ext cx="369726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5"/>
          <p:cNvSpPr txBox="1"/>
          <p:nvPr/>
        </p:nvSpPr>
        <p:spPr>
          <a:xfrm>
            <a:off x="4282132" y="4043985"/>
            <a:ext cx="3765029" cy="86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TW" altLang="en-US" sz="4400" b="1" dirty="0">
                <a:latin typeface="微软雅黑" pitchFamily="34" charset="-122"/>
                <a:ea typeface="微软雅黑" pitchFamily="34" charset="-122"/>
              </a:rPr>
              <a:t>導論</a:t>
            </a:r>
            <a:endParaRPr lang="zh-CN" altLang="en-US" sz="4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FA5303C3-DC21-411D-B80B-5DA24C3AEEC3}"/>
              </a:ext>
            </a:extLst>
          </p:cNvPr>
          <p:cNvSpPr/>
          <p:nvPr/>
        </p:nvSpPr>
        <p:spPr>
          <a:xfrm rot="10800000" flipH="1" flipV="1">
            <a:off x="4605888" y="569833"/>
            <a:ext cx="2980224" cy="256915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E6340B0F-FF20-4E3B-8BFF-7A7CD9B481A6}"/>
              </a:ext>
            </a:extLst>
          </p:cNvPr>
          <p:cNvSpPr/>
          <p:nvPr/>
        </p:nvSpPr>
        <p:spPr>
          <a:xfrm rot="10800000" flipH="1">
            <a:off x="4605888" y="1317646"/>
            <a:ext cx="3000488" cy="258662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5246CC2-2ADD-4239-B4A8-3F971CE15784}"/>
              </a:ext>
            </a:extLst>
          </p:cNvPr>
          <p:cNvSpPr txBox="1"/>
          <p:nvPr/>
        </p:nvSpPr>
        <p:spPr>
          <a:xfrm>
            <a:off x="5569158" y="1854411"/>
            <a:ext cx="174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5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681ED7A-6E40-47CB-B75A-A757671F7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131" y="4900773"/>
            <a:ext cx="3697268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>
              <a:defRPr/>
            </a:pPr>
            <a:r>
              <a:rPr lang="en-US" altLang="zh-CN" sz="1400" b="0" kern="0" dirty="0">
                <a:solidFill>
                  <a:schemeClr val="tx2"/>
                </a:solidFill>
                <a:latin typeface="+mn-ea"/>
                <a:ea typeface="+mn-ea"/>
              </a:rPr>
              <a:t>INTRODUCTION</a:t>
            </a:r>
            <a:endParaRPr lang="zh-CN" altLang="en-US" sz="1400" b="0" kern="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6FA2175-0737-4D25-B2FE-D8A655F8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1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600" b="1">
                <a:latin typeface="Candara" panose="020E0502030303020204" pitchFamily="34" charset="0"/>
              </a:rPr>
              <a:t>3</a:t>
            </a:fld>
            <a:endParaRPr lang="zh-CN" altLang="en-US" sz="1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30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致謝詞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3DF595E-23CD-48E7-B0D6-7157AAF2FB10}"/>
              </a:ext>
            </a:extLst>
          </p:cNvPr>
          <p:cNvSpPr txBox="1"/>
          <p:nvPr/>
        </p:nvSpPr>
        <p:spPr>
          <a:xfrm>
            <a:off x="1127052" y="1497722"/>
            <a:ext cx="97780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/>
              <a:t>感謝吳漢銘老師的耐心指導</a:t>
            </a:r>
            <a:endParaRPr lang="en-US" altLang="zh-TW" sz="24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/>
              <a:t>感謝吳漢銘老師講義中充分的內容</a:t>
            </a:r>
            <a:endParaRPr lang="en-US" altLang="zh-TW" sz="24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/>
              <a:t>感謝班上同學幫忙修正程式的錯誤</a:t>
            </a:r>
            <a:endParaRPr lang="en-US" altLang="zh-TW" sz="24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/>
              <a:t>感謝各位同學的聆聽</a:t>
            </a:r>
            <a:endParaRPr lang="en-US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59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31</a:t>
            </a:fld>
            <a:endParaRPr lang="zh-CN" altLang="en-US" sz="1800" b="1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60F98DC8-5192-4519-83EF-F88883F5C641}"/>
              </a:ext>
            </a:extLst>
          </p:cNvPr>
          <p:cNvSpPr txBox="1"/>
          <p:nvPr/>
        </p:nvSpPr>
        <p:spPr>
          <a:xfrm>
            <a:off x="823323" y="1366520"/>
            <a:ext cx="10651164" cy="462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吳漢銘老師的教學網站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FIFA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變數解釋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FIFA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文獻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(1)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FIFA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文獻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(2)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RDocumentation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：</a:t>
            </a: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str_sub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相關係數圖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(1)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相關係數圖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(2)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b="1" i="0" dirty="0">
                <a:solidFill>
                  <a:srgbClr val="3A3A3A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10"/>
              </a:rPr>
              <a:t>Column-wise minimum and maximum</a:t>
            </a:r>
            <a:endParaRPr lang="en-US" altLang="zh-TW" sz="2800" b="1" i="0" dirty="0">
              <a:solidFill>
                <a:srgbClr val="3A3A3A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b="1" i="0" dirty="0">
                <a:solidFill>
                  <a:srgbClr val="3A3A3A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11"/>
              </a:rPr>
              <a:t>LDA</a:t>
            </a:r>
            <a:r>
              <a:rPr lang="en-US" altLang="zh-TW" sz="2800" b="1" i="0" dirty="0">
                <a:solidFill>
                  <a:srgbClr val="3A3A3A"/>
                </a:solidFill>
                <a:effectLst/>
                <a:latin typeface="Open Sans"/>
              </a:rPr>
              <a:t>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2800" b="1" i="0" dirty="0">
                <a:solidFill>
                  <a:srgbClr val="3A3A3A"/>
                </a:solidFill>
                <a:effectLst/>
                <a:latin typeface="Open Sans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2"/>
              </a:rPr>
              <a:t>矩陣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154B45B2-B372-4FFF-9DE3-8336E194CD24}"/>
              </a:ext>
            </a:extLst>
          </p:cNvPr>
          <p:cNvSpPr txBox="1"/>
          <p:nvPr/>
        </p:nvSpPr>
        <p:spPr>
          <a:xfrm>
            <a:off x="8527313" y="304318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</p:spTree>
    <p:extLst>
      <p:ext uri="{BB962C8B-B14F-4D97-AF65-F5344CB8AC3E}">
        <p14:creationId xmlns:p14="http://schemas.microsoft.com/office/powerpoint/2010/main" val="30559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32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2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</a:t>
            </a:r>
            <a:r>
              <a:rPr lang="en-US" altLang="zh-TW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套件及指令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C432DE3F-DA83-4B91-B0FB-DBEE9A9E5A9D}"/>
              </a:ext>
            </a:extLst>
          </p:cNvPr>
          <p:cNvSpPr txBox="1"/>
          <p:nvPr/>
        </p:nvSpPr>
        <p:spPr>
          <a:xfrm>
            <a:off x="1236052" y="1533525"/>
            <a:ext cx="37242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 err="1">
                <a:latin typeface="Lucida Console" panose="020B0609040504020204" pitchFamily="49" charset="0"/>
                <a:cs typeface="Cumberland AMT" panose="02070309020205020404" pitchFamily="49" charset="0"/>
              </a:rPr>
              <a:t>coRanking</a:t>
            </a:r>
            <a:endParaRPr lang="en-US" altLang="zh-TW" sz="2400" dirty="0">
              <a:latin typeface="Lucida Console" panose="020B0609040504020204" pitchFamily="49" charset="0"/>
              <a:cs typeface="Cumberland AMT" panose="02070309020205020404" pitchFamily="49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 err="1">
                <a:latin typeface="Lucida Console" panose="020B0609040504020204" pitchFamily="49" charset="0"/>
                <a:cs typeface="Cumberland AMT" panose="02070309020205020404" pitchFamily="49" charset="0"/>
              </a:rPr>
              <a:t>corrplot</a:t>
            </a:r>
            <a:endParaRPr lang="en-US" altLang="zh-TW" sz="2400" dirty="0">
              <a:latin typeface="Lucida Console" panose="020B0609040504020204" pitchFamily="49" charset="0"/>
              <a:cs typeface="Cumberland AMT" panose="02070309020205020404" pitchFamily="49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 err="1">
                <a:latin typeface="Lucida Console" panose="020B0609040504020204" pitchFamily="49" charset="0"/>
                <a:cs typeface="Cumberland AMT" panose="02070309020205020404" pitchFamily="49" charset="0"/>
              </a:rPr>
              <a:t>dplyr</a:t>
            </a:r>
            <a:endParaRPr lang="en-US" altLang="zh-TW" sz="2400" dirty="0">
              <a:latin typeface="Lucida Console" panose="020B0609040504020204" pitchFamily="49" charset="0"/>
              <a:cs typeface="Cumberland AMT" panose="02070309020205020404" pitchFamily="49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 err="1">
                <a:latin typeface="Lucida Console" panose="020B0609040504020204" pitchFamily="49" charset="0"/>
                <a:cs typeface="Cumberland AMT" panose="02070309020205020404" pitchFamily="49" charset="0"/>
              </a:rPr>
              <a:t>factoextra</a:t>
            </a:r>
            <a:endParaRPr lang="en-US" altLang="zh-TW" sz="2400" dirty="0">
              <a:latin typeface="Lucida Console" panose="020B0609040504020204" pitchFamily="49" charset="0"/>
              <a:cs typeface="Cumberland AMT" panose="02070309020205020404" pitchFamily="49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>
                <a:latin typeface="Lucida Console" panose="020B0609040504020204" pitchFamily="49" charset="0"/>
                <a:cs typeface="Cumberland AMT" panose="02070309020205020404" pitchFamily="49" charset="0"/>
              </a:rPr>
              <a:t>FactoMineR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>
                <a:latin typeface="Lucida Console" panose="020B0609040504020204" pitchFamily="49" charset="0"/>
                <a:cs typeface="Cumberland AMT" panose="02070309020205020404" pitchFamily="49" charset="0"/>
              </a:rPr>
              <a:t>ggplot2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>
                <a:latin typeface="Lucida Console" panose="020B0609040504020204" pitchFamily="49" charset="0"/>
                <a:cs typeface="Cumberland AMT" panose="02070309020205020404" pitchFamily="49" charset="0"/>
              </a:rPr>
              <a:t>grid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7B2E6A8-91A2-4BE6-BD55-9F6A403FCC5C}"/>
              </a:ext>
            </a:extLst>
          </p:cNvPr>
          <p:cNvSpPr txBox="1"/>
          <p:nvPr/>
        </p:nvSpPr>
        <p:spPr>
          <a:xfrm>
            <a:off x="5343525" y="1533525"/>
            <a:ext cx="35623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altLang="zh-TW" sz="2400" dirty="0">
                <a:latin typeface="Lucida Console" panose="020B0609040504020204" pitchFamily="49" charset="0"/>
                <a:cs typeface="Cumberland AMT" panose="02070309020205020404" pitchFamily="49" charset="0"/>
              </a:rPr>
              <a:t>gridExtra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altLang="zh-TW" sz="2400" dirty="0">
                <a:latin typeface="Lucida Console" panose="020B0609040504020204" pitchFamily="49" charset="0"/>
                <a:cs typeface="Cumberland AMT" panose="02070309020205020404" pitchFamily="49" charset="0"/>
              </a:rPr>
              <a:t>MASS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altLang="zh-TW" sz="2400" dirty="0">
                <a:latin typeface="Lucida Console" panose="020B0609040504020204" pitchFamily="49" charset="0"/>
                <a:cs typeface="Cumberland AMT" panose="02070309020205020404" pitchFamily="49" charset="0"/>
              </a:rPr>
              <a:t>mice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altLang="zh-TW" sz="2400" dirty="0" err="1">
                <a:latin typeface="Lucida Console" panose="020B0609040504020204" pitchFamily="49" charset="0"/>
                <a:cs typeface="Cumberland AMT" panose="02070309020205020404" pitchFamily="49" charset="0"/>
              </a:rPr>
              <a:t>readr</a:t>
            </a:r>
            <a:endParaRPr lang="en-US" altLang="zh-TW" sz="2400" dirty="0">
              <a:latin typeface="Lucida Console" panose="020B0609040504020204" pitchFamily="49" charset="0"/>
              <a:cs typeface="Cumberland AMT" panose="02070309020205020404" pitchFamily="49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altLang="zh-TW" sz="2400" dirty="0" err="1">
                <a:latin typeface="Lucida Console" panose="020B0609040504020204" pitchFamily="49" charset="0"/>
                <a:cs typeface="Cumberland AMT" panose="02070309020205020404" pitchFamily="49" charset="0"/>
              </a:rPr>
              <a:t>tidyverse</a:t>
            </a:r>
            <a:endParaRPr lang="en-US" altLang="zh-TW" sz="2400" dirty="0">
              <a:latin typeface="Lucida Console" panose="020B0609040504020204" pitchFamily="49" charset="0"/>
              <a:cs typeface="Cumberland AMT" panose="02070309020205020404" pitchFamily="49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altLang="zh-TW" sz="2400" dirty="0">
                <a:latin typeface="Lucida Console" panose="020B0609040504020204" pitchFamily="49" charset="0"/>
                <a:cs typeface="Cumberland AMT" panose="02070309020205020404" pitchFamily="49" charset="0"/>
              </a:rPr>
              <a:t>VIM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altLang="zh-TW" sz="2400" dirty="0" err="1">
                <a:latin typeface="Lucida Console" panose="020B0609040504020204" pitchFamily="49" charset="0"/>
                <a:cs typeface="Cumberland AMT" panose="02070309020205020404" pitchFamily="49" charset="0"/>
              </a:rPr>
              <a:t>ComplexHeatmap</a:t>
            </a:r>
            <a:endParaRPr lang="en-US" altLang="zh-TW" sz="2400" dirty="0">
              <a:latin typeface="Lucida Console" panose="020B0609040504020204" pitchFamily="49" charset="0"/>
              <a:cs typeface="Cumberland AMT" panose="02070309020205020404" pitchFamily="49" charset="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55C1B554-83E7-4B66-8E45-69C4FC65E3ED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</p:spTree>
    <p:extLst>
      <p:ext uri="{BB962C8B-B14F-4D97-AF65-F5344CB8AC3E}">
        <p14:creationId xmlns:p14="http://schemas.microsoft.com/office/powerpoint/2010/main" val="13773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33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附錄：工作分配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1BD966F0-04DE-4143-AF96-AED92DDC60A4}"/>
              </a:ext>
            </a:extLst>
          </p:cNvPr>
          <p:cNvSpPr txBox="1"/>
          <p:nvPr/>
        </p:nvSpPr>
        <p:spPr>
          <a:xfrm>
            <a:off x="1312252" y="1478727"/>
            <a:ext cx="417922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zh-TW" altLang="en-US" sz="3200" dirty="0"/>
              <a:t>關伃倢</a:t>
            </a:r>
            <a:endParaRPr lang="en-US" altLang="zh-TW" sz="3200" dirty="0"/>
          </a:p>
          <a:p>
            <a:pPr algn="ctr">
              <a:spcBef>
                <a:spcPts val="600"/>
              </a:spcBef>
            </a:pPr>
            <a:r>
              <a:rPr lang="zh-TW" altLang="en-US" sz="2400" dirty="0">
                <a:solidFill>
                  <a:schemeClr val="accent1"/>
                </a:solidFill>
              </a:rPr>
              <a:t>探索性資料分析</a:t>
            </a:r>
            <a:endParaRPr lang="en-US" altLang="zh-TW" sz="2400" dirty="0">
              <a:solidFill>
                <a:schemeClr val="accent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zh-TW" altLang="en-US" sz="2400" dirty="0">
                <a:solidFill>
                  <a:schemeClr val="accent1"/>
                </a:solidFill>
              </a:rPr>
              <a:t>遺失值處理</a:t>
            </a:r>
            <a:endParaRPr lang="en-US" altLang="zh-TW" sz="2400" dirty="0">
              <a:solidFill>
                <a:schemeClr val="accent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zh-TW" altLang="en-US" sz="2400" dirty="0">
                <a:solidFill>
                  <a:schemeClr val="accent1"/>
                </a:solidFill>
              </a:rPr>
              <a:t>降維分析</a:t>
            </a:r>
            <a:endParaRPr lang="en-US" altLang="zh-TW" sz="2400" dirty="0">
              <a:solidFill>
                <a:schemeClr val="accent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altLang="zh-TW" sz="2400" dirty="0">
                <a:solidFill>
                  <a:schemeClr val="accent1"/>
                </a:solidFill>
              </a:rPr>
              <a:t>PPT</a:t>
            </a:r>
          </a:p>
          <a:p>
            <a:pPr algn="ctr">
              <a:spcBef>
                <a:spcPts val="600"/>
              </a:spcBef>
            </a:pPr>
            <a:endParaRPr lang="en-US" altLang="zh-TW" sz="2400" dirty="0">
              <a:solidFill>
                <a:schemeClr val="accent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zh-TW" altLang="en-US" sz="2400" dirty="0">
                <a:solidFill>
                  <a:schemeClr val="accent4"/>
                </a:solidFill>
              </a:rPr>
              <a:t>期望分數：</a:t>
            </a:r>
            <a:r>
              <a:rPr lang="en-US" altLang="zh-TW" sz="2400" dirty="0">
                <a:solidFill>
                  <a:schemeClr val="accent4"/>
                </a:solidFill>
              </a:rPr>
              <a:t>80</a:t>
            </a:r>
            <a:r>
              <a:rPr lang="zh-TW" altLang="en-US" sz="2400" dirty="0">
                <a:solidFill>
                  <a:schemeClr val="accent4"/>
                </a:solidFill>
              </a:rPr>
              <a:t> 分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4F13B37-649B-4AD7-A341-6B8CCB4D798E}"/>
              </a:ext>
            </a:extLst>
          </p:cNvPr>
          <p:cNvSpPr txBox="1"/>
          <p:nvPr/>
        </p:nvSpPr>
        <p:spPr>
          <a:xfrm>
            <a:off x="6099818" y="1432560"/>
            <a:ext cx="417922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zh-TW" altLang="en-US" sz="3200" dirty="0"/>
              <a:t>陳昱嘉</a:t>
            </a:r>
            <a:endParaRPr lang="en-US" altLang="zh-TW" sz="2400" dirty="0">
              <a:solidFill>
                <a:schemeClr val="accent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zh-TW" altLang="en-US" sz="2400" dirty="0">
                <a:solidFill>
                  <a:schemeClr val="accent1"/>
                </a:solidFill>
              </a:rPr>
              <a:t>導論</a:t>
            </a:r>
            <a:endParaRPr lang="en-US" altLang="zh-TW" sz="2400" dirty="0">
              <a:solidFill>
                <a:schemeClr val="accent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zh-TW" altLang="en-US" sz="2400" dirty="0">
                <a:solidFill>
                  <a:schemeClr val="accent1"/>
                </a:solidFill>
              </a:rPr>
              <a:t>降維分析</a:t>
            </a:r>
            <a:endParaRPr lang="en-US" altLang="zh-TW" sz="2400" dirty="0">
              <a:solidFill>
                <a:schemeClr val="accent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zh-TW" altLang="en-US" sz="2400" dirty="0">
                <a:solidFill>
                  <a:schemeClr val="accent1"/>
                </a:solidFill>
              </a:rPr>
              <a:t>群集分析</a:t>
            </a:r>
            <a:endParaRPr lang="en-US" altLang="zh-TW" sz="2400" dirty="0">
              <a:solidFill>
                <a:schemeClr val="accent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zh-TW" altLang="en-US" sz="2400" dirty="0">
                <a:solidFill>
                  <a:schemeClr val="accent1"/>
                </a:solidFill>
              </a:rPr>
              <a:t>影片剪輯及字幕</a:t>
            </a:r>
            <a:endParaRPr lang="en-US" altLang="zh-TW" sz="2400" dirty="0">
              <a:solidFill>
                <a:schemeClr val="accent1"/>
              </a:solidFill>
            </a:endParaRPr>
          </a:p>
          <a:p>
            <a:pPr algn="ctr"/>
            <a:endParaRPr lang="en-US" altLang="zh-TW" sz="3200" dirty="0">
              <a:solidFill>
                <a:schemeClr val="accent4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zh-TW" altLang="en-US" sz="2400" dirty="0">
                <a:solidFill>
                  <a:schemeClr val="accent4"/>
                </a:solidFill>
              </a:rPr>
              <a:t>期望分數：</a:t>
            </a:r>
            <a:r>
              <a:rPr lang="en-US" altLang="zh-TW" sz="2400" dirty="0">
                <a:solidFill>
                  <a:schemeClr val="accent4"/>
                </a:solidFill>
              </a:rPr>
              <a:t>85</a:t>
            </a:r>
            <a:r>
              <a:rPr lang="zh-TW" altLang="en-US" sz="2400" dirty="0">
                <a:solidFill>
                  <a:schemeClr val="accent4"/>
                </a:solidFill>
              </a:rPr>
              <a:t> 分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DE1277B2-182F-4E38-BDF0-B1AA906C62AF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</p:spTree>
    <p:extLst>
      <p:ext uri="{BB962C8B-B14F-4D97-AF65-F5344CB8AC3E}">
        <p14:creationId xmlns:p14="http://schemas.microsoft.com/office/powerpoint/2010/main" val="39239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97EE25A4-A500-47ED-9DDA-3F4BC7C05789}"/>
              </a:ext>
            </a:extLst>
          </p:cNvPr>
          <p:cNvSpPr txBox="1"/>
          <p:nvPr/>
        </p:nvSpPr>
        <p:spPr>
          <a:xfrm>
            <a:off x="1853609" y="3427131"/>
            <a:ext cx="8484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spc="300" dirty="0">
                <a:solidFill>
                  <a:srgbClr val="2F49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球員表現會倚賴數據的結果或是經驗法則？</a:t>
            </a:r>
          </a:p>
        </p:txBody>
      </p:sp>
      <p:sp>
        <p:nvSpPr>
          <p:cNvPr id="6" name="Freeform 34">
            <a:extLst>
              <a:ext uri="{FF2B5EF4-FFF2-40B4-BE49-F238E27FC236}">
                <a16:creationId xmlns:a16="http://schemas.microsoft.com/office/drawing/2014/main" id="{0EE1AB0B-B217-4A5E-8FF5-537669B17CA8}"/>
              </a:ext>
            </a:extLst>
          </p:cNvPr>
          <p:cNvSpPr>
            <a:spLocks noEditPoints="1"/>
          </p:cNvSpPr>
          <p:nvPr/>
        </p:nvSpPr>
        <p:spPr bwMode="auto">
          <a:xfrm rot="21159019">
            <a:off x="10731560" y="443918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任意多边形 8">
            <a:extLst>
              <a:ext uri="{FF2B5EF4-FFF2-40B4-BE49-F238E27FC236}">
                <a16:creationId xmlns:a16="http://schemas.microsoft.com/office/drawing/2014/main" id="{55337E28-DA42-4E07-AA19-832E5536B268}"/>
              </a:ext>
            </a:extLst>
          </p:cNvPr>
          <p:cNvSpPr/>
          <p:nvPr/>
        </p:nvSpPr>
        <p:spPr>
          <a:xfrm rot="21159019">
            <a:off x="6065979" y="725902"/>
            <a:ext cx="4738664" cy="513740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456381B-E41A-486F-ABD8-D2F1A40F6244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Acknowledgment</a:t>
            </a:r>
            <a:endParaRPr lang="zh-TW" altLang="en-US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C6D21817-E833-45FA-BAC0-9734FA11A598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15" name="任意多边形 1051499">
              <a:extLst>
                <a:ext uri="{FF2B5EF4-FFF2-40B4-BE49-F238E27FC236}">
                  <a16:creationId xmlns:a16="http://schemas.microsoft.com/office/drawing/2014/main" id="{64BEBF6F-5D46-4620-AD37-3020716E6AFB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16" name="任意多边形 1051500">
              <a:extLst>
                <a:ext uri="{FF2B5EF4-FFF2-40B4-BE49-F238E27FC236}">
                  <a16:creationId xmlns:a16="http://schemas.microsoft.com/office/drawing/2014/main" id="{2D9E0526-ED67-421E-B39E-A84AA72B6F04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17" name="任意多边形 1051501">
              <a:extLst>
                <a:ext uri="{FF2B5EF4-FFF2-40B4-BE49-F238E27FC236}">
                  <a16:creationId xmlns:a16="http://schemas.microsoft.com/office/drawing/2014/main" id="{7DE853E9-5878-4544-A3F7-A5C1B82B1B8F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18" name="任意多边形 1051502">
              <a:extLst>
                <a:ext uri="{FF2B5EF4-FFF2-40B4-BE49-F238E27FC236}">
                  <a16:creationId xmlns:a16="http://schemas.microsoft.com/office/drawing/2014/main" id="{E13124E7-B2F8-4AA7-9EFE-C3819D7A9E35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19" name="任意多边形 1051503">
              <a:extLst>
                <a:ext uri="{FF2B5EF4-FFF2-40B4-BE49-F238E27FC236}">
                  <a16:creationId xmlns:a16="http://schemas.microsoft.com/office/drawing/2014/main" id="{46CD1B55-E8CB-4625-8123-B26E7E64B4E0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0" name="任意多边形 1051504">
              <a:extLst>
                <a:ext uri="{FF2B5EF4-FFF2-40B4-BE49-F238E27FC236}">
                  <a16:creationId xmlns:a16="http://schemas.microsoft.com/office/drawing/2014/main" id="{B37DC092-B047-4C0A-BE13-1EFF32314FED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1" name="任意多边形 1051505">
              <a:extLst>
                <a:ext uri="{FF2B5EF4-FFF2-40B4-BE49-F238E27FC236}">
                  <a16:creationId xmlns:a16="http://schemas.microsoft.com/office/drawing/2014/main" id="{C4EC94EC-27BA-4EB8-B917-40AB97B4282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2" name="任意多边形 1051506">
              <a:extLst>
                <a:ext uri="{FF2B5EF4-FFF2-40B4-BE49-F238E27FC236}">
                  <a16:creationId xmlns:a16="http://schemas.microsoft.com/office/drawing/2014/main" id="{3BDECDC5-6CBF-48FE-92B0-DE9A63B2C8B1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3" name="任意多边形 1051507">
              <a:extLst>
                <a:ext uri="{FF2B5EF4-FFF2-40B4-BE49-F238E27FC236}">
                  <a16:creationId xmlns:a16="http://schemas.microsoft.com/office/drawing/2014/main" id="{1B0076BE-BE4F-49E9-8516-378B494888E8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4" name="任意多边形 1051508">
              <a:extLst>
                <a:ext uri="{FF2B5EF4-FFF2-40B4-BE49-F238E27FC236}">
                  <a16:creationId xmlns:a16="http://schemas.microsoft.com/office/drawing/2014/main" id="{7804F18D-F62F-4B58-8C15-FDA662608813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5" name="任意多边形 1051509">
              <a:extLst>
                <a:ext uri="{FF2B5EF4-FFF2-40B4-BE49-F238E27FC236}">
                  <a16:creationId xmlns:a16="http://schemas.microsoft.com/office/drawing/2014/main" id="{98E0A46A-C819-4362-B736-F7D15651A631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6" name="任意多边形 1051510">
              <a:extLst>
                <a:ext uri="{FF2B5EF4-FFF2-40B4-BE49-F238E27FC236}">
                  <a16:creationId xmlns:a16="http://schemas.microsoft.com/office/drawing/2014/main" id="{1B7754A9-913E-4BC5-A9E6-D79DFED9DE0F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7" name="任意多边形 1051511">
              <a:extLst>
                <a:ext uri="{FF2B5EF4-FFF2-40B4-BE49-F238E27FC236}">
                  <a16:creationId xmlns:a16="http://schemas.microsoft.com/office/drawing/2014/main" id="{1D89CC77-CD28-491A-95C3-35F19E55426B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8" name="任意多边形 1051512">
              <a:extLst>
                <a:ext uri="{FF2B5EF4-FFF2-40B4-BE49-F238E27FC236}">
                  <a16:creationId xmlns:a16="http://schemas.microsoft.com/office/drawing/2014/main" id="{2672C53D-DB1D-4645-8BEF-E563F6F1B394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13">
              <a:extLst>
                <a:ext uri="{FF2B5EF4-FFF2-40B4-BE49-F238E27FC236}">
                  <a16:creationId xmlns:a16="http://schemas.microsoft.com/office/drawing/2014/main" id="{D9736D42-9FBC-4581-AF25-A2CA0AC9B6E8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14">
              <a:extLst>
                <a:ext uri="{FF2B5EF4-FFF2-40B4-BE49-F238E27FC236}">
                  <a16:creationId xmlns:a16="http://schemas.microsoft.com/office/drawing/2014/main" id="{D286F72E-DBED-4B37-8AA2-15F542519EA5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15">
              <a:extLst>
                <a:ext uri="{FF2B5EF4-FFF2-40B4-BE49-F238E27FC236}">
                  <a16:creationId xmlns:a16="http://schemas.microsoft.com/office/drawing/2014/main" id="{1FF17919-4DB4-4996-8ABB-0D4531968874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16">
              <a:extLst>
                <a:ext uri="{FF2B5EF4-FFF2-40B4-BE49-F238E27FC236}">
                  <a16:creationId xmlns:a16="http://schemas.microsoft.com/office/drawing/2014/main" id="{1FBDA50B-A838-4821-B2A1-C61BFBE562F2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17">
              <a:extLst>
                <a:ext uri="{FF2B5EF4-FFF2-40B4-BE49-F238E27FC236}">
                  <a16:creationId xmlns:a16="http://schemas.microsoft.com/office/drawing/2014/main" id="{654E0598-B7FC-4843-B3D0-9CFFF39DC285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18">
              <a:extLst>
                <a:ext uri="{FF2B5EF4-FFF2-40B4-BE49-F238E27FC236}">
                  <a16:creationId xmlns:a16="http://schemas.microsoft.com/office/drawing/2014/main" id="{8C0B1839-F2FD-4786-BDA4-D3DD3C169F71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19">
              <a:extLst>
                <a:ext uri="{FF2B5EF4-FFF2-40B4-BE49-F238E27FC236}">
                  <a16:creationId xmlns:a16="http://schemas.microsoft.com/office/drawing/2014/main" id="{B66B55E9-B923-47DC-A48A-DB9DF9950059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6" name="任意多边形 1051520">
              <a:extLst>
                <a:ext uri="{FF2B5EF4-FFF2-40B4-BE49-F238E27FC236}">
                  <a16:creationId xmlns:a16="http://schemas.microsoft.com/office/drawing/2014/main" id="{F7F8AAC0-0687-4A42-92F7-774901512112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7" name="任意多边形 1051521">
              <a:extLst>
                <a:ext uri="{FF2B5EF4-FFF2-40B4-BE49-F238E27FC236}">
                  <a16:creationId xmlns:a16="http://schemas.microsoft.com/office/drawing/2014/main" id="{9F304EA9-C409-4597-A536-6987B2251F41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22">
              <a:extLst>
                <a:ext uri="{FF2B5EF4-FFF2-40B4-BE49-F238E27FC236}">
                  <a16:creationId xmlns:a16="http://schemas.microsoft.com/office/drawing/2014/main" id="{31F873F6-9BF2-49A4-8380-516DB7FD13D0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23">
              <a:extLst>
                <a:ext uri="{FF2B5EF4-FFF2-40B4-BE49-F238E27FC236}">
                  <a16:creationId xmlns:a16="http://schemas.microsoft.com/office/drawing/2014/main" id="{A9857B6C-EEF1-4C88-A208-717BDF2B0D61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0" name="雲朵形 39">
            <a:extLst>
              <a:ext uri="{FF2B5EF4-FFF2-40B4-BE49-F238E27FC236}">
                <a16:creationId xmlns:a16="http://schemas.microsoft.com/office/drawing/2014/main" id="{E32A83C3-CAB8-4203-AB01-10B10111AA89}"/>
              </a:ext>
            </a:extLst>
          </p:cNvPr>
          <p:cNvSpPr/>
          <p:nvPr/>
        </p:nvSpPr>
        <p:spPr>
          <a:xfrm>
            <a:off x="1075614" y="2176823"/>
            <a:ext cx="9807333" cy="3406170"/>
          </a:xfrm>
          <a:prstGeom prst="cloud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投影片編號版面配置區 1">
            <a:extLst>
              <a:ext uri="{FF2B5EF4-FFF2-40B4-BE49-F238E27FC236}">
                <a16:creationId xmlns:a16="http://schemas.microsoft.com/office/drawing/2014/main" id="{7FA30FFA-32AF-43D6-B09F-4AFB0CE0867E}"/>
              </a:ext>
            </a:extLst>
          </p:cNvPr>
          <p:cNvSpPr txBox="1">
            <a:spLocks/>
          </p:cNvSpPr>
          <p:nvPr/>
        </p:nvSpPr>
        <p:spPr>
          <a:xfrm>
            <a:off x="92060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z="1800" b="1" smtClean="0">
                <a:latin typeface="Candara" panose="020E0502030303020204" pitchFamily="34" charset="0"/>
              </a:rPr>
              <a:pPr/>
              <a:t>34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4</a:t>
            </a:fld>
            <a:endParaRPr lang="zh-CN" altLang="en-US" sz="1800" b="1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2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研究動機及目的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9952075" y="294793"/>
            <a:ext cx="184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導論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81ABEBD-2877-4BDC-AED0-92521A8A7B1D}"/>
              </a:ext>
            </a:extLst>
          </p:cNvPr>
          <p:cNvSpPr txBox="1"/>
          <p:nvPr/>
        </p:nvSpPr>
        <p:spPr>
          <a:xfrm>
            <a:off x="6722452" y="3267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57650F43-6633-4564-9D37-90EDAFF45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41589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2"/>
          <a:stretch/>
        </p:blipFill>
        <p:spPr>
          <a:xfrm>
            <a:off x="287084" y="1488938"/>
            <a:ext cx="1332117" cy="83380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961DEA3-A342-4EE7-A152-731F3741D125}"/>
              </a:ext>
            </a:extLst>
          </p:cNvPr>
          <p:cNvSpPr txBox="1"/>
          <p:nvPr/>
        </p:nvSpPr>
        <p:spPr>
          <a:xfrm>
            <a:off x="1619201" y="1680713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415892"/>
                </a:solidFill>
              </a:rPr>
              <a:t>研究動機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374A28C-3BA5-4597-8B7D-0C1A3D86B1BA}"/>
              </a:ext>
            </a:extLst>
          </p:cNvPr>
          <p:cNvSpPr txBox="1"/>
          <p:nvPr/>
        </p:nvSpPr>
        <p:spPr>
          <a:xfrm>
            <a:off x="1543001" y="4397201"/>
            <a:ext cx="1040622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更清楚了解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FIFA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球員各項指標間的相關性，並分析各個球員的定位、特質。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找出與資料最相關的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變數，分析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並討論。</a:t>
            </a: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D9A65A5C-3664-491E-9694-144B20A3AD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41589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2"/>
          <a:stretch/>
        </p:blipFill>
        <p:spPr>
          <a:xfrm>
            <a:off x="287084" y="3409920"/>
            <a:ext cx="1332117" cy="833803"/>
          </a:xfrm>
          <a:prstGeom prst="rect">
            <a:avLst/>
          </a:prstGeom>
        </p:spPr>
      </p:pic>
      <p:sp>
        <p:nvSpPr>
          <p:cNvPr id="46" name="文字方塊 45">
            <a:extLst>
              <a:ext uri="{FF2B5EF4-FFF2-40B4-BE49-F238E27FC236}">
                <a16:creationId xmlns:a16="http://schemas.microsoft.com/office/drawing/2014/main" id="{93FDEEB9-0148-41E4-A674-F4434B317015}"/>
              </a:ext>
            </a:extLst>
          </p:cNvPr>
          <p:cNvSpPr txBox="1"/>
          <p:nvPr/>
        </p:nvSpPr>
        <p:spPr>
          <a:xfrm>
            <a:off x="1619201" y="3601695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415892"/>
                </a:solidFill>
              </a:rPr>
              <a:t>研究目的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C3A67F7-E489-4770-9F12-00084F4FA7A3}"/>
              </a:ext>
            </a:extLst>
          </p:cNvPr>
          <p:cNvSpPr txBox="1"/>
          <p:nvPr/>
        </p:nvSpPr>
        <p:spPr>
          <a:xfrm>
            <a:off x="1724025" y="2438400"/>
            <a:ext cx="8724900" cy="70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8616250-5A1E-4204-899B-4FBAE2B9753A}"/>
              </a:ext>
            </a:extLst>
          </p:cNvPr>
          <p:cNvSpPr txBox="1"/>
          <p:nvPr/>
        </p:nvSpPr>
        <p:spPr>
          <a:xfrm>
            <a:off x="1543001" y="2438400"/>
            <a:ext cx="9029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FIFA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球員的指標數據很多、很複雜，如果能找到最具代表性的指標，則更有利於遊戲玩家對於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FIFA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遊戲的操作。</a:t>
            </a:r>
          </a:p>
        </p:txBody>
      </p:sp>
    </p:spTree>
    <p:extLst>
      <p:ext uri="{BB962C8B-B14F-4D97-AF65-F5344CB8AC3E}">
        <p14:creationId xmlns:p14="http://schemas.microsoft.com/office/powerpoint/2010/main" val="80216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5</a:t>
            </a:fld>
            <a:endParaRPr lang="zh-CN" altLang="en-US" sz="1800" b="1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研究問題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9952075" y="294793"/>
            <a:ext cx="184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導論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DEECD1E-EE06-4A2D-A867-5010AA819DFF}"/>
              </a:ext>
            </a:extLst>
          </p:cNvPr>
          <p:cNvSpPr txBox="1"/>
          <p:nvPr/>
        </p:nvSpPr>
        <p:spPr>
          <a:xfrm>
            <a:off x="1127052" y="1406131"/>
            <a:ext cx="7019925" cy="254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哪個數值指標最容易影響球員薪水的多寡？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每個數值間是否相互影響？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不同分析方法的比較</a:t>
            </a:r>
          </a:p>
        </p:txBody>
      </p:sp>
      <p:grpSp>
        <p:nvGrpSpPr>
          <p:cNvPr id="36" name="组合 6">
            <a:extLst>
              <a:ext uri="{FF2B5EF4-FFF2-40B4-BE49-F238E27FC236}">
                <a16:creationId xmlns:a16="http://schemas.microsoft.com/office/drawing/2014/main" id="{A6DA0D41-8474-4A50-BEE5-EF3C98AA1F0D}"/>
              </a:ext>
            </a:extLst>
          </p:cNvPr>
          <p:cNvGrpSpPr/>
          <p:nvPr/>
        </p:nvGrpSpPr>
        <p:grpSpPr>
          <a:xfrm>
            <a:off x="7751835" y="3093176"/>
            <a:ext cx="3313113" cy="2997199"/>
            <a:chOff x="774701" y="2601913"/>
            <a:chExt cx="3313113" cy="2997199"/>
          </a:xfrm>
          <a:solidFill>
            <a:schemeClr val="accent2"/>
          </a:solidFill>
        </p:grpSpPr>
        <p:sp>
          <p:nvSpPr>
            <p:cNvPr id="37" name="Freeform 165">
              <a:extLst>
                <a:ext uri="{FF2B5EF4-FFF2-40B4-BE49-F238E27FC236}">
                  <a16:creationId xmlns:a16="http://schemas.microsoft.com/office/drawing/2014/main" id="{D3EA090C-985F-44D7-95BF-3A7A7BCDE5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3363" y="3411538"/>
              <a:ext cx="1535113" cy="1620837"/>
            </a:xfrm>
            <a:custGeom>
              <a:avLst/>
              <a:gdLst>
                <a:gd name="T0" fmla="*/ 10 w 38"/>
                <a:gd name="T1" fmla="*/ 39 h 40"/>
                <a:gd name="T2" fmla="*/ 8 w 38"/>
                <a:gd name="T3" fmla="*/ 37 h 40"/>
                <a:gd name="T4" fmla="*/ 5 w 38"/>
                <a:gd name="T5" fmla="*/ 34 h 40"/>
                <a:gd name="T6" fmla="*/ 2 w 38"/>
                <a:gd name="T7" fmla="*/ 29 h 40"/>
                <a:gd name="T8" fmla="*/ 0 w 38"/>
                <a:gd name="T9" fmla="*/ 22 h 40"/>
                <a:gd name="T10" fmla="*/ 1 w 38"/>
                <a:gd name="T11" fmla="*/ 15 h 40"/>
                <a:gd name="T12" fmla="*/ 2 w 38"/>
                <a:gd name="T13" fmla="*/ 12 h 40"/>
                <a:gd name="T14" fmla="*/ 3 w 38"/>
                <a:gd name="T15" fmla="*/ 9 h 40"/>
                <a:gd name="T16" fmla="*/ 5 w 38"/>
                <a:gd name="T17" fmla="*/ 6 h 40"/>
                <a:gd name="T18" fmla="*/ 7 w 38"/>
                <a:gd name="T19" fmla="*/ 4 h 40"/>
                <a:gd name="T20" fmla="*/ 10 w 38"/>
                <a:gd name="T21" fmla="*/ 2 h 40"/>
                <a:gd name="T22" fmla="*/ 13 w 38"/>
                <a:gd name="T23" fmla="*/ 1 h 40"/>
                <a:gd name="T24" fmla="*/ 16 w 38"/>
                <a:gd name="T25" fmla="*/ 0 h 40"/>
                <a:gd name="T26" fmla="*/ 20 w 38"/>
                <a:gd name="T27" fmla="*/ 0 h 40"/>
                <a:gd name="T28" fmla="*/ 23 w 38"/>
                <a:gd name="T29" fmla="*/ 0 h 40"/>
                <a:gd name="T30" fmla="*/ 26 w 38"/>
                <a:gd name="T31" fmla="*/ 1 h 40"/>
                <a:gd name="T32" fmla="*/ 32 w 38"/>
                <a:gd name="T33" fmla="*/ 5 h 40"/>
                <a:gd name="T34" fmla="*/ 34 w 38"/>
                <a:gd name="T35" fmla="*/ 7 h 40"/>
                <a:gd name="T36" fmla="*/ 36 w 38"/>
                <a:gd name="T37" fmla="*/ 10 h 40"/>
                <a:gd name="T38" fmla="*/ 38 w 38"/>
                <a:gd name="T39" fmla="*/ 17 h 40"/>
                <a:gd name="T40" fmla="*/ 38 w 38"/>
                <a:gd name="T41" fmla="*/ 20 h 40"/>
                <a:gd name="T42" fmla="*/ 38 w 38"/>
                <a:gd name="T43" fmla="*/ 23 h 40"/>
                <a:gd name="T44" fmla="*/ 36 w 38"/>
                <a:gd name="T45" fmla="*/ 30 h 40"/>
                <a:gd name="T46" fmla="*/ 32 w 38"/>
                <a:gd name="T47" fmla="*/ 36 h 40"/>
                <a:gd name="T48" fmla="*/ 27 w 38"/>
                <a:gd name="T49" fmla="*/ 40 h 40"/>
                <a:gd name="T50" fmla="*/ 27 w 38"/>
                <a:gd name="T51" fmla="*/ 40 h 40"/>
                <a:gd name="T52" fmla="*/ 27 w 38"/>
                <a:gd name="T53" fmla="*/ 40 h 40"/>
                <a:gd name="T54" fmla="*/ 23 w 38"/>
                <a:gd name="T55" fmla="*/ 39 h 40"/>
                <a:gd name="T56" fmla="*/ 19 w 38"/>
                <a:gd name="T57" fmla="*/ 39 h 40"/>
                <a:gd name="T58" fmla="*/ 10 w 38"/>
                <a:gd name="T59" fmla="*/ 39 h 40"/>
                <a:gd name="T60" fmla="*/ 10 w 38"/>
                <a:gd name="T61" fmla="*/ 39 h 40"/>
                <a:gd name="T62" fmla="*/ 10 w 38"/>
                <a:gd name="T63" fmla="*/ 39 h 40"/>
                <a:gd name="T64" fmla="*/ 19 w 38"/>
                <a:gd name="T65" fmla="*/ 38 h 40"/>
                <a:gd name="T66" fmla="*/ 23 w 38"/>
                <a:gd name="T67" fmla="*/ 38 h 40"/>
                <a:gd name="T68" fmla="*/ 27 w 38"/>
                <a:gd name="T69" fmla="*/ 39 h 40"/>
                <a:gd name="T70" fmla="*/ 27 w 38"/>
                <a:gd name="T71" fmla="*/ 39 h 40"/>
                <a:gd name="T72" fmla="*/ 31 w 38"/>
                <a:gd name="T73" fmla="*/ 35 h 40"/>
                <a:gd name="T74" fmla="*/ 34 w 38"/>
                <a:gd name="T75" fmla="*/ 29 h 40"/>
                <a:gd name="T76" fmla="*/ 36 w 38"/>
                <a:gd name="T77" fmla="*/ 23 h 40"/>
                <a:gd name="T78" fmla="*/ 37 w 38"/>
                <a:gd name="T79" fmla="*/ 20 h 40"/>
                <a:gd name="T80" fmla="*/ 36 w 38"/>
                <a:gd name="T81" fmla="*/ 17 h 40"/>
                <a:gd name="T82" fmla="*/ 35 w 38"/>
                <a:gd name="T83" fmla="*/ 11 h 40"/>
                <a:gd name="T84" fmla="*/ 33 w 38"/>
                <a:gd name="T85" fmla="*/ 8 h 40"/>
                <a:gd name="T86" fmla="*/ 31 w 38"/>
                <a:gd name="T87" fmla="*/ 5 h 40"/>
                <a:gd name="T88" fmla="*/ 26 w 38"/>
                <a:gd name="T89" fmla="*/ 2 h 40"/>
                <a:gd name="T90" fmla="*/ 23 w 38"/>
                <a:gd name="T91" fmla="*/ 1 h 40"/>
                <a:gd name="T92" fmla="*/ 20 w 38"/>
                <a:gd name="T93" fmla="*/ 1 h 40"/>
                <a:gd name="T94" fmla="*/ 17 w 38"/>
                <a:gd name="T95" fmla="*/ 1 h 40"/>
                <a:gd name="T96" fmla="*/ 13 w 38"/>
                <a:gd name="T97" fmla="*/ 1 h 40"/>
                <a:gd name="T98" fmla="*/ 10 w 38"/>
                <a:gd name="T99" fmla="*/ 3 h 40"/>
                <a:gd name="T100" fmla="*/ 8 w 38"/>
                <a:gd name="T101" fmla="*/ 5 h 40"/>
                <a:gd name="T102" fmla="*/ 6 w 38"/>
                <a:gd name="T103" fmla="*/ 7 h 40"/>
                <a:gd name="T104" fmla="*/ 4 w 38"/>
                <a:gd name="T105" fmla="*/ 10 h 40"/>
                <a:gd name="T106" fmla="*/ 3 w 38"/>
                <a:gd name="T107" fmla="*/ 13 h 40"/>
                <a:gd name="T108" fmla="*/ 2 w 38"/>
                <a:gd name="T109" fmla="*/ 16 h 40"/>
                <a:gd name="T110" fmla="*/ 2 w 38"/>
                <a:gd name="T111" fmla="*/ 22 h 40"/>
                <a:gd name="T112" fmla="*/ 3 w 38"/>
                <a:gd name="T113" fmla="*/ 28 h 40"/>
                <a:gd name="T114" fmla="*/ 6 w 38"/>
                <a:gd name="T115" fmla="*/ 34 h 40"/>
                <a:gd name="T116" fmla="*/ 8 w 38"/>
                <a:gd name="T117" fmla="*/ 36 h 40"/>
                <a:gd name="T118" fmla="*/ 10 w 38"/>
                <a:gd name="T11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40">
                  <a:moveTo>
                    <a:pt x="10" y="39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3"/>
                    <a:pt x="3" y="31"/>
                    <a:pt x="2" y="29"/>
                  </a:cubicBezTo>
                  <a:cubicBezTo>
                    <a:pt x="1" y="26"/>
                    <a:pt x="1" y="24"/>
                    <a:pt x="0" y="22"/>
                  </a:cubicBezTo>
                  <a:cubicBezTo>
                    <a:pt x="0" y="20"/>
                    <a:pt x="0" y="18"/>
                    <a:pt x="1" y="15"/>
                  </a:cubicBezTo>
                  <a:cubicBezTo>
                    <a:pt x="1" y="14"/>
                    <a:pt x="1" y="13"/>
                    <a:pt x="2" y="12"/>
                  </a:cubicBezTo>
                  <a:cubicBezTo>
                    <a:pt x="2" y="11"/>
                    <a:pt x="2" y="10"/>
                    <a:pt x="3" y="9"/>
                  </a:cubicBezTo>
                  <a:cubicBezTo>
                    <a:pt x="4" y="8"/>
                    <a:pt x="4" y="7"/>
                    <a:pt x="5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4" y="1"/>
                    <a:pt x="25" y="1"/>
                    <a:pt x="26" y="1"/>
                  </a:cubicBezTo>
                  <a:cubicBezTo>
                    <a:pt x="28" y="2"/>
                    <a:pt x="30" y="3"/>
                    <a:pt x="32" y="5"/>
                  </a:cubicBezTo>
                  <a:cubicBezTo>
                    <a:pt x="33" y="6"/>
                    <a:pt x="34" y="6"/>
                    <a:pt x="34" y="7"/>
                  </a:cubicBezTo>
                  <a:cubicBezTo>
                    <a:pt x="35" y="8"/>
                    <a:pt x="35" y="9"/>
                    <a:pt x="36" y="10"/>
                  </a:cubicBezTo>
                  <a:cubicBezTo>
                    <a:pt x="37" y="12"/>
                    <a:pt x="37" y="14"/>
                    <a:pt x="38" y="17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8" y="22"/>
                    <a:pt x="38" y="23"/>
                  </a:cubicBezTo>
                  <a:cubicBezTo>
                    <a:pt x="37" y="26"/>
                    <a:pt x="36" y="28"/>
                    <a:pt x="36" y="30"/>
                  </a:cubicBezTo>
                  <a:cubicBezTo>
                    <a:pt x="35" y="32"/>
                    <a:pt x="34" y="34"/>
                    <a:pt x="32" y="36"/>
                  </a:cubicBezTo>
                  <a:cubicBezTo>
                    <a:pt x="31" y="37"/>
                    <a:pt x="29" y="39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0"/>
                    <a:pt x="24" y="39"/>
                    <a:pt x="23" y="39"/>
                  </a:cubicBezTo>
                  <a:cubicBezTo>
                    <a:pt x="21" y="39"/>
                    <a:pt x="20" y="39"/>
                    <a:pt x="19" y="39"/>
                  </a:cubicBezTo>
                  <a:cubicBezTo>
                    <a:pt x="16" y="39"/>
                    <a:pt x="13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lose/>
                  <a:moveTo>
                    <a:pt x="10" y="39"/>
                  </a:moveTo>
                  <a:cubicBezTo>
                    <a:pt x="13" y="38"/>
                    <a:pt x="16" y="38"/>
                    <a:pt x="19" y="38"/>
                  </a:cubicBezTo>
                  <a:cubicBezTo>
                    <a:pt x="20" y="38"/>
                    <a:pt x="21" y="38"/>
                    <a:pt x="23" y="38"/>
                  </a:cubicBezTo>
                  <a:cubicBezTo>
                    <a:pt x="24" y="38"/>
                    <a:pt x="26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8" y="38"/>
                    <a:pt x="30" y="37"/>
                    <a:pt x="31" y="35"/>
                  </a:cubicBezTo>
                  <a:cubicBezTo>
                    <a:pt x="32" y="33"/>
                    <a:pt x="33" y="31"/>
                    <a:pt x="34" y="29"/>
                  </a:cubicBezTo>
                  <a:cubicBezTo>
                    <a:pt x="35" y="27"/>
                    <a:pt x="36" y="25"/>
                    <a:pt x="36" y="23"/>
                  </a:cubicBezTo>
                  <a:cubicBezTo>
                    <a:pt x="36" y="22"/>
                    <a:pt x="36" y="21"/>
                    <a:pt x="37" y="20"/>
                  </a:cubicBezTo>
                  <a:cubicBezTo>
                    <a:pt x="37" y="19"/>
                    <a:pt x="37" y="18"/>
                    <a:pt x="36" y="17"/>
                  </a:cubicBezTo>
                  <a:cubicBezTo>
                    <a:pt x="36" y="15"/>
                    <a:pt x="36" y="13"/>
                    <a:pt x="35" y="11"/>
                  </a:cubicBezTo>
                  <a:cubicBezTo>
                    <a:pt x="34" y="10"/>
                    <a:pt x="34" y="9"/>
                    <a:pt x="33" y="8"/>
                  </a:cubicBezTo>
                  <a:cubicBezTo>
                    <a:pt x="33" y="7"/>
                    <a:pt x="32" y="6"/>
                    <a:pt x="31" y="5"/>
                  </a:cubicBezTo>
                  <a:cubicBezTo>
                    <a:pt x="30" y="4"/>
                    <a:pt x="28" y="3"/>
                    <a:pt x="26" y="2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9"/>
                    <a:pt x="4" y="10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1" y="18"/>
                    <a:pt x="1" y="20"/>
                    <a:pt x="2" y="22"/>
                  </a:cubicBezTo>
                  <a:cubicBezTo>
                    <a:pt x="2" y="24"/>
                    <a:pt x="2" y="26"/>
                    <a:pt x="3" y="28"/>
                  </a:cubicBezTo>
                  <a:cubicBezTo>
                    <a:pt x="4" y="30"/>
                    <a:pt x="5" y="32"/>
                    <a:pt x="6" y="34"/>
                  </a:cubicBezTo>
                  <a:cubicBezTo>
                    <a:pt x="7" y="35"/>
                    <a:pt x="7" y="36"/>
                    <a:pt x="8" y="36"/>
                  </a:cubicBezTo>
                  <a:lnTo>
                    <a:pt x="10" y="3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66">
              <a:extLst>
                <a:ext uri="{FF2B5EF4-FFF2-40B4-BE49-F238E27FC236}">
                  <a16:creationId xmlns:a16="http://schemas.microsoft.com/office/drawing/2014/main" id="{A384BD86-C2E3-4BE0-BDFD-EB88463E7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901" y="3978275"/>
              <a:ext cx="766763" cy="1012825"/>
            </a:xfrm>
            <a:custGeom>
              <a:avLst/>
              <a:gdLst>
                <a:gd name="T0" fmla="*/ 5 w 19"/>
                <a:gd name="T1" fmla="*/ 24 h 25"/>
                <a:gd name="T2" fmla="*/ 3 w 19"/>
                <a:gd name="T3" fmla="*/ 21 h 25"/>
                <a:gd name="T4" fmla="*/ 1 w 19"/>
                <a:gd name="T5" fmla="*/ 11 h 25"/>
                <a:gd name="T6" fmla="*/ 1 w 19"/>
                <a:gd name="T7" fmla="*/ 4 h 25"/>
                <a:gd name="T8" fmla="*/ 2 w 19"/>
                <a:gd name="T9" fmla="*/ 2 h 25"/>
                <a:gd name="T10" fmla="*/ 3 w 19"/>
                <a:gd name="T11" fmla="*/ 2 h 25"/>
                <a:gd name="T12" fmla="*/ 4 w 19"/>
                <a:gd name="T13" fmla="*/ 1 h 25"/>
                <a:gd name="T14" fmla="*/ 6 w 19"/>
                <a:gd name="T15" fmla="*/ 2 h 25"/>
                <a:gd name="T16" fmla="*/ 6 w 19"/>
                <a:gd name="T17" fmla="*/ 4 h 25"/>
                <a:gd name="T18" fmla="*/ 5 w 19"/>
                <a:gd name="T19" fmla="*/ 5 h 25"/>
                <a:gd name="T20" fmla="*/ 4 w 19"/>
                <a:gd name="T21" fmla="*/ 5 h 25"/>
                <a:gd name="T22" fmla="*/ 3 w 19"/>
                <a:gd name="T23" fmla="*/ 3 h 25"/>
                <a:gd name="T24" fmla="*/ 7 w 19"/>
                <a:gd name="T25" fmla="*/ 1 h 25"/>
                <a:gd name="T26" fmla="*/ 11 w 19"/>
                <a:gd name="T27" fmla="*/ 3 h 25"/>
                <a:gd name="T28" fmla="*/ 10 w 19"/>
                <a:gd name="T29" fmla="*/ 5 h 25"/>
                <a:gd name="T30" fmla="*/ 9 w 19"/>
                <a:gd name="T31" fmla="*/ 5 h 25"/>
                <a:gd name="T32" fmla="*/ 8 w 19"/>
                <a:gd name="T33" fmla="*/ 4 h 25"/>
                <a:gd name="T34" fmla="*/ 8 w 19"/>
                <a:gd name="T35" fmla="*/ 2 h 25"/>
                <a:gd name="T36" fmla="*/ 10 w 19"/>
                <a:gd name="T37" fmla="*/ 1 h 25"/>
                <a:gd name="T38" fmla="*/ 12 w 19"/>
                <a:gd name="T39" fmla="*/ 0 h 25"/>
                <a:gd name="T40" fmla="*/ 13 w 19"/>
                <a:gd name="T41" fmla="*/ 0 h 25"/>
                <a:gd name="T42" fmla="*/ 14 w 19"/>
                <a:gd name="T43" fmla="*/ 1 h 25"/>
                <a:gd name="T44" fmla="*/ 16 w 19"/>
                <a:gd name="T45" fmla="*/ 3 h 25"/>
                <a:gd name="T46" fmla="*/ 14 w 19"/>
                <a:gd name="T47" fmla="*/ 5 h 25"/>
                <a:gd name="T48" fmla="*/ 13 w 19"/>
                <a:gd name="T49" fmla="*/ 5 h 25"/>
                <a:gd name="T50" fmla="*/ 12 w 19"/>
                <a:gd name="T51" fmla="*/ 3 h 25"/>
                <a:gd name="T52" fmla="*/ 13 w 19"/>
                <a:gd name="T53" fmla="*/ 1 h 25"/>
                <a:gd name="T54" fmla="*/ 17 w 19"/>
                <a:gd name="T55" fmla="*/ 1 h 25"/>
                <a:gd name="T56" fmla="*/ 19 w 19"/>
                <a:gd name="T57" fmla="*/ 5 h 25"/>
                <a:gd name="T58" fmla="*/ 17 w 19"/>
                <a:gd name="T59" fmla="*/ 12 h 25"/>
                <a:gd name="T60" fmla="*/ 12 w 19"/>
                <a:gd name="T61" fmla="*/ 24 h 25"/>
                <a:gd name="T62" fmla="*/ 12 w 19"/>
                <a:gd name="T63" fmla="*/ 25 h 25"/>
                <a:gd name="T64" fmla="*/ 12 w 19"/>
                <a:gd name="T65" fmla="*/ 24 h 25"/>
                <a:gd name="T66" fmla="*/ 15 w 19"/>
                <a:gd name="T67" fmla="*/ 11 h 25"/>
                <a:gd name="T68" fmla="*/ 17 w 19"/>
                <a:gd name="T69" fmla="*/ 5 h 25"/>
                <a:gd name="T70" fmla="*/ 16 w 19"/>
                <a:gd name="T71" fmla="*/ 2 h 25"/>
                <a:gd name="T72" fmla="*/ 14 w 19"/>
                <a:gd name="T73" fmla="*/ 2 h 25"/>
                <a:gd name="T74" fmla="*/ 13 w 19"/>
                <a:gd name="T75" fmla="*/ 3 h 25"/>
                <a:gd name="T76" fmla="*/ 13 w 19"/>
                <a:gd name="T77" fmla="*/ 3 h 25"/>
                <a:gd name="T78" fmla="*/ 14 w 19"/>
                <a:gd name="T79" fmla="*/ 4 h 25"/>
                <a:gd name="T80" fmla="*/ 14 w 19"/>
                <a:gd name="T81" fmla="*/ 4 h 25"/>
                <a:gd name="T82" fmla="*/ 14 w 19"/>
                <a:gd name="T83" fmla="*/ 3 h 25"/>
                <a:gd name="T84" fmla="*/ 14 w 19"/>
                <a:gd name="T85" fmla="*/ 2 h 25"/>
                <a:gd name="T86" fmla="*/ 10 w 19"/>
                <a:gd name="T87" fmla="*/ 2 h 25"/>
                <a:gd name="T88" fmla="*/ 9 w 19"/>
                <a:gd name="T89" fmla="*/ 4 h 25"/>
                <a:gd name="T90" fmla="*/ 10 w 19"/>
                <a:gd name="T91" fmla="*/ 4 h 25"/>
                <a:gd name="T92" fmla="*/ 10 w 19"/>
                <a:gd name="T93" fmla="*/ 3 h 25"/>
                <a:gd name="T94" fmla="*/ 7 w 19"/>
                <a:gd name="T95" fmla="*/ 1 h 25"/>
                <a:gd name="T96" fmla="*/ 4 w 19"/>
                <a:gd name="T97" fmla="*/ 3 h 25"/>
                <a:gd name="T98" fmla="*/ 5 w 19"/>
                <a:gd name="T99" fmla="*/ 4 h 25"/>
                <a:gd name="T100" fmla="*/ 4 w 19"/>
                <a:gd name="T101" fmla="*/ 2 h 25"/>
                <a:gd name="T102" fmla="*/ 2 w 19"/>
                <a:gd name="T103" fmla="*/ 4 h 25"/>
                <a:gd name="T104" fmla="*/ 2 w 19"/>
                <a:gd name="T105" fmla="*/ 11 h 25"/>
                <a:gd name="T106" fmla="*/ 3 w 19"/>
                <a:gd name="T107" fmla="*/ 16 h 25"/>
                <a:gd name="T108" fmla="*/ 4 w 19"/>
                <a:gd name="T109" fmla="*/ 21 h 25"/>
                <a:gd name="T110" fmla="*/ 5 w 19"/>
                <a:gd name="T111" fmla="*/ 24 h 25"/>
                <a:gd name="T112" fmla="*/ 5 w 19"/>
                <a:gd name="T113" fmla="*/ 24 h 25"/>
                <a:gd name="T114" fmla="*/ 5 w 19"/>
                <a:gd name="T1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25">
                  <a:moveTo>
                    <a:pt x="5" y="24"/>
                  </a:moveTo>
                  <a:cubicBezTo>
                    <a:pt x="5" y="24"/>
                    <a:pt x="4" y="23"/>
                    <a:pt x="3" y="21"/>
                  </a:cubicBezTo>
                  <a:cubicBezTo>
                    <a:pt x="2" y="18"/>
                    <a:pt x="1" y="15"/>
                    <a:pt x="1" y="11"/>
                  </a:cubicBezTo>
                  <a:cubicBezTo>
                    <a:pt x="1" y="9"/>
                    <a:pt x="0" y="7"/>
                    <a:pt x="1" y="4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4"/>
                    <a:pt x="3" y="4"/>
                    <a:pt x="3" y="3"/>
                  </a:cubicBezTo>
                  <a:cubicBezTo>
                    <a:pt x="4" y="1"/>
                    <a:pt x="6" y="1"/>
                    <a:pt x="7" y="1"/>
                  </a:cubicBezTo>
                  <a:cubicBezTo>
                    <a:pt x="8" y="1"/>
                    <a:pt x="10" y="1"/>
                    <a:pt x="11" y="3"/>
                  </a:cubicBezTo>
                  <a:cubicBezTo>
                    <a:pt x="11" y="3"/>
                    <a:pt x="11" y="4"/>
                    <a:pt x="10" y="5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5"/>
                    <a:pt x="8" y="5"/>
                    <a:pt x="8" y="4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2"/>
                    <a:pt x="16" y="3"/>
                  </a:cubicBezTo>
                  <a:cubicBezTo>
                    <a:pt x="16" y="4"/>
                    <a:pt x="15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9" y="2"/>
                    <a:pt x="19" y="4"/>
                    <a:pt x="19" y="5"/>
                  </a:cubicBezTo>
                  <a:cubicBezTo>
                    <a:pt x="18" y="8"/>
                    <a:pt x="17" y="10"/>
                    <a:pt x="17" y="12"/>
                  </a:cubicBezTo>
                  <a:cubicBezTo>
                    <a:pt x="14" y="19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3" y="19"/>
                    <a:pt x="15" y="11"/>
                  </a:cubicBezTo>
                  <a:cubicBezTo>
                    <a:pt x="16" y="9"/>
                    <a:pt x="17" y="7"/>
                    <a:pt x="17" y="5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6" y="2"/>
                    <a:pt x="14" y="2"/>
                    <a:pt x="14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3" y="1"/>
                    <a:pt x="12" y="1"/>
                    <a:pt x="10" y="2"/>
                  </a:cubicBezTo>
                  <a:cubicBezTo>
                    <a:pt x="9" y="2"/>
                    <a:pt x="8" y="3"/>
                    <a:pt x="9" y="4"/>
                  </a:cubicBezTo>
                  <a:cubicBezTo>
                    <a:pt x="9" y="4"/>
                    <a:pt x="10" y="5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2"/>
                    <a:pt x="8" y="1"/>
                    <a:pt x="7" y="1"/>
                  </a:cubicBezTo>
                  <a:cubicBezTo>
                    <a:pt x="6" y="1"/>
                    <a:pt x="4" y="2"/>
                    <a:pt x="4" y="3"/>
                  </a:cubicBezTo>
                  <a:cubicBezTo>
                    <a:pt x="4" y="4"/>
                    <a:pt x="6" y="5"/>
                    <a:pt x="5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7"/>
                    <a:pt x="2" y="9"/>
                    <a:pt x="2" y="11"/>
                  </a:cubicBezTo>
                  <a:cubicBezTo>
                    <a:pt x="2" y="13"/>
                    <a:pt x="3" y="15"/>
                    <a:pt x="3" y="16"/>
                  </a:cubicBezTo>
                  <a:cubicBezTo>
                    <a:pt x="3" y="18"/>
                    <a:pt x="4" y="19"/>
                    <a:pt x="4" y="21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67">
              <a:extLst>
                <a:ext uri="{FF2B5EF4-FFF2-40B4-BE49-F238E27FC236}">
                  <a16:creationId xmlns:a16="http://schemas.microsoft.com/office/drawing/2014/main" id="{B720EA0C-9C26-4AB9-80E2-D6A86C9FD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901" y="4991100"/>
              <a:ext cx="766763" cy="161925"/>
            </a:xfrm>
            <a:custGeom>
              <a:avLst/>
              <a:gdLst>
                <a:gd name="T0" fmla="*/ 1 w 19"/>
                <a:gd name="T1" fmla="*/ 0 h 4"/>
                <a:gd name="T2" fmla="*/ 1 w 19"/>
                <a:gd name="T3" fmla="*/ 1 h 4"/>
                <a:gd name="T4" fmla="*/ 1 w 19"/>
                <a:gd name="T5" fmla="*/ 2 h 4"/>
                <a:gd name="T6" fmla="*/ 2 w 19"/>
                <a:gd name="T7" fmla="*/ 3 h 4"/>
                <a:gd name="T8" fmla="*/ 3 w 19"/>
                <a:gd name="T9" fmla="*/ 3 h 4"/>
                <a:gd name="T10" fmla="*/ 5 w 19"/>
                <a:gd name="T11" fmla="*/ 3 h 4"/>
                <a:gd name="T12" fmla="*/ 9 w 19"/>
                <a:gd name="T13" fmla="*/ 3 h 4"/>
                <a:gd name="T14" fmla="*/ 17 w 19"/>
                <a:gd name="T15" fmla="*/ 2 h 4"/>
                <a:gd name="T16" fmla="*/ 18 w 19"/>
                <a:gd name="T17" fmla="*/ 2 h 4"/>
                <a:gd name="T18" fmla="*/ 18 w 19"/>
                <a:gd name="T19" fmla="*/ 1 h 4"/>
                <a:gd name="T20" fmla="*/ 17 w 19"/>
                <a:gd name="T21" fmla="*/ 0 h 4"/>
                <a:gd name="T22" fmla="*/ 17 w 19"/>
                <a:gd name="T23" fmla="*/ 0 h 4"/>
                <a:gd name="T24" fmla="*/ 17 w 19"/>
                <a:gd name="T25" fmla="*/ 0 h 4"/>
                <a:gd name="T26" fmla="*/ 18 w 19"/>
                <a:gd name="T27" fmla="*/ 1 h 4"/>
                <a:gd name="T28" fmla="*/ 19 w 19"/>
                <a:gd name="T29" fmla="*/ 1 h 4"/>
                <a:gd name="T30" fmla="*/ 19 w 19"/>
                <a:gd name="T31" fmla="*/ 2 h 4"/>
                <a:gd name="T32" fmla="*/ 17 w 19"/>
                <a:gd name="T33" fmla="*/ 3 h 4"/>
                <a:gd name="T34" fmla="*/ 9 w 19"/>
                <a:gd name="T35" fmla="*/ 4 h 4"/>
                <a:gd name="T36" fmla="*/ 5 w 19"/>
                <a:gd name="T37" fmla="*/ 4 h 4"/>
                <a:gd name="T38" fmla="*/ 3 w 19"/>
                <a:gd name="T39" fmla="*/ 4 h 4"/>
                <a:gd name="T40" fmla="*/ 1 w 19"/>
                <a:gd name="T41" fmla="*/ 4 h 4"/>
                <a:gd name="T42" fmla="*/ 0 w 19"/>
                <a:gd name="T43" fmla="*/ 2 h 4"/>
                <a:gd name="T44" fmla="*/ 1 w 19"/>
                <a:gd name="T45" fmla="*/ 1 h 4"/>
                <a:gd name="T46" fmla="*/ 1 w 19"/>
                <a:gd name="T47" fmla="*/ 0 h 4"/>
                <a:gd name="T48" fmla="*/ 1 w 19"/>
                <a:gd name="T49" fmla="*/ 0 h 4"/>
                <a:gd name="T50" fmla="*/ 1 w 19"/>
                <a:gd name="T5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12" y="3"/>
                    <a:pt x="15" y="3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8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8" y="3"/>
                    <a:pt x="17" y="3"/>
                  </a:cubicBezTo>
                  <a:cubicBezTo>
                    <a:pt x="15" y="4"/>
                    <a:pt x="12" y="4"/>
                    <a:pt x="9" y="4"/>
                  </a:cubicBezTo>
                  <a:cubicBezTo>
                    <a:pt x="8" y="4"/>
                    <a:pt x="7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68">
              <a:extLst>
                <a:ext uri="{FF2B5EF4-FFF2-40B4-BE49-F238E27FC236}">
                  <a16:creationId xmlns:a16="http://schemas.microsoft.com/office/drawing/2014/main" id="{9216B5A1-62A4-4319-AF26-1D73769E9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901" y="5113338"/>
              <a:ext cx="766763" cy="161925"/>
            </a:xfrm>
            <a:custGeom>
              <a:avLst/>
              <a:gdLst>
                <a:gd name="T0" fmla="*/ 2 w 19"/>
                <a:gd name="T1" fmla="*/ 0 h 4"/>
                <a:gd name="T2" fmla="*/ 1 w 19"/>
                <a:gd name="T3" fmla="*/ 1 h 4"/>
                <a:gd name="T4" fmla="*/ 1 w 19"/>
                <a:gd name="T5" fmla="*/ 2 h 4"/>
                <a:gd name="T6" fmla="*/ 1 w 19"/>
                <a:gd name="T7" fmla="*/ 2 h 4"/>
                <a:gd name="T8" fmla="*/ 2 w 19"/>
                <a:gd name="T9" fmla="*/ 2 h 4"/>
                <a:gd name="T10" fmla="*/ 3 w 19"/>
                <a:gd name="T11" fmla="*/ 3 h 4"/>
                <a:gd name="T12" fmla="*/ 5 w 19"/>
                <a:gd name="T13" fmla="*/ 4 h 4"/>
                <a:gd name="T14" fmla="*/ 11 w 19"/>
                <a:gd name="T15" fmla="*/ 3 h 4"/>
                <a:gd name="T16" fmla="*/ 16 w 19"/>
                <a:gd name="T17" fmla="*/ 2 h 4"/>
                <a:gd name="T18" fmla="*/ 18 w 19"/>
                <a:gd name="T19" fmla="*/ 1 h 4"/>
                <a:gd name="T20" fmla="*/ 18 w 19"/>
                <a:gd name="T21" fmla="*/ 1 h 4"/>
                <a:gd name="T22" fmla="*/ 18 w 19"/>
                <a:gd name="T23" fmla="*/ 0 h 4"/>
                <a:gd name="T24" fmla="*/ 18 w 19"/>
                <a:gd name="T25" fmla="*/ 0 h 4"/>
                <a:gd name="T26" fmla="*/ 18 w 19"/>
                <a:gd name="T27" fmla="*/ 0 h 4"/>
                <a:gd name="T28" fmla="*/ 19 w 19"/>
                <a:gd name="T29" fmla="*/ 0 h 4"/>
                <a:gd name="T30" fmla="*/ 19 w 19"/>
                <a:gd name="T31" fmla="*/ 2 h 4"/>
                <a:gd name="T32" fmla="*/ 16 w 19"/>
                <a:gd name="T33" fmla="*/ 3 h 4"/>
                <a:gd name="T34" fmla="*/ 11 w 19"/>
                <a:gd name="T35" fmla="*/ 4 h 4"/>
                <a:gd name="T36" fmla="*/ 5 w 19"/>
                <a:gd name="T37" fmla="*/ 4 h 4"/>
                <a:gd name="T38" fmla="*/ 3 w 19"/>
                <a:gd name="T39" fmla="*/ 4 h 4"/>
                <a:gd name="T40" fmla="*/ 1 w 19"/>
                <a:gd name="T41" fmla="*/ 3 h 4"/>
                <a:gd name="T42" fmla="*/ 0 w 19"/>
                <a:gd name="T43" fmla="*/ 2 h 4"/>
                <a:gd name="T44" fmla="*/ 0 w 19"/>
                <a:gd name="T45" fmla="*/ 2 h 4"/>
                <a:gd name="T46" fmla="*/ 0 w 19"/>
                <a:gd name="T47" fmla="*/ 2 h 4"/>
                <a:gd name="T48" fmla="*/ 1 w 19"/>
                <a:gd name="T49" fmla="*/ 0 h 4"/>
                <a:gd name="T50" fmla="*/ 2 w 19"/>
                <a:gd name="T51" fmla="*/ 0 h 4"/>
                <a:gd name="T52" fmla="*/ 2 w 19"/>
                <a:gd name="T5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4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7" y="4"/>
                    <a:pt x="9" y="3"/>
                    <a:pt x="11" y="3"/>
                  </a:cubicBezTo>
                  <a:cubicBezTo>
                    <a:pt x="12" y="3"/>
                    <a:pt x="14" y="2"/>
                    <a:pt x="16" y="2"/>
                  </a:cubicBezTo>
                  <a:cubicBezTo>
                    <a:pt x="17" y="2"/>
                    <a:pt x="17" y="2"/>
                    <a:pt x="18" y="1"/>
                  </a:cubicBezTo>
                  <a:cubicBezTo>
                    <a:pt x="18" y="1"/>
                    <a:pt x="19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4" y="4"/>
                    <a:pt x="13" y="4"/>
                    <a:pt x="11" y="4"/>
                  </a:cubicBezTo>
                  <a:cubicBezTo>
                    <a:pt x="9" y="4"/>
                    <a:pt x="7" y="4"/>
                    <a:pt x="5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2" y="4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69">
              <a:extLst>
                <a:ext uri="{FF2B5EF4-FFF2-40B4-BE49-F238E27FC236}">
                  <a16:creationId xmlns:a16="http://schemas.microsoft.com/office/drawing/2014/main" id="{CBC63C04-2B5C-4BD0-BC94-650E97DF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5194300"/>
              <a:ext cx="727075" cy="201612"/>
            </a:xfrm>
            <a:custGeom>
              <a:avLst/>
              <a:gdLst>
                <a:gd name="T0" fmla="*/ 1 w 18"/>
                <a:gd name="T1" fmla="*/ 2 h 5"/>
                <a:gd name="T2" fmla="*/ 1 w 18"/>
                <a:gd name="T3" fmla="*/ 3 h 5"/>
                <a:gd name="T4" fmla="*/ 2 w 18"/>
                <a:gd name="T5" fmla="*/ 4 h 5"/>
                <a:gd name="T6" fmla="*/ 5 w 18"/>
                <a:gd name="T7" fmla="*/ 4 h 5"/>
                <a:gd name="T8" fmla="*/ 9 w 18"/>
                <a:gd name="T9" fmla="*/ 4 h 5"/>
                <a:gd name="T10" fmla="*/ 16 w 18"/>
                <a:gd name="T11" fmla="*/ 2 h 5"/>
                <a:gd name="T12" fmla="*/ 17 w 18"/>
                <a:gd name="T13" fmla="*/ 1 h 5"/>
                <a:gd name="T14" fmla="*/ 17 w 18"/>
                <a:gd name="T15" fmla="*/ 0 h 5"/>
                <a:gd name="T16" fmla="*/ 17 w 18"/>
                <a:gd name="T17" fmla="*/ 0 h 5"/>
                <a:gd name="T18" fmla="*/ 17 w 18"/>
                <a:gd name="T19" fmla="*/ 0 h 5"/>
                <a:gd name="T20" fmla="*/ 18 w 18"/>
                <a:gd name="T21" fmla="*/ 1 h 5"/>
                <a:gd name="T22" fmla="*/ 18 w 18"/>
                <a:gd name="T23" fmla="*/ 2 h 5"/>
                <a:gd name="T24" fmla="*/ 17 w 18"/>
                <a:gd name="T25" fmla="*/ 3 h 5"/>
                <a:gd name="T26" fmla="*/ 9 w 18"/>
                <a:gd name="T27" fmla="*/ 5 h 5"/>
                <a:gd name="T28" fmla="*/ 5 w 18"/>
                <a:gd name="T29" fmla="*/ 5 h 5"/>
                <a:gd name="T30" fmla="*/ 2 w 18"/>
                <a:gd name="T31" fmla="*/ 5 h 5"/>
                <a:gd name="T32" fmla="*/ 0 w 18"/>
                <a:gd name="T33" fmla="*/ 4 h 5"/>
                <a:gd name="T34" fmla="*/ 1 w 18"/>
                <a:gd name="T35" fmla="*/ 2 h 5"/>
                <a:gd name="T36" fmla="*/ 1 w 18"/>
                <a:gd name="T37" fmla="*/ 2 h 5"/>
                <a:gd name="T38" fmla="*/ 1 w 18"/>
                <a:gd name="T39" fmla="*/ 2 h 5"/>
                <a:gd name="T40" fmla="*/ 1 w 18"/>
                <a:gd name="T4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5">
                  <a:moveTo>
                    <a:pt x="1" y="2"/>
                  </a:move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7" y="5"/>
                    <a:pt x="8" y="5"/>
                    <a:pt x="9" y="4"/>
                  </a:cubicBezTo>
                  <a:cubicBezTo>
                    <a:pt x="12" y="4"/>
                    <a:pt x="15" y="3"/>
                    <a:pt x="16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8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5" y="5"/>
                    <a:pt x="12" y="5"/>
                    <a:pt x="9" y="5"/>
                  </a:cubicBezTo>
                  <a:cubicBezTo>
                    <a:pt x="8" y="5"/>
                    <a:pt x="7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70">
              <a:extLst>
                <a:ext uri="{FF2B5EF4-FFF2-40B4-BE49-F238E27FC236}">
                  <a16:creationId xmlns:a16="http://schemas.microsoft.com/office/drawing/2014/main" id="{C62CDEFF-403C-48D4-A9D2-6DD856DAB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276" y="5356225"/>
              <a:ext cx="647700" cy="161925"/>
            </a:xfrm>
            <a:custGeom>
              <a:avLst/>
              <a:gdLst>
                <a:gd name="T0" fmla="*/ 1 w 16"/>
                <a:gd name="T1" fmla="*/ 0 h 4"/>
                <a:gd name="T2" fmla="*/ 1 w 16"/>
                <a:gd name="T3" fmla="*/ 1 h 4"/>
                <a:gd name="T4" fmla="*/ 2 w 16"/>
                <a:gd name="T5" fmla="*/ 2 h 4"/>
                <a:gd name="T6" fmla="*/ 5 w 16"/>
                <a:gd name="T7" fmla="*/ 3 h 4"/>
                <a:gd name="T8" fmla="*/ 8 w 16"/>
                <a:gd name="T9" fmla="*/ 3 h 4"/>
                <a:gd name="T10" fmla="*/ 14 w 16"/>
                <a:gd name="T11" fmla="*/ 1 h 4"/>
                <a:gd name="T12" fmla="*/ 15 w 16"/>
                <a:gd name="T13" fmla="*/ 0 h 4"/>
                <a:gd name="T14" fmla="*/ 15 w 16"/>
                <a:gd name="T15" fmla="*/ 0 h 4"/>
                <a:gd name="T16" fmla="*/ 15 w 16"/>
                <a:gd name="T17" fmla="*/ 0 h 4"/>
                <a:gd name="T18" fmla="*/ 15 w 16"/>
                <a:gd name="T19" fmla="*/ 0 h 4"/>
                <a:gd name="T20" fmla="*/ 15 w 16"/>
                <a:gd name="T21" fmla="*/ 0 h 4"/>
                <a:gd name="T22" fmla="*/ 15 w 16"/>
                <a:gd name="T23" fmla="*/ 1 h 4"/>
                <a:gd name="T24" fmla="*/ 14 w 16"/>
                <a:gd name="T25" fmla="*/ 2 h 4"/>
                <a:gd name="T26" fmla="*/ 8 w 16"/>
                <a:gd name="T27" fmla="*/ 3 h 4"/>
                <a:gd name="T28" fmla="*/ 5 w 16"/>
                <a:gd name="T29" fmla="*/ 3 h 4"/>
                <a:gd name="T30" fmla="*/ 2 w 16"/>
                <a:gd name="T31" fmla="*/ 3 h 4"/>
                <a:gd name="T32" fmla="*/ 1 w 16"/>
                <a:gd name="T33" fmla="*/ 2 h 4"/>
                <a:gd name="T34" fmla="*/ 1 w 16"/>
                <a:gd name="T35" fmla="*/ 1 h 4"/>
                <a:gd name="T36" fmla="*/ 1 w 16"/>
                <a:gd name="T37" fmla="*/ 0 h 4"/>
                <a:gd name="T38" fmla="*/ 1 w 16"/>
                <a:gd name="T39" fmla="*/ 0 h 4"/>
                <a:gd name="T40" fmla="*/ 1 w 16"/>
                <a:gd name="T41" fmla="*/ 0 h 4"/>
                <a:gd name="T42" fmla="*/ 1 w 16"/>
                <a:gd name="T4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4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2"/>
                    <a:pt x="4" y="2"/>
                    <a:pt x="5" y="3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10" y="2"/>
                    <a:pt x="12" y="1"/>
                    <a:pt x="14" y="1"/>
                  </a:cubicBezTo>
                  <a:cubicBezTo>
                    <a:pt x="14" y="1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3" y="3"/>
                    <a:pt x="10" y="4"/>
                    <a:pt x="8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4" y="4"/>
                    <a:pt x="2" y="4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71">
              <a:extLst>
                <a:ext uri="{FF2B5EF4-FFF2-40B4-BE49-F238E27FC236}">
                  <a16:creationId xmlns:a16="http://schemas.microsoft.com/office/drawing/2014/main" id="{41198AC4-D0B3-4C27-94C5-2ECBED5EF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6" y="5476875"/>
              <a:ext cx="282575" cy="122237"/>
            </a:xfrm>
            <a:custGeom>
              <a:avLst/>
              <a:gdLst>
                <a:gd name="T0" fmla="*/ 0 w 7"/>
                <a:gd name="T1" fmla="*/ 0 h 3"/>
                <a:gd name="T2" fmla="*/ 1 w 7"/>
                <a:gd name="T3" fmla="*/ 1 h 3"/>
                <a:gd name="T4" fmla="*/ 1 w 7"/>
                <a:gd name="T5" fmla="*/ 1 h 3"/>
                <a:gd name="T6" fmla="*/ 1 w 7"/>
                <a:gd name="T7" fmla="*/ 1 h 3"/>
                <a:gd name="T8" fmla="*/ 2 w 7"/>
                <a:gd name="T9" fmla="*/ 2 h 3"/>
                <a:gd name="T10" fmla="*/ 3 w 7"/>
                <a:gd name="T11" fmla="*/ 2 h 3"/>
                <a:gd name="T12" fmla="*/ 5 w 7"/>
                <a:gd name="T13" fmla="*/ 1 h 3"/>
                <a:gd name="T14" fmla="*/ 6 w 7"/>
                <a:gd name="T15" fmla="*/ 0 h 3"/>
                <a:gd name="T16" fmla="*/ 6 w 7"/>
                <a:gd name="T17" fmla="*/ 0 h 3"/>
                <a:gd name="T18" fmla="*/ 6 w 7"/>
                <a:gd name="T19" fmla="*/ 0 h 3"/>
                <a:gd name="T20" fmla="*/ 6 w 7"/>
                <a:gd name="T21" fmla="*/ 0 h 3"/>
                <a:gd name="T22" fmla="*/ 6 w 7"/>
                <a:gd name="T23" fmla="*/ 1 h 3"/>
                <a:gd name="T24" fmla="*/ 3 w 7"/>
                <a:gd name="T25" fmla="*/ 3 h 3"/>
                <a:gd name="T26" fmla="*/ 2 w 7"/>
                <a:gd name="T27" fmla="*/ 3 h 3"/>
                <a:gd name="T28" fmla="*/ 0 w 7"/>
                <a:gd name="T29" fmla="*/ 2 h 3"/>
                <a:gd name="T30" fmla="*/ 0 w 7"/>
                <a:gd name="T31" fmla="*/ 1 h 3"/>
                <a:gd name="T32" fmla="*/ 0 w 7"/>
                <a:gd name="T33" fmla="*/ 0 h 3"/>
                <a:gd name="T34" fmla="*/ 0 w 7"/>
                <a:gd name="T35" fmla="*/ 0 h 3"/>
                <a:gd name="T36" fmla="*/ 0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6" y="3"/>
                    <a:pt x="5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72">
              <a:extLst>
                <a:ext uri="{FF2B5EF4-FFF2-40B4-BE49-F238E27FC236}">
                  <a16:creationId xmlns:a16="http://schemas.microsoft.com/office/drawing/2014/main" id="{C282B3BF-DFEB-4B94-8D7A-87D469375C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701" y="3128963"/>
              <a:ext cx="606425" cy="809625"/>
            </a:xfrm>
            <a:custGeom>
              <a:avLst/>
              <a:gdLst>
                <a:gd name="T0" fmla="*/ 9 w 15"/>
                <a:gd name="T1" fmla="*/ 20 h 20"/>
                <a:gd name="T2" fmla="*/ 8 w 15"/>
                <a:gd name="T3" fmla="*/ 18 h 20"/>
                <a:gd name="T4" fmla="*/ 8 w 15"/>
                <a:gd name="T5" fmla="*/ 16 h 20"/>
                <a:gd name="T6" fmla="*/ 9 w 15"/>
                <a:gd name="T7" fmla="*/ 13 h 20"/>
                <a:gd name="T8" fmla="*/ 12 w 15"/>
                <a:gd name="T9" fmla="*/ 10 h 20"/>
                <a:gd name="T10" fmla="*/ 14 w 15"/>
                <a:gd name="T11" fmla="*/ 8 h 20"/>
                <a:gd name="T12" fmla="*/ 15 w 15"/>
                <a:gd name="T13" fmla="*/ 9 h 20"/>
                <a:gd name="T14" fmla="*/ 13 w 15"/>
                <a:gd name="T15" fmla="*/ 9 h 20"/>
                <a:gd name="T16" fmla="*/ 12 w 15"/>
                <a:gd name="T17" fmla="*/ 8 h 20"/>
                <a:gd name="T18" fmla="*/ 11 w 15"/>
                <a:gd name="T19" fmla="*/ 7 h 20"/>
                <a:gd name="T20" fmla="*/ 10 w 15"/>
                <a:gd name="T21" fmla="*/ 6 h 20"/>
                <a:gd name="T22" fmla="*/ 9 w 15"/>
                <a:gd name="T23" fmla="*/ 3 h 20"/>
                <a:gd name="T24" fmla="*/ 8 w 15"/>
                <a:gd name="T25" fmla="*/ 1 h 20"/>
                <a:gd name="T26" fmla="*/ 9 w 15"/>
                <a:gd name="T27" fmla="*/ 1 h 20"/>
                <a:gd name="T28" fmla="*/ 9 w 15"/>
                <a:gd name="T29" fmla="*/ 2 h 20"/>
                <a:gd name="T30" fmla="*/ 8 w 15"/>
                <a:gd name="T31" fmla="*/ 4 h 20"/>
                <a:gd name="T32" fmla="*/ 7 w 15"/>
                <a:gd name="T33" fmla="*/ 6 h 20"/>
                <a:gd name="T34" fmla="*/ 4 w 15"/>
                <a:gd name="T35" fmla="*/ 8 h 20"/>
                <a:gd name="T36" fmla="*/ 3 w 15"/>
                <a:gd name="T37" fmla="*/ 9 h 20"/>
                <a:gd name="T38" fmla="*/ 1 w 15"/>
                <a:gd name="T39" fmla="*/ 9 h 20"/>
                <a:gd name="T40" fmla="*/ 1 w 15"/>
                <a:gd name="T41" fmla="*/ 8 h 20"/>
                <a:gd name="T42" fmla="*/ 4 w 15"/>
                <a:gd name="T43" fmla="*/ 10 h 20"/>
                <a:gd name="T44" fmla="*/ 6 w 15"/>
                <a:gd name="T45" fmla="*/ 13 h 20"/>
                <a:gd name="T46" fmla="*/ 9 w 15"/>
                <a:gd name="T47" fmla="*/ 20 h 20"/>
                <a:gd name="T48" fmla="*/ 9 w 15"/>
                <a:gd name="T49" fmla="*/ 20 h 20"/>
                <a:gd name="T50" fmla="*/ 9 w 15"/>
                <a:gd name="T51" fmla="*/ 20 h 20"/>
                <a:gd name="T52" fmla="*/ 9 w 15"/>
                <a:gd name="T53" fmla="*/ 20 h 20"/>
                <a:gd name="T54" fmla="*/ 5 w 15"/>
                <a:gd name="T55" fmla="*/ 14 h 20"/>
                <a:gd name="T56" fmla="*/ 3 w 15"/>
                <a:gd name="T57" fmla="*/ 11 h 20"/>
                <a:gd name="T58" fmla="*/ 1 w 15"/>
                <a:gd name="T59" fmla="*/ 9 h 20"/>
                <a:gd name="T60" fmla="*/ 1 w 15"/>
                <a:gd name="T61" fmla="*/ 8 h 20"/>
                <a:gd name="T62" fmla="*/ 1 w 15"/>
                <a:gd name="T63" fmla="*/ 8 h 20"/>
                <a:gd name="T64" fmla="*/ 2 w 15"/>
                <a:gd name="T65" fmla="*/ 8 h 20"/>
                <a:gd name="T66" fmla="*/ 4 w 15"/>
                <a:gd name="T67" fmla="*/ 7 h 20"/>
                <a:gd name="T68" fmla="*/ 6 w 15"/>
                <a:gd name="T69" fmla="*/ 6 h 20"/>
                <a:gd name="T70" fmla="*/ 7 w 15"/>
                <a:gd name="T71" fmla="*/ 4 h 20"/>
                <a:gd name="T72" fmla="*/ 7 w 15"/>
                <a:gd name="T73" fmla="*/ 3 h 20"/>
                <a:gd name="T74" fmla="*/ 8 w 15"/>
                <a:gd name="T75" fmla="*/ 2 h 20"/>
                <a:gd name="T76" fmla="*/ 8 w 15"/>
                <a:gd name="T77" fmla="*/ 1 h 20"/>
                <a:gd name="T78" fmla="*/ 8 w 15"/>
                <a:gd name="T79" fmla="*/ 1 h 20"/>
                <a:gd name="T80" fmla="*/ 8 w 15"/>
                <a:gd name="T81" fmla="*/ 0 h 20"/>
                <a:gd name="T82" fmla="*/ 9 w 15"/>
                <a:gd name="T83" fmla="*/ 1 h 20"/>
                <a:gd name="T84" fmla="*/ 9 w 15"/>
                <a:gd name="T85" fmla="*/ 3 h 20"/>
                <a:gd name="T86" fmla="*/ 10 w 15"/>
                <a:gd name="T87" fmla="*/ 6 h 20"/>
                <a:gd name="T88" fmla="*/ 11 w 15"/>
                <a:gd name="T89" fmla="*/ 7 h 20"/>
                <a:gd name="T90" fmla="*/ 12 w 15"/>
                <a:gd name="T91" fmla="*/ 8 h 20"/>
                <a:gd name="T92" fmla="*/ 13 w 15"/>
                <a:gd name="T93" fmla="*/ 8 h 20"/>
                <a:gd name="T94" fmla="*/ 15 w 15"/>
                <a:gd name="T95" fmla="*/ 8 h 20"/>
                <a:gd name="T96" fmla="*/ 15 w 15"/>
                <a:gd name="T97" fmla="*/ 8 h 20"/>
                <a:gd name="T98" fmla="*/ 15 w 15"/>
                <a:gd name="T99" fmla="*/ 9 h 20"/>
                <a:gd name="T100" fmla="*/ 12 w 15"/>
                <a:gd name="T101" fmla="*/ 11 h 20"/>
                <a:gd name="T102" fmla="*/ 10 w 15"/>
                <a:gd name="T103" fmla="*/ 14 h 20"/>
                <a:gd name="T104" fmla="*/ 9 w 15"/>
                <a:gd name="T105" fmla="*/ 15 h 20"/>
                <a:gd name="T106" fmla="*/ 9 w 15"/>
                <a:gd name="T107" fmla="*/ 16 h 20"/>
                <a:gd name="T108" fmla="*/ 9 w 15"/>
                <a:gd name="T109" fmla="*/ 18 h 20"/>
                <a:gd name="T110" fmla="*/ 9 w 15"/>
                <a:gd name="T111" fmla="*/ 20 h 20"/>
                <a:gd name="T112" fmla="*/ 9 w 15"/>
                <a:gd name="T113" fmla="*/ 20 h 20"/>
                <a:gd name="T114" fmla="*/ 9 w 15"/>
                <a:gd name="T1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20">
                  <a:moveTo>
                    <a:pt x="9" y="20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2"/>
                    <a:pt x="11" y="11"/>
                    <a:pt x="12" y="10"/>
                  </a:cubicBezTo>
                  <a:cubicBezTo>
                    <a:pt x="12" y="9"/>
                    <a:pt x="13" y="9"/>
                    <a:pt x="14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2" y="8"/>
                    <a:pt x="12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5" y="11"/>
                    <a:pt x="6" y="12"/>
                    <a:pt x="6" y="13"/>
                  </a:cubicBezTo>
                  <a:cubicBezTo>
                    <a:pt x="8" y="15"/>
                    <a:pt x="8" y="18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9" y="20"/>
                  </a:moveTo>
                  <a:cubicBezTo>
                    <a:pt x="8" y="18"/>
                    <a:pt x="7" y="16"/>
                    <a:pt x="5" y="14"/>
                  </a:cubicBezTo>
                  <a:cubicBezTo>
                    <a:pt x="5" y="13"/>
                    <a:pt x="4" y="12"/>
                    <a:pt x="3" y="11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9" y="2"/>
                    <a:pt x="9" y="3"/>
                  </a:cubicBezTo>
                  <a:cubicBezTo>
                    <a:pt x="9" y="4"/>
                    <a:pt x="10" y="5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10"/>
                    <a:pt x="13" y="10"/>
                    <a:pt x="12" y="11"/>
                  </a:cubicBezTo>
                  <a:cubicBezTo>
                    <a:pt x="12" y="12"/>
                    <a:pt x="11" y="13"/>
                    <a:pt x="10" y="14"/>
                  </a:cubicBezTo>
                  <a:cubicBezTo>
                    <a:pt x="10" y="14"/>
                    <a:pt x="10" y="14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73">
              <a:extLst>
                <a:ext uri="{FF2B5EF4-FFF2-40B4-BE49-F238E27FC236}">
                  <a16:creationId xmlns:a16="http://schemas.microsoft.com/office/drawing/2014/main" id="{F5E2AE83-EC99-4591-BD58-7661D9894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2976" y="2643188"/>
              <a:ext cx="604838" cy="809625"/>
            </a:xfrm>
            <a:custGeom>
              <a:avLst/>
              <a:gdLst>
                <a:gd name="T0" fmla="*/ 8 w 15"/>
                <a:gd name="T1" fmla="*/ 20 h 20"/>
                <a:gd name="T2" fmla="*/ 8 w 15"/>
                <a:gd name="T3" fmla="*/ 18 h 20"/>
                <a:gd name="T4" fmla="*/ 8 w 15"/>
                <a:gd name="T5" fmla="*/ 16 h 20"/>
                <a:gd name="T6" fmla="*/ 8 w 15"/>
                <a:gd name="T7" fmla="*/ 14 h 20"/>
                <a:gd name="T8" fmla="*/ 9 w 15"/>
                <a:gd name="T9" fmla="*/ 13 h 20"/>
                <a:gd name="T10" fmla="*/ 11 w 15"/>
                <a:gd name="T11" fmla="*/ 10 h 20"/>
                <a:gd name="T12" fmla="*/ 14 w 15"/>
                <a:gd name="T13" fmla="*/ 8 h 20"/>
                <a:gd name="T14" fmla="*/ 14 w 15"/>
                <a:gd name="T15" fmla="*/ 9 h 20"/>
                <a:gd name="T16" fmla="*/ 13 w 15"/>
                <a:gd name="T17" fmla="*/ 9 h 20"/>
                <a:gd name="T18" fmla="*/ 11 w 15"/>
                <a:gd name="T19" fmla="*/ 8 h 20"/>
                <a:gd name="T20" fmla="*/ 10 w 15"/>
                <a:gd name="T21" fmla="*/ 7 h 20"/>
                <a:gd name="T22" fmla="*/ 9 w 15"/>
                <a:gd name="T23" fmla="*/ 6 h 20"/>
                <a:gd name="T24" fmla="*/ 8 w 15"/>
                <a:gd name="T25" fmla="*/ 3 h 20"/>
                <a:gd name="T26" fmla="*/ 7 w 15"/>
                <a:gd name="T27" fmla="*/ 0 h 20"/>
                <a:gd name="T28" fmla="*/ 8 w 15"/>
                <a:gd name="T29" fmla="*/ 0 h 20"/>
                <a:gd name="T30" fmla="*/ 8 w 15"/>
                <a:gd name="T31" fmla="*/ 2 h 20"/>
                <a:gd name="T32" fmla="*/ 8 w 15"/>
                <a:gd name="T33" fmla="*/ 3 h 20"/>
                <a:gd name="T34" fmla="*/ 6 w 15"/>
                <a:gd name="T35" fmla="*/ 6 h 20"/>
                <a:gd name="T36" fmla="*/ 4 w 15"/>
                <a:gd name="T37" fmla="*/ 8 h 20"/>
                <a:gd name="T38" fmla="*/ 2 w 15"/>
                <a:gd name="T39" fmla="*/ 9 h 20"/>
                <a:gd name="T40" fmla="*/ 1 w 15"/>
                <a:gd name="T41" fmla="*/ 9 h 20"/>
                <a:gd name="T42" fmla="*/ 1 w 15"/>
                <a:gd name="T43" fmla="*/ 8 h 20"/>
                <a:gd name="T44" fmla="*/ 4 w 15"/>
                <a:gd name="T45" fmla="*/ 10 h 20"/>
                <a:gd name="T46" fmla="*/ 6 w 15"/>
                <a:gd name="T47" fmla="*/ 13 h 20"/>
                <a:gd name="T48" fmla="*/ 8 w 15"/>
                <a:gd name="T49" fmla="*/ 20 h 20"/>
                <a:gd name="T50" fmla="*/ 8 w 15"/>
                <a:gd name="T51" fmla="*/ 20 h 20"/>
                <a:gd name="T52" fmla="*/ 8 w 15"/>
                <a:gd name="T53" fmla="*/ 20 h 20"/>
                <a:gd name="T54" fmla="*/ 8 w 15"/>
                <a:gd name="T55" fmla="*/ 20 h 20"/>
                <a:gd name="T56" fmla="*/ 5 w 15"/>
                <a:gd name="T57" fmla="*/ 13 h 20"/>
                <a:gd name="T58" fmla="*/ 3 w 15"/>
                <a:gd name="T59" fmla="*/ 11 h 20"/>
                <a:gd name="T60" fmla="*/ 0 w 15"/>
                <a:gd name="T61" fmla="*/ 9 h 20"/>
                <a:gd name="T62" fmla="*/ 0 w 15"/>
                <a:gd name="T63" fmla="*/ 8 h 20"/>
                <a:gd name="T64" fmla="*/ 1 w 15"/>
                <a:gd name="T65" fmla="*/ 8 h 20"/>
                <a:gd name="T66" fmla="*/ 2 w 15"/>
                <a:gd name="T67" fmla="*/ 7 h 20"/>
                <a:gd name="T68" fmla="*/ 3 w 15"/>
                <a:gd name="T69" fmla="*/ 7 h 20"/>
                <a:gd name="T70" fmla="*/ 5 w 15"/>
                <a:gd name="T71" fmla="*/ 5 h 20"/>
                <a:gd name="T72" fmla="*/ 6 w 15"/>
                <a:gd name="T73" fmla="*/ 4 h 20"/>
                <a:gd name="T74" fmla="*/ 7 w 15"/>
                <a:gd name="T75" fmla="*/ 3 h 20"/>
                <a:gd name="T76" fmla="*/ 7 w 15"/>
                <a:gd name="T77" fmla="*/ 2 h 20"/>
                <a:gd name="T78" fmla="*/ 7 w 15"/>
                <a:gd name="T79" fmla="*/ 0 h 20"/>
                <a:gd name="T80" fmla="*/ 7 w 15"/>
                <a:gd name="T81" fmla="*/ 0 h 20"/>
                <a:gd name="T82" fmla="*/ 8 w 15"/>
                <a:gd name="T83" fmla="*/ 0 h 20"/>
                <a:gd name="T84" fmla="*/ 8 w 15"/>
                <a:gd name="T85" fmla="*/ 0 h 20"/>
                <a:gd name="T86" fmla="*/ 8 w 15"/>
                <a:gd name="T87" fmla="*/ 3 h 20"/>
                <a:gd name="T88" fmla="*/ 10 w 15"/>
                <a:gd name="T89" fmla="*/ 6 h 20"/>
                <a:gd name="T90" fmla="*/ 10 w 15"/>
                <a:gd name="T91" fmla="*/ 7 h 20"/>
                <a:gd name="T92" fmla="*/ 12 w 15"/>
                <a:gd name="T93" fmla="*/ 7 h 20"/>
                <a:gd name="T94" fmla="*/ 13 w 15"/>
                <a:gd name="T95" fmla="*/ 8 h 20"/>
                <a:gd name="T96" fmla="*/ 14 w 15"/>
                <a:gd name="T97" fmla="*/ 8 h 20"/>
                <a:gd name="T98" fmla="*/ 15 w 15"/>
                <a:gd name="T99" fmla="*/ 8 h 20"/>
                <a:gd name="T100" fmla="*/ 14 w 15"/>
                <a:gd name="T101" fmla="*/ 9 h 20"/>
                <a:gd name="T102" fmla="*/ 12 w 15"/>
                <a:gd name="T103" fmla="*/ 11 h 20"/>
                <a:gd name="T104" fmla="*/ 10 w 15"/>
                <a:gd name="T105" fmla="*/ 13 h 20"/>
                <a:gd name="T106" fmla="*/ 9 w 15"/>
                <a:gd name="T107" fmla="*/ 15 h 20"/>
                <a:gd name="T108" fmla="*/ 8 w 15"/>
                <a:gd name="T109" fmla="*/ 16 h 20"/>
                <a:gd name="T110" fmla="*/ 8 w 15"/>
                <a:gd name="T111" fmla="*/ 18 h 20"/>
                <a:gd name="T112" fmla="*/ 8 w 15"/>
                <a:gd name="T113" fmla="*/ 20 h 20"/>
                <a:gd name="T114" fmla="*/ 8 w 15"/>
                <a:gd name="T115" fmla="*/ 20 h 20"/>
                <a:gd name="T116" fmla="*/ 8 w 15"/>
                <a:gd name="T1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" h="20">
                  <a:moveTo>
                    <a:pt x="8" y="20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8" y="14"/>
                    <a:pt x="8" y="13"/>
                    <a:pt x="9" y="13"/>
                  </a:cubicBezTo>
                  <a:cubicBezTo>
                    <a:pt x="9" y="12"/>
                    <a:pt x="10" y="11"/>
                    <a:pt x="11" y="10"/>
                  </a:cubicBezTo>
                  <a:cubicBezTo>
                    <a:pt x="12" y="9"/>
                    <a:pt x="13" y="8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8"/>
                    <a:pt x="12" y="8"/>
                    <a:pt x="11" y="8"/>
                  </a:cubicBezTo>
                  <a:cubicBezTo>
                    <a:pt x="11" y="8"/>
                    <a:pt x="10" y="7"/>
                    <a:pt x="10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8" y="4"/>
                    <a:pt x="8" y="3"/>
                  </a:cubicBezTo>
                  <a:cubicBezTo>
                    <a:pt x="8" y="2"/>
                    <a:pt x="7" y="1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9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lose/>
                  <a:moveTo>
                    <a:pt x="8" y="20"/>
                  </a:moveTo>
                  <a:cubicBezTo>
                    <a:pt x="7" y="17"/>
                    <a:pt x="6" y="15"/>
                    <a:pt x="5" y="13"/>
                  </a:cubicBezTo>
                  <a:cubicBezTo>
                    <a:pt x="4" y="13"/>
                    <a:pt x="4" y="12"/>
                    <a:pt x="3" y="11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9" y="4"/>
                    <a:pt x="9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7"/>
                    <a:pt x="12" y="8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5" y="8"/>
                    <a:pt x="14" y="9"/>
                  </a:cubicBezTo>
                  <a:cubicBezTo>
                    <a:pt x="14" y="9"/>
                    <a:pt x="13" y="10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5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74">
              <a:extLst>
                <a:ext uri="{FF2B5EF4-FFF2-40B4-BE49-F238E27FC236}">
                  <a16:creationId xmlns:a16="http://schemas.microsoft.com/office/drawing/2014/main" id="{E797B767-48F9-4112-8A3D-89B36C6979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8813" y="3533775"/>
              <a:ext cx="444500" cy="566737"/>
            </a:xfrm>
            <a:custGeom>
              <a:avLst/>
              <a:gdLst>
                <a:gd name="T0" fmla="*/ 6 w 11"/>
                <a:gd name="T1" fmla="*/ 14 h 14"/>
                <a:gd name="T2" fmla="*/ 6 w 11"/>
                <a:gd name="T3" fmla="*/ 13 h 14"/>
                <a:gd name="T4" fmla="*/ 6 w 11"/>
                <a:gd name="T5" fmla="*/ 12 h 14"/>
                <a:gd name="T6" fmla="*/ 7 w 11"/>
                <a:gd name="T7" fmla="*/ 9 h 14"/>
                <a:gd name="T8" fmla="*/ 10 w 11"/>
                <a:gd name="T9" fmla="*/ 6 h 14"/>
                <a:gd name="T10" fmla="*/ 11 w 11"/>
                <a:gd name="T11" fmla="*/ 7 h 14"/>
                <a:gd name="T12" fmla="*/ 9 w 11"/>
                <a:gd name="T13" fmla="*/ 7 h 14"/>
                <a:gd name="T14" fmla="*/ 8 w 11"/>
                <a:gd name="T15" fmla="*/ 6 h 14"/>
                <a:gd name="T16" fmla="*/ 7 w 11"/>
                <a:gd name="T17" fmla="*/ 4 h 14"/>
                <a:gd name="T18" fmla="*/ 6 w 11"/>
                <a:gd name="T19" fmla="*/ 2 h 14"/>
                <a:gd name="T20" fmla="*/ 6 w 11"/>
                <a:gd name="T21" fmla="*/ 0 h 14"/>
                <a:gd name="T22" fmla="*/ 6 w 11"/>
                <a:gd name="T23" fmla="*/ 0 h 14"/>
                <a:gd name="T24" fmla="*/ 6 w 11"/>
                <a:gd name="T25" fmla="*/ 3 h 14"/>
                <a:gd name="T26" fmla="*/ 5 w 11"/>
                <a:gd name="T27" fmla="*/ 5 h 14"/>
                <a:gd name="T28" fmla="*/ 3 w 11"/>
                <a:gd name="T29" fmla="*/ 6 h 14"/>
                <a:gd name="T30" fmla="*/ 1 w 11"/>
                <a:gd name="T31" fmla="*/ 7 h 14"/>
                <a:gd name="T32" fmla="*/ 1 w 11"/>
                <a:gd name="T33" fmla="*/ 5 h 14"/>
                <a:gd name="T34" fmla="*/ 3 w 11"/>
                <a:gd name="T35" fmla="*/ 7 h 14"/>
                <a:gd name="T36" fmla="*/ 5 w 11"/>
                <a:gd name="T37" fmla="*/ 9 h 14"/>
                <a:gd name="T38" fmla="*/ 6 w 11"/>
                <a:gd name="T39" fmla="*/ 14 h 14"/>
                <a:gd name="T40" fmla="*/ 6 w 11"/>
                <a:gd name="T41" fmla="*/ 14 h 14"/>
                <a:gd name="T42" fmla="*/ 6 w 11"/>
                <a:gd name="T43" fmla="*/ 14 h 14"/>
                <a:gd name="T44" fmla="*/ 6 w 11"/>
                <a:gd name="T45" fmla="*/ 14 h 14"/>
                <a:gd name="T46" fmla="*/ 4 w 11"/>
                <a:gd name="T47" fmla="*/ 10 h 14"/>
                <a:gd name="T48" fmla="*/ 2 w 11"/>
                <a:gd name="T49" fmla="*/ 8 h 14"/>
                <a:gd name="T50" fmla="*/ 0 w 11"/>
                <a:gd name="T51" fmla="*/ 7 h 14"/>
                <a:gd name="T52" fmla="*/ 0 w 11"/>
                <a:gd name="T53" fmla="*/ 7 h 14"/>
                <a:gd name="T54" fmla="*/ 0 w 11"/>
                <a:gd name="T55" fmla="*/ 6 h 14"/>
                <a:gd name="T56" fmla="*/ 1 w 11"/>
                <a:gd name="T57" fmla="*/ 5 h 14"/>
                <a:gd name="T58" fmla="*/ 3 w 11"/>
                <a:gd name="T59" fmla="*/ 5 h 14"/>
                <a:gd name="T60" fmla="*/ 4 w 11"/>
                <a:gd name="T61" fmla="*/ 4 h 14"/>
                <a:gd name="T62" fmla="*/ 5 w 11"/>
                <a:gd name="T63" fmla="*/ 2 h 14"/>
                <a:gd name="T64" fmla="*/ 6 w 11"/>
                <a:gd name="T65" fmla="*/ 0 h 14"/>
                <a:gd name="T66" fmla="*/ 6 w 11"/>
                <a:gd name="T67" fmla="*/ 0 h 14"/>
                <a:gd name="T68" fmla="*/ 6 w 11"/>
                <a:gd name="T69" fmla="*/ 0 h 14"/>
                <a:gd name="T70" fmla="*/ 6 w 11"/>
                <a:gd name="T71" fmla="*/ 0 h 14"/>
                <a:gd name="T72" fmla="*/ 7 w 11"/>
                <a:gd name="T73" fmla="*/ 4 h 14"/>
                <a:gd name="T74" fmla="*/ 9 w 11"/>
                <a:gd name="T75" fmla="*/ 5 h 14"/>
                <a:gd name="T76" fmla="*/ 10 w 11"/>
                <a:gd name="T77" fmla="*/ 6 h 14"/>
                <a:gd name="T78" fmla="*/ 11 w 11"/>
                <a:gd name="T79" fmla="*/ 6 h 14"/>
                <a:gd name="T80" fmla="*/ 11 w 11"/>
                <a:gd name="T81" fmla="*/ 6 h 14"/>
                <a:gd name="T82" fmla="*/ 11 w 11"/>
                <a:gd name="T83" fmla="*/ 7 h 14"/>
                <a:gd name="T84" fmla="*/ 11 w 11"/>
                <a:gd name="T85" fmla="*/ 7 h 14"/>
                <a:gd name="T86" fmla="*/ 7 w 11"/>
                <a:gd name="T87" fmla="*/ 10 h 14"/>
                <a:gd name="T88" fmla="*/ 6 w 11"/>
                <a:gd name="T89" fmla="*/ 12 h 14"/>
                <a:gd name="T90" fmla="*/ 6 w 11"/>
                <a:gd name="T91" fmla="*/ 13 h 14"/>
                <a:gd name="T92" fmla="*/ 6 w 11"/>
                <a:gd name="T93" fmla="*/ 14 h 14"/>
                <a:gd name="T94" fmla="*/ 6 w 11"/>
                <a:gd name="T95" fmla="*/ 14 h 14"/>
                <a:gd name="T96" fmla="*/ 6 w 11"/>
                <a:gd name="T9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" h="14">
                  <a:moveTo>
                    <a:pt x="6" y="14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7" y="8"/>
                    <a:pt x="9" y="7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7" y="5"/>
                    <a:pt x="7" y="4"/>
                  </a:cubicBezTo>
                  <a:cubicBezTo>
                    <a:pt x="7" y="4"/>
                    <a:pt x="6" y="3"/>
                    <a:pt x="6" y="2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5"/>
                    <a:pt x="4" y="6"/>
                    <a:pt x="3" y="6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1"/>
                    <a:pt x="6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5" y="13"/>
                    <a:pt x="5" y="11"/>
                    <a:pt x="4" y="10"/>
                  </a:cubicBezTo>
                  <a:cubicBezTo>
                    <a:pt x="3" y="9"/>
                    <a:pt x="3" y="9"/>
                    <a:pt x="2" y="8"/>
                  </a:cubicBezTo>
                  <a:cubicBezTo>
                    <a:pt x="2" y="8"/>
                    <a:pt x="1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7" y="11"/>
                    <a:pt x="7" y="11"/>
                    <a:pt x="6" y="12"/>
                  </a:cubicBezTo>
                  <a:cubicBezTo>
                    <a:pt x="6" y="12"/>
                    <a:pt x="6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75">
              <a:extLst>
                <a:ext uri="{FF2B5EF4-FFF2-40B4-BE49-F238E27FC236}">
                  <a16:creationId xmlns:a16="http://schemas.microsoft.com/office/drawing/2014/main" id="{86184E67-4C4E-43B4-85C5-48FFE523E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4991100"/>
              <a:ext cx="646113" cy="161925"/>
            </a:xfrm>
            <a:custGeom>
              <a:avLst/>
              <a:gdLst>
                <a:gd name="T0" fmla="*/ 0 w 16"/>
                <a:gd name="T1" fmla="*/ 1 h 4"/>
                <a:gd name="T2" fmla="*/ 3 w 16"/>
                <a:gd name="T3" fmla="*/ 4 h 4"/>
                <a:gd name="T4" fmla="*/ 1 w 16"/>
                <a:gd name="T5" fmla="*/ 0 h 4"/>
                <a:gd name="T6" fmla="*/ 4 w 16"/>
                <a:gd name="T7" fmla="*/ 3 h 4"/>
                <a:gd name="T8" fmla="*/ 3 w 16"/>
                <a:gd name="T9" fmla="*/ 0 h 4"/>
                <a:gd name="T10" fmla="*/ 5 w 16"/>
                <a:gd name="T11" fmla="*/ 3 h 4"/>
                <a:gd name="T12" fmla="*/ 4 w 16"/>
                <a:gd name="T13" fmla="*/ 1 h 4"/>
                <a:gd name="T14" fmla="*/ 6 w 16"/>
                <a:gd name="T15" fmla="*/ 3 h 4"/>
                <a:gd name="T16" fmla="*/ 6 w 16"/>
                <a:gd name="T17" fmla="*/ 1 h 4"/>
                <a:gd name="T18" fmla="*/ 7 w 16"/>
                <a:gd name="T19" fmla="*/ 3 h 4"/>
                <a:gd name="T20" fmla="*/ 7 w 16"/>
                <a:gd name="T21" fmla="*/ 0 h 4"/>
                <a:gd name="T22" fmla="*/ 8 w 16"/>
                <a:gd name="T23" fmla="*/ 3 h 4"/>
                <a:gd name="T24" fmla="*/ 8 w 16"/>
                <a:gd name="T25" fmla="*/ 1 h 4"/>
                <a:gd name="T26" fmla="*/ 10 w 16"/>
                <a:gd name="T27" fmla="*/ 3 h 4"/>
                <a:gd name="T28" fmla="*/ 10 w 16"/>
                <a:gd name="T29" fmla="*/ 1 h 4"/>
                <a:gd name="T30" fmla="*/ 11 w 16"/>
                <a:gd name="T31" fmla="*/ 3 h 4"/>
                <a:gd name="T32" fmla="*/ 11 w 16"/>
                <a:gd name="T33" fmla="*/ 1 h 4"/>
                <a:gd name="T34" fmla="*/ 13 w 16"/>
                <a:gd name="T35" fmla="*/ 3 h 4"/>
                <a:gd name="T36" fmla="*/ 12 w 16"/>
                <a:gd name="T37" fmla="*/ 1 h 4"/>
                <a:gd name="T38" fmla="*/ 16 w 16"/>
                <a:gd name="T3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4">
                  <a:moveTo>
                    <a:pt x="0" y="1"/>
                  </a:moveTo>
                  <a:cubicBezTo>
                    <a:pt x="1" y="2"/>
                    <a:pt x="1" y="3"/>
                    <a:pt x="3" y="4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5" y="2"/>
                    <a:pt x="6" y="3"/>
                    <a:pt x="6" y="3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5" y="1"/>
                    <a:pt x="7" y="2"/>
                    <a:pt x="7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1"/>
                    <a:pt x="8" y="2"/>
                    <a:pt x="8" y="3"/>
                  </a:cubicBezTo>
                  <a:cubicBezTo>
                    <a:pt x="9" y="3"/>
                    <a:pt x="8" y="1"/>
                    <a:pt x="8" y="1"/>
                  </a:cubicBezTo>
                  <a:cubicBezTo>
                    <a:pt x="9" y="1"/>
                    <a:pt x="9" y="2"/>
                    <a:pt x="10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1"/>
                    <a:pt x="10" y="3"/>
                    <a:pt x="11" y="3"/>
                  </a:cubicBezTo>
                  <a:cubicBezTo>
                    <a:pt x="12" y="2"/>
                    <a:pt x="11" y="1"/>
                    <a:pt x="11" y="1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3" y="2"/>
                    <a:pt x="12" y="1"/>
                    <a:pt x="12" y="1"/>
                  </a:cubicBezTo>
                  <a:cubicBezTo>
                    <a:pt x="14" y="2"/>
                    <a:pt x="16" y="1"/>
                    <a:pt x="16" y="1"/>
                  </a:cubicBezTo>
                </a:path>
              </a:pathLst>
            </a:custGeom>
            <a:grpFill/>
            <a:ln w="39688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76">
              <a:extLst>
                <a:ext uri="{FF2B5EF4-FFF2-40B4-BE49-F238E27FC236}">
                  <a16:creationId xmlns:a16="http://schemas.microsoft.com/office/drawing/2014/main" id="{FB65CDD0-E4FE-4D9D-9B48-EAD7AB181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276" y="5275263"/>
              <a:ext cx="525463" cy="120650"/>
            </a:xfrm>
            <a:custGeom>
              <a:avLst/>
              <a:gdLst>
                <a:gd name="T0" fmla="*/ 0 w 13"/>
                <a:gd name="T1" fmla="*/ 0 h 3"/>
                <a:gd name="T2" fmla="*/ 2 w 13"/>
                <a:gd name="T3" fmla="*/ 2 h 3"/>
                <a:gd name="T4" fmla="*/ 2 w 13"/>
                <a:gd name="T5" fmla="*/ 1 h 3"/>
                <a:gd name="T6" fmla="*/ 4 w 13"/>
                <a:gd name="T7" fmla="*/ 2 h 3"/>
                <a:gd name="T8" fmla="*/ 4 w 13"/>
                <a:gd name="T9" fmla="*/ 1 h 3"/>
                <a:gd name="T10" fmla="*/ 6 w 13"/>
                <a:gd name="T11" fmla="*/ 3 h 3"/>
                <a:gd name="T12" fmla="*/ 6 w 13"/>
                <a:gd name="T13" fmla="*/ 1 h 3"/>
                <a:gd name="T14" fmla="*/ 6 w 13"/>
                <a:gd name="T15" fmla="*/ 2 h 3"/>
                <a:gd name="T16" fmla="*/ 6 w 13"/>
                <a:gd name="T17" fmla="*/ 1 h 3"/>
                <a:gd name="T18" fmla="*/ 8 w 13"/>
                <a:gd name="T19" fmla="*/ 2 h 3"/>
                <a:gd name="T20" fmla="*/ 7 w 13"/>
                <a:gd name="T21" fmla="*/ 0 h 3"/>
                <a:gd name="T22" fmla="*/ 9 w 13"/>
                <a:gd name="T23" fmla="*/ 1 h 3"/>
                <a:gd name="T24" fmla="*/ 9 w 13"/>
                <a:gd name="T25" fmla="*/ 0 h 3"/>
                <a:gd name="T26" fmla="*/ 12 w 13"/>
                <a:gd name="T27" fmla="*/ 2 h 3"/>
                <a:gd name="T28" fmla="*/ 11 w 13"/>
                <a:gd name="T29" fmla="*/ 1 h 3"/>
                <a:gd name="T30" fmla="*/ 13 w 13"/>
                <a:gd name="T3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10" y="1"/>
                    <a:pt x="10" y="1"/>
                    <a:pt x="12" y="2"/>
                  </a:cubicBezTo>
                  <a:cubicBezTo>
                    <a:pt x="12" y="2"/>
                    <a:pt x="11" y="1"/>
                    <a:pt x="11" y="1"/>
                  </a:cubicBezTo>
                  <a:cubicBezTo>
                    <a:pt x="12" y="1"/>
                    <a:pt x="13" y="1"/>
                    <a:pt x="13" y="1"/>
                  </a:cubicBezTo>
                </a:path>
              </a:pathLst>
            </a:custGeom>
            <a:grpFill/>
            <a:ln w="39688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77">
              <a:extLst>
                <a:ext uri="{FF2B5EF4-FFF2-40B4-BE49-F238E27FC236}">
                  <a16:creationId xmlns:a16="http://schemas.microsoft.com/office/drawing/2014/main" id="{A90D026E-E267-4F54-A832-3C9BE980C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163" y="5476875"/>
              <a:ext cx="122238" cy="8096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0 h 2"/>
                <a:gd name="T4" fmla="*/ 2 w 3"/>
                <a:gd name="T5" fmla="*/ 1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2" y="2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0"/>
                    <a:pt x="3" y="1"/>
                    <a:pt x="3" y="1"/>
                  </a:cubicBezTo>
                </a:path>
              </a:pathLst>
            </a:custGeom>
            <a:grpFill/>
            <a:ln w="39688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78">
              <a:extLst>
                <a:ext uri="{FF2B5EF4-FFF2-40B4-BE49-F238E27FC236}">
                  <a16:creationId xmlns:a16="http://schemas.microsoft.com/office/drawing/2014/main" id="{7DC6C0C7-D4A1-4BEF-A7F0-508489CAB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26" y="3168650"/>
              <a:ext cx="1736725" cy="1822450"/>
            </a:xfrm>
            <a:custGeom>
              <a:avLst/>
              <a:gdLst>
                <a:gd name="T0" fmla="*/ 12 w 43"/>
                <a:gd name="T1" fmla="*/ 45 h 45"/>
                <a:gd name="T2" fmla="*/ 5 w 43"/>
                <a:gd name="T3" fmla="*/ 38 h 45"/>
                <a:gd name="T4" fmla="*/ 3 w 43"/>
                <a:gd name="T5" fmla="*/ 28 h 45"/>
                <a:gd name="T6" fmla="*/ 13 w 43"/>
                <a:gd name="T7" fmla="*/ 8 h 45"/>
                <a:gd name="T8" fmla="*/ 36 w 43"/>
                <a:gd name="T9" fmla="*/ 13 h 45"/>
                <a:gd name="T10" fmla="*/ 36 w 43"/>
                <a:gd name="T11" fmla="*/ 41 h 45"/>
                <a:gd name="T12" fmla="*/ 29 w 43"/>
                <a:gd name="T13" fmla="*/ 45 h 45"/>
                <a:gd name="T14" fmla="*/ 26 w 43"/>
                <a:gd name="T15" fmla="*/ 7 h 45"/>
                <a:gd name="T16" fmla="*/ 10 w 43"/>
                <a:gd name="T17" fmla="*/ 40 h 45"/>
                <a:gd name="T18" fmla="*/ 14 w 43"/>
                <a:gd name="T1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5">
                  <a:moveTo>
                    <a:pt x="12" y="45"/>
                  </a:moveTo>
                  <a:cubicBezTo>
                    <a:pt x="9" y="44"/>
                    <a:pt x="6" y="40"/>
                    <a:pt x="5" y="38"/>
                  </a:cubicBezTo>
                  <a:cubicBezTo>
                    <a:pt x="3" y="35"/>
                    <a:pt x="3" y="32"/>
                    <a:pt x="3" y="28"/>
                  </a:cubicBezTo>
                  <a:cubicBezTo>
                    <a:pt x="2" y="20"/>
                    <a:pt x="6" y="12"/>
                    <a:pt x="13" y="8"/>
                  </a:cubicBezTo>
                  <a:cubicBezTo>
                    <a:pt x="22" y="3"/>
                    <a:pt x="30" y="5"/>
                    <a:pt x="36" y="13"/>
                  </a:cubicBezTo>
                  <a:cubicBezTo>
                    <a:pt x="42" y="22"/>
                    <a:pt x="43" y="33"/>
                    <a:pt x="36" y="41"/>
                  </a:cubicBezTo>
                  <a:cubicBezTo>
                    <a:pt x="34" y="43"/>
                    <a:pt x="31" y="44"/>
                    <a:pt x="29" y="45"/>
                  </a:cubicBezTo>
                  <a:cubicBezTo>
                    <a:pt x="43" y="35"/>
                    <a:pt x="42" y="14"/>
                    <a:pt x="26" y="7"/>
                  </a:cubicBezTo>
                  <a:cubicBezTo>
                    <a:pt x="8" y="0"/>
                    <a:pt x="0" y="29"/>
                    <a:pt x="10" y="40"/>
                  </a:cubicBezTo>
                  <a:cubicBezTo>
                    <a:pt x="11" y="41"/>
                    <a:pt x="13" y="43"/>
                    <a:pt x="14" y="44"/>
                  </a:cubicBezTo>
                </a:path>
              </a:pathLst>
            </a:custGeom>
            <a:grpFill/>
            <a:ln w="39688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79">
              <a:extLst>
                <a:ext uri="{FF2B5EF4-FFF2-40B4-BE49-F238E27FC236}">
                  <a16:creationId xmlns:a16="http://schemas.microsoft.com/office/drawing/2014/main" id="{7381FC8C-2511-465D-8A1C-741F88B71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1" y="3168650"/>
              <a:ext cx="485775" cy="323850"/>
            </a:xfrm>
            <a:custGeom>
              <a:avLst/>
              <a:gdLst>
                <a:gd name="T0" fmla="*/ 7 w 12"/>
                <a:gd name="T1" fmla="*/ 0 h 8"/>
                <a:gd name="T2" fmla="*/ 0 w 12"/>
                <a:gd name="T3" fmla="*/ 8 h 8"/>
                <a:gd name="T4" fmla="*/ 8 w 12"/>
                <a:gd name="T5" fmla="*/ 0 h 8"/>
                <a:gd name="T6" fmla="*/ 12 w 12"/>
                <a:gd name="T7" fmla="*/ 6 h 8"/>
                <a:gd name="T8" fmla="*/ 9 w 1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7" y="0"/>
                  </a:moveTo>
                  <a:cubicBezTo>
                    <a:pt x="9" y="4"/>
                    <a:pt x="4" y="8"/>
                    <a:pt x="0" y="8"/>
                  </a:cubicBezTo>
                  <a:cubicBezTo>
                    <a:pt x="4" y="8"/>
                    <a:pt x="9" y="4"/>
                    <a:pt x="8" y="0"/>
                  </a:cubicBezTo>
                  <a:cubicBezTo>
                    <a:pt x="8" y="2"/>
                    <a:pt x="10" y="6"/>
                    <a:pt x="12" y="6"/>
                  </a:cubicBezTo>
                  <a:cubicBezTo>
                    <a:pt x="10" y="6"/>
                    <a:pt x="9" y="2"/>
                    <a:pt x="9" y="0"/>
                  </a:cubicBezTo>
                </a:path>
              </a:pathLst>
            </a:custGeom>
            <a:grpFill/>
            <a:ln w="39688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80">
              <a:extLst>
                <a:ext uri="{FF2B5EF4-FFF2-40B4-BE49-F238E27FC236}">
                  <a16:creationId xmlns:a16="http://schemas.microsoft.com/office/drawing/2014/main" id="{8CDBD4E1-CD0F-49BF-95BF-51F6D1DAA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2601913"/>
              <a:ext cx="201613" cy="323850"/>
            </a:xfrm>
            <a:custGeom>
              <a:avLst/>
              <a:gdLst>
                <a:gd name="T0" fmla="*/ 0 w 5"/>
                <a:gd name="T1" fmla="*/ 1 h 8"/>
                <a:gd name="T2" fmla="*/ 5 w 5"/>
                <a:gd name="T3" fmla="*/ 8 h 8"/>
                <a:gd name="T4" fmla="*/ 0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1"/>
                  </a:moveTo>
                  <a:cubicBezTo>
                    <a:pt x="0" y="3"/>
                    <a:pt x="2" y="7"/>
                    <a:pt x="5" y="8"/>
                  </a:cubicBezTo>
                  <a:cubicBezTo>
                    <a:pt x="2" y="8"/>
                    <a:pt x="0" y="3"/>
                    <a:pt x="0" y="0"/>
                  </a:cubicBezTo>
                </a:path>
              </a:pathLst>
            </a:custGeom>
            <a:grpFill/>
            <a:ln w="39688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81">
              <a:extLst>
                <a:ext uri="{FF2B5EF4-FFF2-40B4-BE49-F238E27FC236}">
                  <a16:creationId xmlns:a16="http://schemas.microsoft.com/office/drawing/2014/main" id="{0EB13EA0-3160-4B08-9F38-7755CC3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701" y="3533775"/>
              <a:ext cx="201613" cy="282575"/>
            </a:xfrm>
            <a:custGeom>
              <a:avLst/>
              <a:gdLst>
                <a:gd name="T0" fmla="*/ 0 w 5"/>
                <a:gd name="T1" fmla="*/ 0 h 7"/>
                <a:gd name="T2" fmla="*/ 5 w 5"/>
                <a:gd name="T3" fmla="*/ 5 h 7"/>
                <a:gd name="T4" fmla="*/ 0 w 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2" y="7"/>
                    <a:pt x="5" y="5"/>
                  </a:cubicBezTo>
                  <a:cubicBezTo>
                    <a:pt x="2" y="6"/>
                    <a:pt x="0" y="2"/>
                    <a:pt x="0" y="0"/>
                  </a:cubicBezTo>
                </a:path>
              </a:pathLst>
            </a:custGeom>
            <a:grpFill/>
            <a:ln w="39688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112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6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2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研究的重要性</a:t>
            </a:r>
            <a:r>
              <a:rPr lang="en-US" altLang="zh-TW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困難點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9952075" y="294793"/>
            <a:ext cx="184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導論</a:t>
            </a: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E5C5F7B0-EF88-4ECE-8F23-9B25F4B6F6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41589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2"/>
          <a:stretch/>
        </p:blipFill>
        <p:spPr>
          <a:xfrm>
            <a:off x="287084" y="1488938"/>
            <a:ext cx="1332117" cy="833803"/>
          </a:xfrm>
          <a:prstGeom prst="rect">
            <a:avLst/>
          </a:prstGeom>
        </p:spPr>
      </p:pic>
      <p:sp>
        <p:nvSpPr>
          <p:cNvPr id="45" name="文字方塊 44">
            <a:extLst>
              <a:ext uri="{FF2B5EF4-FFF2-40B4-BE49-F238E27FC236}">
                <a16:creationId xmlns:a16="http://schemas.microsoft.com/office/drawing/2014/main" id="{484DC442-A9E0-4B27-8825-14DEFE222AF9}"/>
              </a:ext>
            </a:extLst>
          </p:cNvPr>
          <p:cNvSpPr txBox="1"/>
          <p:nvPr/>
        </p:nvSpPr>
        <p:spPr>
          <a:xfrm>
            <a:off x="1619201" y="1680713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415892"/>
                </a:solidFill>
              </a:rPr>
              <a:t>重要性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D264F44A-A86C-40AE-82AC-B0DE801AA8A8}"/>
              </a:ext>
            </a:extLst>
          </p:cNvPr>
          <p:cNvSpPr txBox="1"/>
          <p:nvPr/>
        </p:nvSpPr>
        <p:spPr>
          <a:xfrm>
            <a:off x="1543001" y="4383365"/>
            <a:ext cx="8905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了解足球相關的背景知識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了解足球遊戲的資料意義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0322054E-C344-4EAC-906F-0031A8FE0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41589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2"/>
          <a:stretch/>
        </p:blipFill>
        <p:spPr>
          <a:xfrm>
            <a:off x="287084" y="3476595"/>
            <a:ext cx="1332117" cy="833803"/>
          </a:xfrm>
          <a:prstGeom prst="rect">
            <a:avLst/>
          </a:prstGeom>
        </p:spPr>
      </p:pic>
      <p:sp>
        <p:nvSpPr>
          <p:cNvPr id="56" name="文字方塊 55">
            <a:extLst>
              <a:ext uri="{FF2B5EF4-FFF2-40B4-BE49-F238E27FC236}">
                <a16:creationId xmlns:a16="http://schemas.microsoft.com/office/drawing/2014/main" id="{4F84E240-0E10-4E2E-950E-93253D8F9DC0}"/>
              </a:ext>
            </a:extLst>
          </p:cNvPr>
          <p:cNvSpPr txBox="1"/>
          <p:nvPr/>
        </p:nvSpPr>
        <p:spPr>
          <a:xfrm>
            <a:off x="1619201" y="3668370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415892"/>
                </a:solidFill>
              </a:rPr>
              <a:t>困難點</a:t>
            </a: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13E0A013-F63D-4E34-A36B-BD8DFF38AAA2}"/>
              </a:ext>
            </a:extLst>
          </p:cNvPr>
          <p:cNvSpPr txBox="1"/>
          <p:nvPr/>
        </p:nvSpPr>
        <p:spPr>
          <a:xfrm>
            <a:off x="1724025" y="2438400"/>
            <a:ext cx="8724900" cy="70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33AC88F0-82CF-421E-85C8-F328CCC73C2C}"/>
              </a:ext>
            </a:extLst>
          </p:cNvPr>
          <p:cNvSpPr txBox="1"/>
          <p:nvPr/>
        </p:nvSpPr>
        <p:spPr>
          <a:xfrm>
            <a:off x="1543001" y="2412360"/>
            <a:ext cx="840907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透過各個數值指標了解球員特性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預測球員的表現</a:t>
            </a:r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E8FC7C66-5749-4912-9DAA-2F4EDDED018C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8116798" y="4446795"/>
            <a:ext cx="1311381" cy="1418197"/>
            <a:chOff x="3173" y="1433"/>
            <a:chExt cx="1596" cy="1726"/>
          </a:xfrm>
          <a:solidFill>
            <a:srgbClr val="8295AF"/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1EDC3E44-1146-4034-80C1-8001EF73D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avLst/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 w="9525">
              <a:solidFill>
                <a:srgbClr val="41589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3DB2CD3E-372E-4D1F-846D-8C1556E1B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avLst/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 w="9525">
              <a:solidFill>
                <a:srgbClr val="41589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Group 4">
            <a:extLst>
              <a:ext uri="{FF2B5EF4-FFF2-40B4-BE49-F238E27FC236}">
                <a16:creationId xmlns:a16="http://schemas.microsoft.com/office/drawing/2014/main" id="{1AFE669C-4081-436B-83D2-76E9938F188F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729035" y="2904594"/>
            <a:ext cx="1476989" cy="1597295"/>
            <a:chOff x="3173" y="1433"/>
            <a:chExt cx="1596" cy="1726"/>
          </a:xfrm>
          <a:solidFill>
            <a:srgbClr val="8295AF"/>
          </a:solidFill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AA6B59F1-20BC-4285-96A8-FB0BA2AA6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avLst/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 w="9525">
              <a:solidFill>
                <a:srgbClr val="41589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19BE0D28-52B3-400A-B7C6-C783DB9EA4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avLst/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 w="9525">
              <a:solidFill>
                <a:srgbClr val="41589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Group 4">
            <a:extLst>
              <a:ext uri="{FF2B5EF4-FFF2-40B4-BE49-F238E27FC236}">
                <a16:creationId xmlns:a16="http://schemas.microsoft.com/office/drawing/2014/main" id="{9F7F5604-56DA-4FE1-BEF3-DDD9F756A16E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9206024" y="3192706"/>
            <a:ext cx="1673245" cy="1809537"/>
            <a:chOff x="3173" y="1433"/>
            <a:chExt cx="1596" cy="1726"/>
          </a:xfrm>
          <a:solidFill>
            <a:srgbClr val="8295AF"/>
          </a:solidFill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0ECC44A9-87CC-452E-AD97-8C96C18187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avLst/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 w="9525">
              <a:solidFill>
                <a:srgbClr val="41589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039EC76A-CEFF-44E4-9818-D85F9CE1C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avLst/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 w="9525">
              <a:solidFill>
                <a:srgbClr val="41589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Group 4">
            <a:extLst>
              <a:ext uri="{FF2B5EF4-FFF2-40B4-BE49-F238E27FC236}">
                <a16:creationId xmlns:a16="http://schemas.microsoft.com/office/drawing/2014/main" id="{E3A17C4E-4292-452D-8EF3-3D32B3F4A6EA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9460120" y="5002243"/>
            <a:ext cx="1029106" cy="1112930"/>
            <a:chOff x="3173" y="1433"/>
            <a:chExt cx="1596" cy="1726"/>
          </a:xfrm>
          <a:solidFill>
            <a:srgbClr val="8295AF"/>
          </a:solidFill>
        </p:grpSpPr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5AD7B228-1FB7-4DFD-9D81-5A844E9C96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avLst/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 w="9525">
              <a:solidFill>
                <a:srgbClr val="41589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2FA43FD6-E4AA-48DE-B8A1-3E39339E9F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avLst/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 w="9525">
              <a:solidFill>
                <a:srgbClr val="41589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8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7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分析步驟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9952075" y="294793"/>
            <a:ext cx="184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導論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60EC2431-5D16-41C4-A362-24B48C4198BF}"/>
              </a:ext>
            </a:extLst>
          </p:cNvPr>
          <p:cNvGrpSpPr/>
          <p:nvPr/>
        </p:nvGrpSpPr>
        <p:grpSpPr>
          <a:xfrm>
            <a:off x="842684" y="1463132"/>
            <a:ext cx="1803400" cy="640080"/>
            <a:chOff x="1427480" y="1534606"/>
            <a:chExt cx="1803400" cy="640080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9F5D5C3B-6AC9-4497-8F18-DAB0CFDAF5BA}"/>
                </a:ext>
              </a:extLst>
            </p:cNvPr>
            <p:cNvSpPr txBox="1"/>
            <p:nvPr/>
          </p:nvSpPr>
          <p:spPr>
            <a:xfrm>
              <a:off x="1544320" y="1623814"/>
              <a:ext cx="1686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spc="300" dirty="0"/>
                <a:t>蒐集資料</a:t>
              </a:r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DE847200-095C-4C23-831E-33AB5AAA871A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1" name="群組 130">
            <a:extLst>
              <a:ext uri="{FF2B5EF4-FFF2-40B4-BE49-F238E27FC236}">
                <a16:creationId xmlns:a16="http://schemas.microsoft.com/office/drawing/2014/main" id="{DD9DD2BE-FBB4-46C5-95EB-72C16C4B9321}"/>
              </a:ext>
            </a:extLst>
          </p:cNvPr>
          <p:cNvGrpSpPr/>
          <p:nvPr/>
        </p:nvGrpSpPr>
        <p:grpSpPr>
          <a:xfrm>
            <a:off x="2923492" y="1441501"/>
            <a:ext cx="1803400" cy="640080"/>
            <a:chOff x="1427480" y="1534606"/>
            <a:chExt cx="1803400" cy="640080"/>
          </a:xfrm>
        </p:grpSpPr>
        <p:sp>
          <p:nvSpPr>
            <p:cNvPr id="132" name="文字方塊 131">
              <a:extLst>
                <a:ext uri="{FF2B5EF4-FFF2-40B4-BE49-F238E27FC236}">
                  <a16:creationId xmlns:a16="http://schemas.microsoft.com/office/drawing/2014/main" id="{AF1EAD78-4741-45D9-931C-A53FA1FE0B7A}"/>
                </a:ext>
              </a:extLst>
            </p:cNvPr>
            <p:cNvSpPr txBox="1"/>
            <p:nvPr/>
          </p:nvSpPr>
          <p:spPr>
            <a:xfrm>
              <a:off x="1544320" y="1623814"/>
              <a:ext cx="1686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spc="300" dirty="0"/>
                <a:t>匯入資料</a:t>
              </a:r>
            </a:p>
          </p:txBody>
        </p:sp>
        <p:sp>
          <p:nvSpPr>
            <p:cNvPr id="133" name="矩形: 圓角 132">
              <a:extLst>
                <a:ext uri="{FF2B5EF4-FFF2-40B4-BE49-F238E27FC236}">
                  <a16:creationId xmlns:a16="http://schemas.microsoft.com/office/drawing/2014/main" id="{DEEE7CD1-A553-4B37-83C3-F0DB2FC26D98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4" name="群組 133">
            <a:extLst>
              <a:ext uri="{FF2B5EF4-FFF2-40B4-BE49-F238E27FC236}">
                <a16:creationId xmlns:a16="http://schemas.microsoft.com/office/drawing/2014/main" id="{A47A047A-BB7E-477D-B6B2-AC4F22FD2E2B}"/>
              </a:ext>
            </a:extLst>
          </p:cNvPr>
          <p:cNvGrpSpPr/>
          <p:nvPr/>
        </p:nvGrpSpPr>
        <p:grpSpPr>
          <a:xfrm>
            <a:off x="5366972" y="1437979"/>
            <a:ext cx="2232658" cy="903794"/>
            <a:chOff x="1427480" y="1534606"/>
            <a:chExt cx="1803400" cy="920205"/>
          </a:xfrm>
        </p:grpSpPr>
        <p:sp>
          <p:nvSpPr>
            <p:cNvPr id="135" name="文字方塊 134">
              <a:extLst>
                <a:ext uri="{FF2B5EF4-FFF2-40B4-BE49-F238E27FC236}">
                  <a16:creationId xmlns:a16="http://schemas.microsoft.com/office/drawing/2014/main" id="{630EB98A-9695-463A-8863-D2F40C41124A}"/>
                </a:ext>
              </a:extLst>
            </p:cNvPr>
            <p:cNvSpPr txBox="1"/>
            <p:nvPr/>
          </p:nvSpPr>
          <p:spPr>
            <a:xfrm>
              <a:off x="1544320" y="1623814"/>
              <a:ext cx="1686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spc="300" dirty="0"/>
                <a:t>資料預處理</a:t>
              </a:r>
            </a:p>
          </p:txBody>
        </p:sp>
        <p:sp>
          <p:nvSpPr>
            <p:cNvPr id="136" name="矩形: 圓角 135">
              <a:extLst>
                <a:ext uri="{FF2B5EF4-FFF2-40B4-BE49-F238E27FC236}">
                  <a16:creationId xmlns:a16="http://schemas.microsoft.com/office/drawing/2014/main" id="{E749384F-6B97-4B4E-B549-3DD7C2CE38FB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0" name="群組 139">
            <a:extLst>
              <a:ext uri="{FF2B5EF4-FFF2-40B4-BE49-F238E27FC236}">
                <a16:creationId xmlns:a16="http://schemas.microsoft.com/office/drawing/2014/main" id="{6AB87DCD-798A-4DEE-95A5-D1CF26E0DDE9}"/>
              </a:ext>
            </a:extLst>
          </p:cNvPr>
          <p:cNvGrpSpPr/>
          <p:nvPr/>
        </p:nvGrpSpPr>
        <p:grpSpPr>
          <a:xfrm>
            <a:off x="6606473" y="3238828"/>
            <a:ext cx="3101402" cy="618523"/>
            <a:chOff x="1427480" y="1534606"/>
            <a:chExt cx="1803400" cy="640080"/>
          </a:xfrm>
        </p:grpSpPr>
        <p:sp>
          <p:nvSpPr>
            <p:cNvPr id="141" name="文字方塊 140">
              <a:extLst>
                <a:ext uri="{FF2B5EF4-FFF2-40B4-BE49-F238E27FC236}">
                  <a16:creationId xmlns:a16="http://schemas.microsoft.com/office/drawing/2014/main" id="{BB32035B-777E-4BC8-8227-EBF238CC7D39}"/>
                </a:ext>
              </a:extLst>
            </p:cNvPr>
            <p:cNvSpPr txBox="1"/>
            <p:nvPr/>
          </p:nvSpPr>
          <p:spPr>
            <a:xfrm>
              <a:off x="1544320" y="1623814"/>
              <a:ext cx="1686560" cy="47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spc="300" dirty="0"/>
                <a:t>探索性資料分析</a:t>
              </a:r>
            </a:p>
          </p:txBody>
        </p:sp>
        <p:sp>
          <p:nvSpPr>
            <p:cNvPr id="142" name="矩形: 圓角 141">
              <a:extLst>
                <a:ext uri="{FF2B5EF4-FFF2-40B4-BE49-F238E27FC236}">
                  <a16:creationId xmlns:a16="http://schemas.microsoft.com/office/drawing/2014/main" id="{3756691C-B3BC-4A98-B0D5-D49C3415ED8B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3" name="群組 142">
            <a:extLst>
              <a:ext uri="{FF2B5EF4-FFF2-40B4-BE49-F238E27FC236}">
                <a16:creationId xmlns:a16="http://schemas.microsoft.com/office/drawing/2014/main" id="{F1094773-C5DF-41F5-8C08-0476CA65A294}"/>
              </a:ext>
            </a:extLst>
          </p:cNvPr>
          <p:cNvGrpSpPr/>
          <p:nvPr/>
        </p:nvGrpSpPr>
        <p:grpSpPr>
          <a:xfrm>
            <a:off x="8319703" y="1437979"/>
            <a:ext cx="2232658" cy="628665"/>
            <a:chOff x="1427480" y="1534606"/>
            <a:chExt cx="1803400" cy="640080"/>
          </a:xfrm>
        </p:grpSpPr>
        <p:sp>
          <p:nvSpPr>
            <p:cNvPr id="144" name="文字方塊 143">
              <a:extLst>
                <a:ext uri="{FF2B5EF4-FFF2-40B4-BE49-F238E27FC236}">
                  <a16:creationId xmlns:a16="http://schemas.microsoft.com/office/drawing/2014/main" id="{AE09B39D-D220-4E67-98E9-08CF1454B707}"/>
                </a:ext>
              </a:extLst>
            </p:cNvPr>
            <p:cNvSpPr txBox="1"/>
            <p:nvPr/>
          </p:nvSpPr>
          <p:spPr>
            <a:xfrm>
              <a:off x="1544320" y="1623814"/>
              <a:ext cx="1686560" cy="470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spc="300" dirty="0"/>
                <a:t>遺失值處理</a:t>
              </a:r>
            </a:p>
          </p:txBody>
        </p:sp>
        <p:sp>
          <p:nvSpPr>
            <p:cNvPr id="145" name="矩形: 圓角 144">
              <a:extLst>
                <a:ext uri="{FF2B5EF4-FFF2-40B4-BE49-F238E27FC236}">
                  <a16:creationId xmlns:a16="http://schemas.microsoft.com/office/drawing/2014/main" id="{32EF55DA-1893-4981-8798-4C4A036D50FD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6" name="群組 145">
            <a:extLst>
              <a:ext uri="{FF2B5EF4-FFF2-40B4-BE49-F238E27FC236}">
                <a16:creationId xmlns:a16="http://schemas.microsoft.com/office/drawing/2014/main" id="{8373D0A7-FD5B-4E06-A045-B3A6B05A58D6}"/>
              </a:ext>
            </a:extLst>
          </p:cNvPr>
          <p:cNvGrpSpPr/>
          <p:nvPr/>
        </p:nvGrpSpPr>
        <p:grpSpPr>
          <a:xfrm>
            <a:off x="4233777" y="3235825"/>
            <a:ext cx="1803400" cy="640080"/>
            <a:chOff x="1427480" y="1534606"/>
            <a:chExt cx="1803400" cy="640080"/>
          </a:xfrm>
        </p:grpSpPr>
        <p:sp>
          <p:nvSpPr>
            <p:cNvPr id="147" name="文字方塊 146">
              <a:extLst>
                <a:ext uri="{FF2B5EF4-FFF2-40B4-BE49-F238E27FC236}">
                  <a16:creationId xmlns:a16="http://schemas.microsoft.com/office/drawing/2014/main" id="{9753EC74-3308-4FF8-8F7C-8CF2BAC8924F}"/>
                </a:ext>
              </a:extLst>
            </p:cNvPr>
            <p:cNvSpPr txBox="1"/>
            <p:nvPr/>
          </p:nvSpPr>
          <p:spPr>
            <a:xfrm>
              <a:off x="1544320" y="1623814"/>
              <a:ext cx="1686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spc="300" dirty="0"/>
                <a:t>資料轉換</a:t>
              </a:r>
            </a:p>
          </p:txBody>
        </p:sp>
        <p:sp>
          <p:nvSpPr>
            <p:cNvPr id="148" name="矩形: 圓角 147">
              <a:extLst>
                <a:ext uri="{FF2B5EF4-FFF2-40B4-BE49-F238E27FC236}">
                  <a16:creationId xmlns:a16="http://schemas.microsoft.com/office/drawing/2014/main" id="{FEF2EFCC-1A28-46E0-9683-2CB5D4F8024F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9" name="群組 148">
            <a:extLst>
              <a:ext uri="{FF2B5EF4-FFF2-40B4-BE49-F238E27FC236}">
                <a16:creationId xmlns:a16="http://schemas.microsoft.com/office/drawing/2014/main" id="{83FDD908-7414-488C-B5BC-2367CF447FDC}"/>
              </a:ext>
            </a:extLst>
          </p:cNvPr>
          <p:cNvGrpSpPr/>
          <p:nvPr/>
        </p:nvGrpSpPr>
        <p:grpSpPr>
          <a:xfrm>
            <a:off x="1802804" y="3258012"/>
            <a:ext cx="1803400" cy="640080"/>
            <a:chOff x="1427480" y="1534606"/>
            <a:chExt cx="1803400" cy="640080"/>
          </a:xfrm>
        </p:grpSpPr>
        <p:sp>
          <p:nvSpPr>
            <p:cNvPr id="150" name="文字方塊 149">
              <a:extLst>
                <a:ext uri="{FF2B5EF4-FFF2-40B4-BE49-F238E27FC236}">
                  <a16:creationId xmlns:a16="http://schemas.microsoft.com/office/drawing/2014/main" id="{C178DD41-12C1-4C28-AA0E-91D5D56F6384}"/>
                </a:ext>
              </a:extLst>
            </p:cNvPr>
            <p:cNvSpPr txBox="1"/>
            <p:nvPr/>
          </p:nvSpPr>
          <p:spPr>
            <a:xfrm>
              <a:off x="1544320" y="1623814"/>
              <a:ext cx="1686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spc="300" dirty="0"/>
                <a:t>資料抽樣</a:t>
              </a:r>
            </a:p>
          </p:txBody>
        </p:sp>
        <p:sp>
          <p:nvSpPr>
            <p:cNvPr id="151" name="矩形: 圓角 150">
              <a:extLst>
                <a:ext uri="{FF2B5EF4-FFF2-40B4-BE49-F238E27FC236}">
                  <a16:creationId xmlns:a16="http://schemas.microsoft.com/office/drawing/2014/main" id="{D3D090E5-22D7-418A-9C54-C7A14FACCDB3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2" name="群組 151">
            <a:extLst>
              <a:ext uri="{FF2B5EF4-FFF2-40B4-BE49-F238E27FC236}">
                <a16:creationId xmlns:a16="http://schemas.microsoft.com/office/drawing/2014/main" id="{8B4BD007-9964-40C2-BD66-941E2E43CC1C}"/>
              </a:ext>
            </a:extLst>
          </p:cNvPr>
          <p:cNvGrpSpPr/>
          <p:nvPr/>
        </p:nvGrpSpPr>
        <p:grpSpPr>
          <a:xfrm>
            <a:off x="3058990" y="4799316"/>
            <a:ext cx="2677646" cy="941566"/>
            <a:chOff x="1427480" y="1534606"/>
            <a:chExt cx="1722835" cy="920205"/>
          </a:xfrm>
        </p:grpSpPr>
        <p:sp>
          <p:nvSpPr>
            <p:cNvPr id="153" name="文字方塊 152">
              <a:extLst>
                <a:ext uri="{FF2B5EF4-FFF2-40B4-BE49-F238E27FC236}">
                  <a16:creationId xmlns:a16="http://schemas.microsoft.com/office/drawing/2014/main" id="{EE220F03-7C9C-4A4D-A70A-FF69383FF0A4}"/>
                </a:ext>
              </a:extLst>
            </p:cNvPr>
            <p:cNvSpPr txBox="1"/>
            <p:nvPr/>
          </p:nvSpPr>
          <p:spPr>
            <a:xfrm>
              <a:off x="1463755" y="1623814"/>
              <a:ext cx="1686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spc="300" dirty="0"/>
                <a:t>維度縮減及比較</a:t>
              </a:r>
            </a:p>
          </p:txBody>
        </p:sp>
        <p:sp>
          <p:nvSpPr>
            <p:cNvPr id="154" name="矩形: 圓角 153">
              <a:extLst>
                <a:ext uri="{FF2B5EF4-FFF2-40B4-BE49-F238E27FC236}">
                  <a16:creationId xmlns:a16="http://schemas.microsoft.com/office/drawing/2014/main" id="{9C72758D-FCD2-4585-A91A-6FD3CAD11E6E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5" name="群組 154">
            <a:extLst>
              <a:ext uri="{FF2B5EF4-FFF2-40B4-BE49-F238E27FC236}">
                <a16:creationId xmlns:a16="http://schemas.microsoft.com/office/drawing/2014/main" id="{0AEE0467-0EE7-42A4-BC7F-C39B566F922B}"/>
              </a:ext>
            </a:extLst>
          </p:cNvPr>
          <p:cNvGrpSpPr/>
          <p:nvPr/>
        </p:nvGrpSpPr>
        <p:grpSpPr>
          <a:xfrm>
            <a:off x="5795024" y="4799316"/>
            <a:ext cx="1638945" cy="661140"/>
            <a:chOff x="1427480" y="1534606"/>
            <a:chExt cx="1732116" cy="640080"/>
          </a:xfrm>
        </p:grpSpPr>
        <p:sp>
          <p:nvSpPr>
            <p:cNvPr id="156" name="文字方塊 155">
              <a:extLst>
                <a:ext uri="{FF2B5EF4-FFF2-40B4-BE49-F238E27FC236}">
                  <a16:creationId xmlns:a16="http://schemas.microsoft.com/office/drawing/2014/main" id="{0E4F2912-859B-41E8-AFD1-6C2156F8C8F0}"/>
                </a:ext>
              </a:extLst>
            </p:cNvPr>
            <p:cNvSpPr txBox="1"/>
            <p:nvPr/>
          </p:nvSpPr>
          <p:spPr>
            <a:xfrm>
              <a:off x="1473036" y="1633145"/>
              <a:ext cx="1686560" cy="44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spc="300" dirty="0"/>
                <a:t>群集分析</a:t>
              </a:r>
            </a:p>
          </p:txBody>
        </p:sp>
        <p:sp>
          <p:nvSpPr>
            <p:cNvPr id="157" name="矩形: 圓角 156">
              <a:extLst>
                <a:ext uri="{FF2B5EF4-FFF2-40B4-BE49-F238E27FC236}">
                  <a16:creationId xmlns:a16="http://schemas.microsoft.com/office/drawing/2014/main" id="{D3B1FBFF-FA41-4BE6-9819-7DD00FA2A9D2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8" name="群組 157">
            <a:extLst>
              <a:ext uri="{FF2B5EF4-FFF2-40B4-BE49-F238E27FC236}">
                <a16:creationId xmlns:a16="http://schemas.microsoft.com/office/drawing/2014/main" id="{4FD0CBA7-7B30-40A4-B635-C8CCD7D848A2}"/>
              </a:ext>
            </a:extLst>
          </p:cNvPr>
          <p:cNvGrpSpPr/>
          <p:nvPr/>
        </p:nvGrpSpPr>
        <p:grpSpPr>
          <a:xfrm>
            <a:off x="8605548" y="4768700"/>
            <a:ext cx="2202171" cy="925857"/>
            <a:chOff x="1427480" y="1534606"/>
            <a:chExt cx="1803400" cy="920205"/>
          </a:xfrm>
        </p:grpSpPr>
        <p:sp>
          <p:nvSpPr>
            <p:cNvPr id="159" name="文字方塊 158">
              <a:extLst>
                <a:ext uri="{FF2B5EF4-FFF2-40B4-BE49-F238E27FC236}">
                  <a16:creationId xmlns:a16="http://schemas.microsoft.com/office/drawing/2014/main" id="{0AC2E395-305F-4F12-8D93-FD5B1E12AE5B}"/>
                </a:ext>
              </a:extLst>
            </p:cNvPr>
            <p:cNvSpPr txBox="1"/>
            <p:nvPr/>
          </p:nvSpPr>
          <p:spPr>
            <a:xfrm>
              <a:off x="1544320" y="1623814"/>
              <a:ext cx="1686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spc="300" dirty="0"/>
                <a:t>結論與討論</a:t>
              </a:r>
            </a:p>
          </p:txBody>
        </p:sp>
        <p:sp>
          <p:nvSpPr>
            <p:cNvPr id="160" name="矩形: 圓角 159">
              <a:extLst>
                <a:ext uri="{FF2B5EF4-FFF2-40B4-BE49-F238E27FC236}">
                  <a16:creationId xmlns:a16="http://schemas.microsoft.com/office/drawing/2014/main" id="{288C193D-8F63-4657-B796-24A8D69A44AF}"/>
                </a:ext>
              </a:extLst>
            </p:cNvPr>
            <p:cNvSpPr/>
            <p:nvPr/>
          </p:nvSpPr>
          <p:spPr>
            <a:xfrm>
              <a:off x="1427480" y="1534606"/>
              <a:ext cx="1696720" cy="640080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1" name="文字方塊 160">
            <a:extLst>
              <a:ext uri="{FF2B5EF4-FFF2-40B4-BE49-F238E27FC236}">
                <a16:creationId xmlns:a16="http://schemas.microsoft.com/office/drawing/2014/main" id="{D80EA07B-4B84-40EF-867E-FE79D977852E}"/>
              </a:ext>
            </a:extLst>
          </p:cNvPr>
          <p:cNvSpPr txBox="1"/>
          <p:nvPr/>
        </p:nvSpPr>
        <p:spPr>
          <a:xfrm>
            <a:off x="8701877" y="2056989"/>
            <a:ext cx="3247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dirty="0"/>
              <a:t>刪除</a:t>
            </a:r>
            <a:endParaRPr lang="en-US" altLang="zh-TW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dirty="0"/>
              <a:t>變數遺失值比例</a:t>
            </a:r>
            <a:r>
              <a:rPr lang="en-US" altLang="zh-TW" dirty="0"/>
              <a:t>&gt;20%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dirty="0"/>
              <a:t>遺失值比例</a:t>
            </a:r>
            <a:r>
              <a:rPr lang="en-US" altLang="zh-TW" dirty="0"/>
              <a:t>&gt;50%</a:t>
            </a:r>
            <a:r>
              <a:rPr lang="zh-TW" altLang="en-US" dirty="0"/>
              <a:t>的觀測值</a:t>
            </a:r>
          </a:p>
        </p:txBody>
      </p:sp>
      <p:sp>
        <p:nvSpPr>
          <p:cNvPr id="162" name="文字方塊 161">
            <a:extLst>
              <a:ext uri="{FF2B5EF4-FFF2-40B4-BE49-F238E27FC236}">
                <a16:creationId xmlns:a16="http://schemas.microsoft.com/office/drawing/2014/main" id="{10787FE8-5D6B-44A2-9D95-7B5729890543}"/>
              </a:ext>
            </a:extLst>
          </p:cNvPr>
          <p:cNvSpPr txBox="1"/>
          <p:nvPr/>
        </p:nvSpPr>
        <p:spPr>
          <a:xfrm>
            <a:off x="6966117" y="3907771"/>
            <a:ext cx="1655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000" dirty="0"/>
              <a:t>Histogram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000" dirty="0" err="1"/>
              <a:t>corrplot</a:t>
            </a:r>
            <a:endParaRPr lang="zh-TW" altLang="en-US" sz="2000" dirty="0"/>
          </a:p>
        </p:txBody>
      </p:sp>
      <p:sp>
        <p:nvSpPr>
          <p:cNvPr id="163" name="文字方塊 162">
            <a:extLst>
              <a:ext uri="{FF2B5EF4-FFF2-40B4-BE49-F238E27FC236}">
                <a16:creationId xmlns:a16="http://schemas.microsoft.com/office/drawing/2014/main" id="{E4E0B528-071D-4CC3-89C5-4A47F0F7FA56}"/>
              </a:ext>
            </a:extLst>
          </p:cNvPr>
          <p:cNvSpPr txBox="1"/>
          <p:nvPr/>
        </p:nvSpPr>
        <p:spPr>
          <a:xfrm>
            <a:off x="3087766" y="5528604"/>
            <a:ext cx="1503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000" dirty="0"/>
              <a:t>PCA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000" dirty="0"/>
              <a:t>MDS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000" dirty="0"/>
              <a:t>LDA</a:t>
            </a:r>
            <a:endParaRPr lang="zh-TW" altLang="en-US" sz="2000" dirty="0"/>
          </a:p>
        </p:txBody>
      </p:sp>
      <p:sp>
        <p:nvSpPr>
          <p:cNvPr id="164" name="文字方塊 163">
            <a:extLst>
              <a:ext uri="{FF2B5EF4-FFF2-40B4-BE49-F238E27FC236}">
                <a16:creationId xmlns:a16="http://schemas.microsoft.com/office/drawing/2014/main" id="{0DEBAF98-1299-40A0-845D-DA236EDD581A}"/>
              </a:ext>
            </a:extLst>
          </p:cNvPr>
          <p:cNvSpPr txBox="1"/>
          <p:nvPr/>
        </p:nvSpPr>
        <p:spPr>
          <a:xfrm>
            <a:off x="3981451" y="3927012"/>
            <a:ext cx="2482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000" dirty="0"/>
              <a:t>取 </a:t>
            </a:r>
            <a:r>
              <a:rPr lang="en-US" altLang="zh-TW" sz="2000" dirty="0"/>
              <a:t>log(x+1-min(x))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000" dirty="0"/>
              <a:t>標準化</a:t>
            </a:r>
          </a:p>
        </p:txBody>
      </p:sp>
      <p:sp>
        <p:nvSpPr>
          <p:cNvPr id="165" name="文字方塊 164">
            <a:extLst>
              <a:ext uri="{FF2B5EF4-FFF2-40B4-BE49-F238E27FC236}">
                <a16:creationId xmlns:a16="http://schemas.microsoft.com/office/drawing/2014/main" id="{C7F77B32-6259-4C27-BA32-DE3F740F67DA}"/>
              </a:ext>
            </a:extLst>
          </p:cNvPr>
          <p:cNvSpPr txBox="1"/>
          <p:nvPr/>
        </p:nvSpPr>
        <p:spPr>
          <a:xfrm>
            <a:off x="259683" y="3910958"/>
            <a:ext cx="2326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n &gt; p</a:t>
            </a:r>
            <a:r>
              <a:rPr lang="zh-TW" altLang="en-US" sz="2000" dirty="0"/>
              <a:t>：</a:t>
            </a:r>
            <a:r>
              <a:rPr lang="en-US" altLang="zh-TW" sz="2000" dirty="0" err="1"/>
              <a:t>DataSetA</a:t>
            </a:r>
            <a:endParaRPr lang="en-US" altLang="zh-TW" sz="2000" dirty="0"/>
          </a:p>
          <a:p>
            <a:r>
              <a:rPr lang="en-US" altLang="zh-TW" sz="2000" dirty="0"/>
              <a:t>n = p</a:t>
            </a:r>
            <a:r>
              <a:rPr lang="zh-TW" altLang="en-US" sz="2000" dirty="0"/>
              <a:t>：</a:t>
            </a:r>
            <a:r>
              <a:rPr lang="en-US" altLang="zh-TW" sz="2000" dirty="0" err="1"/>
              <a:t>DataSetB</a:t>
            </a:r>
            <a:endParaRPr lang="en-US" altLang="zh-TW" sz="2000" dirty="0"/>
          </a:p>
          <a:p>
            <a:r>
              <a:rPr lang="en-US" altLang="zh-TW" sz="2000" dirty="0"/>
              <a:t>n &lt; p</a:t>
            </a:r>
            <a:r>
              <a:rPr lang="zh-TW" altLang="en-US" sz="2000" dirty="0"/>
              <a:t>：</a:t>
            </a:r>
            <a:r>
              <a:rPr lang="en-US" altLang="zh-TW" sz="2000" dirty="0" err="1"/>
              <a:t>DataSetC</a:t>
            </a:r>
            <a:endParaRPr lang="zh-TW" altLang="en-US" sz="2000" dirty="0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72FF7545-61AB-40A0-9009-C30FAA417FDE}"/>
              </a:ext>
            </a:extLst>
          </p:cNvPr>
          <p:cNvSpPr/>
          <p:nvPr/>
        </p:nvSpPr>
        <p:spPr>
          <a:xfrm>
            <a:off x="2572849" y="1705460"/>
            <a:ext cx="350643" cy="160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" name="箭號: 向右 165">
            <a:extLst>
              <a:ext uri="{FF2B5EF4-FFF2-40B4-BE49-F238E27FC236}">
                <a16:creationId xmlns:a16="http://schemas.microsoft.com/office/drawing/2014/main" id="{C005DC0A-F4EE-4B54-9C97-EABE6C16CC72}"/>
              </a:ext>
            </a:extLst>
          </p:cNvPr>
          <p:cNvSpPr/>
          <p:nvPr/>
        </p:nvSpPr>
        <p:spPr>
          <a:xfrm>
            <a:off x="4645371" y="1705460"/>
            <a:ext cx="721601" cy="160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" name="箭號: 向右 166">
            <a:extLst>
              <a:ext uri="{FF2B5EF4-FFF2-40B4-BE49-F238E27FC236}">
                <a16:creationId xmlns:a16="http://schemas.microsoft.com/office/drawing/2014/main" id="{0D99863E-AAC4-417B-A804-FA47E436D93B}"/>
              </a:ext>
            </a:extLst>
          </p:cNvPr>
          <p:cNvSpPr/>
          <p:nvPr/>
        </p:nvSpPr>
        <p:spPr>
          <a:xfrm>
            <a:off x="7479445" y="1705459"/>
            <a:ext cx="840258" cy="159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D35B764A-35AC-4E3E-BE5C-45D321BCA731}"/>
              </a:ext>
            </a:extLst>
          </p:cNvPr>
          <p:cNvSpPr/>
          <p:nvPr/>
        </p:nvSpPr>
        <p:spPr>
          <a:xfrm>
            <a:off x="8464354" y="2066644"/>
            <a:ext cx="161486" cy="1169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左 15">
            <a:extLst>
              <a:ext uri="{FF2B5EF4-FFF2-40B4-BE49-F238E27FC236}">
                <a16:creationId xmlns:a16="http://schemas.microsoft.com/office/drawing/2014/main" id="{B2364C48-1DF0-4E38-82D8-9FE0AEAA13CE}"/>
              </a:ext>
            </a:extLst>
          </p:cNvPr>
          <p:cNvSpPr/>
          <p:nvPr/>
        </p:nvSpPr>
        <p:spPr>
          <a:xfrm>
            <a:off x="5933440" y="3496017"/>
            <a:ext cx="673033" cy="1564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" name="箭號: 向左 167">
            <a:extLst>
              <a:ext uri="{FF2B5EF4-FFF2-40B4-BE49-F238E27FC236}">
                <a16:creationId xmlns:a16="http://schemas.microsoft.com/office/drawing/2014/main" id="{5F64693A-61BB-413F-8156-71CEEDA8C50C}"/>
              </a:ext>
            </a:extLst>
          </p:cNvPr>
          <p:cNvSpPr/>
          <p:nvPr/>
        </p:nvSpPr>
        <p:spPr>
          <a:xfrm>
            <a:off x="3499524" y="3477661"/>
            <a:ext cx="727845" cy="1747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上彎 17">
            <a:extLst>
              <a:ext uri="{FF2B5EF4-FFF2-40B4-BE49-F238E27FC236}">
                <a16:creationId xmlns:a16="http://schemas.microsoft.com/office/drawing/2014/main" id="{EF6E2EC8-A179-4F8C-BE13-7F9D40D9BDF2}"/>
              </a:ext>
            </a:extLst>
          </p:cNvPr>
          <p:cNvSpPr/>
          <p:nvPr/>
        </p:nvSpPr>
        <p:spPr>
          <a:xfrm rot="5400000">
            <a:off x="2057621" y="4258845"/>
            <a:ext cx="1346117" cy="621313"/>
          </a:xfrm>
          <a:prstGeom prst="bentUpArrow">
            <a:avLst>
              <a:gd name="adj1" fmla="val 12500"/>
              <a:gd name="adj2" fmla="val 18134"/>
              <a:gd name="adj3" fmla="val 20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" name="箭號: 向右 169">
            <a:extLst>
              <a:ext uri="{FF2B5EF4-FFF2-40B4-BE49-F238E27FC236}">
                <a16:creationId xmlns:a16="http://schemas.microsoft.com/office/drawing/2014/main" id="{3B69CF77-BE04-4296-AA94-48A6A2A9F539}"/>
              </a:ext>
            </a:extLst>
          </p:cNvPr>
          <p:cNvSpPr/>
          <p:nvPr/>
        </p:nvSpPr>
        <p:spPr>
          <a:xfrm>
            <a:off x="7400478" y="5070688"/>
            <a:ext cx="1220734" cy="160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F99880C0-119C-47E8-92F5-392B030914D4}"/>
              </a:ext>
            </a:extLst>
          </p:cNvPr>
          <p:cNvSpPr txBox="1"/>
          <p:nvPr/>
        </p:nvSpPr>
        <p:spPr>
          <a:xfrm>
            <a:off x="4944706" y="1820802"/>
            <a:ext cx="306677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dirty="0"/>
              <a:t>刪除不具分析效果的變數</a:t>
            </a:r>
            <a:endParaRPr lang="en-US" altLang="zh-TW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dirty="0"/>
              <a:t>將身高、體重轉為</a:t>
            </a:r>
            <a:r>
              <a:rPr lang="en-US" altLang="zh-TW" dirty="0"/>
              <a:t>BMI</a:t>
            </a:r>
            <a:endParaRPr lang="zh-TW" altLang="en-US" dirty="0"/>
          </a:p>
        </p:txBody>
      </p:sp>
      <p:pic>
        <p:nvPicPr>
          <p:cNvPr id="76" name="圖片 75">
            <a:extLst>
              <a:ext uri="{FF2B5EF4-FFF2-40B4-BE49-F238E27FC236}">
                <a16:creationId xmlns:a16="http://schemas.microsoft.com/office/drawing/2014/main" id="{38B5B51E-24A9-4C40-9AD9-7850B4711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2"/>
          <a:stretch/>
        </p:blipFill>
        <p:spPr>
          <a:xfrm>
            <a:off x="9866118" y="5392675"/>
            <a:ext cx="1622664" cy="1015663"/>
          </a:xfrm>
          <a:prstGeom prst="rect">
            <a:avLst/>
          </a:prstGeom>
        </p:spPr>
      </p:pic>
      <p:sp>
        <p:nvSpPr>
          <p:cNvPr id="77" name="文字方塊 76">
            <a:extLst>
              <a:ext uri="{FF2B5EF4-FFF2-40B4-BE49-F238E27FC236}">
                <a16:creationId xmlns:a16="http://schemas.microsoft.com/office/drawing/2014/main" id="{8AEBC88A-F2C5-458A-BEAA-72275F1212F1}"/>
              </a:ext>
            </a:extLst>
          </p:cNvPr>
          <p:cNvSpPr txBox="1"/>
          <p:nvPr/>
        </p:nvSpPr>
        <p:spPr>
          <a:xfrm>
            <a:off x="4339839" y="5559381"/>
            <a:ext cx="1503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000" dirty="0"/>
              <a:t>LCMC</a:t>
            </a:r>
            <a:endParaRPr lang="zh-TW" altLang="en-US" sz="2000" dirty="0"/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D890E3FD-8E43-430D-A50C-8E885366CFCD}"/>
              </a:ext>
            </a:extLst>
          </p:cNvPr>
          <p:cNvSpPr txBox="1"/>
          <p:nvPr/>
        </p:nvSpPr>
        <p:spPr>
          <a:xfrm>
            <a:off x="5793015" y="5547930"/>
            <a:ext cx="1503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000" dirty="0"/>
              <a:t>Heatmap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068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316012" y="4089031"/>
            <a:ext cx="369726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316012" y="4905375"/>
            <a:ext cx="369726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5"/>
          <p:cNvSpPr txBox="1"/>
          <p:nvPr/>
        </p:nvSpPr>
        <p:spPr>
          <a:xfrm>
            <a:off x="4052100" y="4030938"/>
            <a:ext cx="41573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TW" altLang="en-US" sz="4400" b="1" dirty="0">
                <a:latin typeface="微软雅黑" pitchFamily="34" charset="-122"/>
                <a:ea typeface="微软雅黑" pitchFamily="34" charset="-122"/>
              </a:rPr>
              <a:t>資料描述及處理</a:t>
            </a:r>
            <a:endParaRPr lang="zh-CN" altLang="en-US" sz="4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FA5303C3-DC21-411D-B80B-5DA24C3AEEC3}"/>
              </a:ext>
            </a:extLst>
          </p:cNvPr>
          <p:cNvSpPr/>
          <p:nvPr/>
        </p:nvSpPr>
        <p:spPr>
          <a:xfrm rot="10800000" flipH="1" flipV="1">
            <a:off x="4605888" y="569833"/>
            <a:ext cx="2980224" cy="256915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E6340B0F-FF20-4E3B-8BFF-7A7CD9B481A6}"/>
              </a:ext>
            </a:extLst>
          </p:cNvPr>
          <p:cNvSpPr/>
          <p:nvPr/>
        </p:nvSpPr>
        <p:spPr>
          <a:xfrm rot="10800000" flipH="1">
            <a:off x="4605888" y="1317646"/>
            <a:ext cx="3000488" cy="258662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5246CC2-2ADD-4239-B4A8-3F971CE15784}"/>
              </a:ext>
            </a:extLst>
          </p:cNvPr>
          <p:cNvSpPr txBox="1"/>
          <p:nvPr/>
        </p:nvSpPr>
        <p:spPr>
          <a:xfrm>
            <a:off x="5579791" y="1854411"/>
            <a:ext cx="174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5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681ED7A-6E40-47CB-B75A-A757671F7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131" y="4900773"/>
            <a:ext cx="3697268" cy="5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>
              <a:defRPr/>
            </a:pPr>
            <a:r>
              <a:rPr lang="en-US" altLang="zh-CN" sz="1400" b="0" kern="0" dirty="0">
                <a:solidFill>
                  <a:schemeClr val="tx2"/>
                </a:solidFill>
                <a:latin typeface="+mn-ea"/>
                <a:ea typeface="+mn-ea"/>
              </a:rPr>
              <a:t>DATA DESCRIPTION &amp; PROCESSING</a:t>
            </a:r>
            <a:endParaRPr lang="zh-CN" altLang="en-US" sz="1400" b="0" kern="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6FA2175-0737-4D25-B2FE-D8A655F8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1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8</a:t>
            </a:fld>
            <a:endParaRPr lang="zh-CN" altLang="en-US" sz="1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F103F4-04AE-41AD-84BF-59228A6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z="1800" b="1">
                <a:latin typeface="Candara" panose="020E0502030303020204" pitchFamily="34" charset="0"/>
              </a:rPr>
              <a:t>9</a:t>
            </a:fld>
            <a:endParaRPr lang="zh-CN" altLang="en-US" sz="1800" b="1">
              <a:latin typeface="Candara" panose="020E0502030303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0E8CC4-2F8A-4233-97D7-632E5A1F29AE}"/>
              </a:ext>
            </a:extLst>
          </p:cNvPr>
          <p:cNvSpPr txBox="1"/>
          <p:nvPr/>
        </p:nvSpPr>
        <p:spPr>
          <a:xfrm>
            <a:off x="1236052" y="352033"/>
            <a:ext cx="6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資料來源及介紹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E5559D2-5423-4A8F-BB53-B032E7A8D770}"/>
              </a:ext>
            </a:extLst>
          </p:cNvPr>
          <p:cNvGrpSpPr/>
          <p:nvPr/>
        </p:nvGrpSpPr>
        <p:grpSpPr>
          <a:xfrm>
            <a:off x="399569" y="294793"/>
            <a:ext cx="727483" cy="687979"/>
            <a:chOff x="8161337" y="1268412"/>
            <a:chExt cx="942975" cy="827087"/>
          </a:xfrm>
        </p:grpSpPr>
        <p:sp>
          <p:nvSpPr>
            <p:cNvPr id="28" name="任意多边形 1051499">
              <a:extLst>
                <a:ext uri="{FF2B5EF4-FFF2-40B4-BE49-F238E27FC236}">
                  <a16:creationId xmlns:a16="http://schemas.microsoft.com/office/drawing/2014/main" id="{92DEC34A-D362-4F39-A211-0456B46D2A1F}"/>
                </a:ext>
              </a:extLst>
            </p:cNvPr>
            <p:cNvSpPr/>
            <p:nvPr/>
          </p:nvSpPr>
          <p:spPr bwMode="auto">
            <a:xfrm>
              <a:off x="8243887" y="1773237"/>
              <a:ext cx="36512" cy="92075"/>
            </a:xfrm>
            <a:custGeom>
              <a:avLst/>
              <a:gdLst/>
              <a:ahLst/>
              <a:cxnLst/>
              <a:rect l="0" t="0" r="0" b="0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29" name="任意多边形 1051500">
              <a:extLst>
                <a:ext uri="{FF2B5EF4-FFF2-40B4-BE49-F238E27FC236}">
                  <a16:creationId xmlns:a16="http://schemas.microsoft.com/office/drawing/2014/main" id="{7C8E478B-4B21-46B6-B3E7-FD95C5749C6D}"/>
                </a:ext>
              </a:extLst>
            </p:cNvPr>
            <p:cNvSpPr/>
            <p:nvPr/>
          </p:nvSpPr>
          <p:spPr bwMode="auto">
            <a:xfrm>
              <a:off x="8304212" y="1839912"/>
              <a:ext cx="20637" cy="53975"/>
            </a:xfrm>
            <a:custGeom>
              <a:avLst/>
              <a:gdLst/>
              <a:ahLst/>
              <a:cxnLst/>
              <a:rect l="0" t="0" r="0" b="0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0" name="任意多边形 1051501">
              <a:extLst>
                <a:ext uri="{FF2B5EF4-FFF2-40B4-BE49-F238E27FC236}">
                  <a16:creationId xmlns:a16="http://schemas.microsoft.com/office/drawing/2014/main" id="{5D285130-0DB4-409F-8EDE-B87B88C050B2}"/>
                </a:ext>
              </a:extLst>
            </p:cNvPr>
            <p:cNvSpPr/>
            <p:nvPr/>
          </p:nvSpPr>
          <p:spPr bwMode="auto">
            <a:xfrm>
              <a:off x="8362950" y="1847850"/>
              <a:ext cx="26987" cy="93662"/>
            </a:xfrm>
            <a:custGeom>
              <a:avLst/>
              <a:gdLst/>
              <a:ahLst/>
              <a:cxnLst/>
              <a:rect l="0" t="0" r="0" b="0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1" name="任意多边形 1051502">
              <a:extLst>
                <a:ext uri="{FF2B5EF4-FFF2-40B4-BE49-F238E27FC236}">
                  <a16:creationId xmlns:a16="http://schemas.microsoft.com/office/drawing/2014/main" id="{33D56D58-80FC-4A5C-BA5B-EAB9C3B03CD1}"/>
                </a:ext>
              </a:extLst>
            </p:cNvPr>
            <p:cNvSpPr/>
            <p:nvPr/>
          </p:nvSpPr>
          <p:spPr bwMode="auto">
            <a:xfrm>
              <a:off x="8407400" y="1887537"/>
              <a:ext cx="26987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2" name="任意多边形 1051503">
              <a:extLst>
                <a:ext uri="{FF2B5EF4-FFF2-40B4-BE49-F238E27FC236}">
                  <a16:creationId xmlns:a16="http://schemas.microsoft.com/office/drawing/2014/main" id="{70E8C43A-E4C6-4A6E-96B2-9E2BD91FE48D}"/>
                </a:ext>
              </a:extLst>
            </p:cNvPr>
            <p:cNvSpPr/>
            <p:nvPr/>
          </p:nvSpPr>
          <p:spPr bwMode="auto">
            <a:xfrm>
              <a:off x="8469312" y="1903412"/>
              <a:ext cx="41275" cy="85725"/>
            </a:xfrm>
            <a:custGeom>
              <a:avLst/>
              <a:gdLst/>
              <a:ahLst/>
              <a:cxnLst/>
              <a:rect l="0" t="0" r="0" b="0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3" name="任意多边形 1051504">
              <a:extLst>
                <a:ext uri="{FF2B5EF4-FFF2-40B4-BE49-F238E27FC236}">
                  <a16:creationId xmlns:a16="http://schemas.microsoft.com/office/drawing/2014/main" id="{89F80CC1-9700-4B63-8C43-5893559A16DE}"/>
                </a:ext>
              </a:extLst>
            </p:cNvPr>
            <p:cNvSpPr/>
            <p:nvPr/>
          </p:nvSpPr>
          <p:spPr bwMode="auto">
            <a:xfrm>
              <a:off x="8521700" y="1919287"/>
              <a:ext cx="38100" cy="87312"/>
            </a:xfrm>
            <a:custGeom>
              <a:avLst/>
              <a:gdLst/>
              <a:ahLst/>
              <a:cxnLst/>
              <a:rect l="0" t="0" r="0" b="0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4" name="任意多边形 1051505">
              <a:extLst>
                <a:ext uri="{FF2B5EF4-FFF2-40B4-BE49-F238E27FC236}">
                  <a16:creationId xmlns:a16="http://schemas.microsoft.com/office/drawing/2014/main" id="{39DB85BD-F317-4427-9006-E4BEE68A665E}"/>
                </a:ext>
              </a:extLst>
            </p:cNvPr>
            <p:cNvSpPr/>
            <p:nvPr/>
          </p:nvSpPr>
          <p:spPr bwMode="auto">
            <a:xfrm>
              <a:off x="8580438" y="1930400"/>
              <a:ext cx="34925" cy="82550"/>
            </a:xfrm>
            <a:custGeom>
              <a:avLst/>
              <a:gdLst/>
              <a:ahLst/>
              <a:cxnLst/>
              <a:rect l="0" t="0" r="0" b="0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5" name="任意多边形 1051506">
              <a:extLst>
                <a:ext uri="{FF2B5EF4-FFF2-40B4-BE49-F238E27FC236}">
                  <a16:creationId xmlns:a16="http://schemas.microsoft.com/office/drawing/2014/main" id="{DD12A725-AC60-461E-9583-812E682A9358}"/>
                </a:ext>
              </a:extLst>
            </p:cNvPr>
            <p:cNvSpPr/>
            <p:nvPr/>
          </p:nvSpPr>
          <p:spPr bwMode="auto">
            <a:xfrm>
              <a:off x="8647112" y="1935162"/>
              <a:ext cx="38100" cy="82550"/>
            </a:xfrm>
            <a:custGeom>
              <a:avLst/>
              <a:gdLst/>
              <a:ahLst/>
              <a:cxnLst/>
              <a:rect l="0" t="0" r="0" b="0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8" name="任意多边形 1051507">
              <a:extLst>
                <a:ext uri="{FF2B5EF4-FFF2-40B4-BE49-F238E27FC236}">
                  <a16:creationId xmlns:a16="http://schemas.microsoft.com/office/drawing/2014/main" id="{1AD6FDDA-1D64-4013-9912-A3D0419F0D0A}"/>
                </a:ext>
              </a:extLst>
            </p:cNvPr>
            <p:cNvSpPr/>
            <p:nvPr/>
          </p:nvSpPr>
          <p:spPr bwMode="auto">
            <a:xfrm>
              <a:off x="8723312" y="1931987"/>
              <a:ext cx="38100" cy="74612"/>
            </a:xfrm>
            <a:custGeom>
              <a:avLst/>
              <a:gdLst/>
              <a:ahLst/>
              <a:cxnLst/>
              <a:rect l="0" t="0" r="0" b="0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39" name="任意多边形 1051508">
              <a:extLst>
                <a:ext uri="{FF2B5EF4-FFF2-40B4-BE49-F238E27FC236}">
                  <a16:creationId xmlns:a16="http://schemas.microsoft.com/office/drawing/2014/main" id="{22DDCCAE-F92F-4D4D-B1C4-FE2F29A38879}"/>
                </a:ext>
              </a:extLst>
            </p:cNvPr>
            <p:cNvSpPr/>
            <p:nvPr/>
          </p:nvSpPr>
          <p:spPr bwMode="auto">
            <a:xfrm>
              <a:off x="8782050" y="1930400"/>
              <a:ext cx="26987" cy="71437"/>
            </a:xfrm>
            <a:custGeom>
              <a:avLst/>
              <a:gdLst/>
              <a:ahLst/>
              <a:cxnLst/>
              <a:rect l="0" t="0" r="0" b="0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0" name="任意多边形 1051509">
              <a:extLst>
                <a:ext uri="{FF2B5EF4-FFF2-40B4-BE49-F238E27FC236}">
                  <a16:creationId xmlns:a16="http://schemas.microsoft.com/office/drawing/2014/main" id="{0D9B775F-232E-46D1-8974-8F3D637E0B34}"/>
                </a:ext>
              </a:extLst>
            </p:cNvPr>
            <p:cNvSpPr/>
            <p:nvPr/>
          </p:nvSpPr>
          <p:spPr bwMode="auto">
            <a:xfrm>
              <a:off x="8966200" y="1839912"/>
              <a:ext cx="12700" cy="50800"/>
            </a:xfrm>
            <a:custGeom>
              <a:avLst/>
              <a:gdLst/>
              <a:ahLst/>
              <a:cxnLst/>
              <a:rect l="0" t="0" r="0" b="0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1" name="任意多边形 1051510">
              <a:extLst>
                <a:ext uri="{FF2B5EF4-FFF2-40B4-BE49-F238E27FC236}">
                  <a16:creationId xmlns:a16="http://schemas.microsoft.com/office/drawing/2014/main" id="{1B8107D6-F64C-40D1-9D60-DCA883D3BA3E}"/>
                </a:ext>
              </a:extLst>
            </p:cNvPr>
            <p:cNvSpPr/>
            <p:nvPr/>
          </p:nvSpPr>
          <p:spPr bwMode="auto">
            <a:xfrm>
              <a:off x="9009062" y="1803400"/>
              <a:ext cx="28575" cy="74612"/>
            </a:xfrm>
            <a:custGeom>
              <a:avLst/>
              <a:gdLst/>
              <a:ahLst/>
              <a:cxnLst/>
              <a:rect l="0" t="0" r="0" b="0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2" name="任意多边形 1051511">
              <a:extLst>
                <a:ext uri="{FF2B5EF4-FFF2-40B4-BE49-F238E27FC236}">
                  <a16:creationId xmlns:a16="http://schemas.microsoft.com/office/drawing/2014/main" id="{3F248AD2-AB61-480E-8689-469D330310D9}"/>
                </a:ext>
              </a:extLst>
            </p:cNvPr>
            <p:cNvSpPr/>
            <p:nvPr/>
          </p:nvSpPr>
          <p:spPr bwMode="auto">
            <a:xfrm>
              <a:off x="8843962" y="1935162"/>
              <a:ext cx="12700" cy="63500"/>
            </a:xfrm>
            <a:custGeom>
              <a:avLst/>
              <a:gdLst/>
              <a:ahLst/>
              <a:cxnLst/>
              <a:rect l="0" t="0" r="0" b="0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3" name="任意多边形 1051512">
              <a:extLst>
                <a:ext uri="{FF2B5EF4-FFF2-40B4-BE49-F238E27FC236}">
                  <a16:creationId xmlns:a16="http://schemas.microsoft.com/office/drawing/2014/main" id="{09364344-A4DE-4266-BEAD-A089CFCC3F4A}"/>
                </a:ext>
              </a:extLst>
            </p:cNvPr>
            <p:cNvSpPr/>
            <p:nvPr/>
          </p:nvSpPr>
          <p:spPr bwMode="auto">
            <a:xfrm>
              <a:off x="8890000" y="1955800"/>
              <a:ext cx="17462" cy="65087"/>
            </a:xfrm>
            <a:custGeom>
              <a:avLst/>
              <a:gdLst/>
              <a:ahLst/>
              <a:cxnLst/>
              <a:rect l="0" t="0" r="0" b="0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4" name="任意多边形 1051513">
              <a:extLst>
                <a:ext uri="{FF2B5EF4-FFF2-40B4-BE49-F238E27FC236}">
                  <a16:creationId xmlns:a16="http://schemas.microsoft.com/office/drawing/2014/main" id="{0D72F377-AEA4-40B1-9487-01D8CC5D455F}"/>
                </a:ext>
              </a:extLst>
            </p:cNvPr>
            <p:cNvSpPr/>
            <p:nvPr/>
          </p:nvSpPr>
          <p:spPr bwMode="auto">
            <a:xfrm>
              <a:off x="8440738" y="1404937"/>
              <a:ext cx="53975" cy="87312"/>
            </a:xfrm>
            <a:custGeom>
              <a:avLst/>
              <a:gdLst/>
              <a:ahLst/>
              <a:cxnLst/>
              <a:rect l="0" t="0" r="0" b="0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7" name="任意多边形 1051514">
              <a:extLst>
                <a:ext uri="{FF2B5EF4-FFF2-40B4-BE49-F238E27FC236}">
                  <a16:creationId xmlns:a16="http://schemas.microsoft.com/office/drawing/2014/main" id="{E5E4350E-9F67-46CC-9BBC-299407D20648}"/>
                </a:ext>
              </a:extLst>
            </p:cNvPr>
            <p:cNvSpPr/>
            <p:nvPr/>
          </p:nvSpPr>
          <p:spPr bwMode="auto">
            <a:xfrm>
              <a:off x="8501062" y="1433512"/>
              <a:ext cx="46037" cy="66675"/>
            </a:xfrm>
            <a:custGeom>
              <a:avLst/>
              <a:gdLst/>
              <a:ahLst/>
              <a:cxnLst/>
              <a:rect l="0" t="0" r="0" b="0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8" name="任意多边形 1051515">
              <a:extLst>
                <a:ext uri="{FF2B5EF4-FFF2-40B4-BE49-F238E27FC236}">
                  <a16:creationId xmlns:a16="http://schemas.microsoft.com/office/drawing/2014/main" id="{8F67AE8F-0177-4273-BC83-B31FC2E017C7}"/>
                </a:ext>
              </a:extLst>
            </p:cNvPr>
            <p:cNvSpPr/>
            <p:nvPr/>
          </p:nvSpPr>
          <p:spPr bwMode="auto">
            <a:xfrm>
              <a:off x="8642350" y="1751012"/>
              <a:ext cx="38100" cy="90487"/>
            </a:xfrm>
            <a:custGeom>
              <a:avLst/>
              <a:gdLst/>
              <a:ahLst/>
              <a:cxnLst/>
              <a:rect l="0" t="0" r="0" b="0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49" name="任意多边形 1051516">
              <a:extLst>
                <a:ext uri="{FF2B5EF4-FFF2-40B4-BE49-F238E27FC236}">
                  <a16:creationId xmlns:a16="http://schemas.microsoft.com/office/drawing/2014/main" id="{A7F98AE0-7098-4D1C-B61B-AA1B6ADBB82C}"/>
                </a:ext>
              </a:extLst>
            </p:cNvPr>
            <p:cNvSpPr/>
            <p:nvPr/>
          </p:nvSpPr>
          <p:spPr bwMode="auto">
            <a:xfrm>
              <a:off x="8710612" y="1763712"/>
              <a:ext cx="33337" cy="58737"/>
            </a:xfrm>
            <a:custGeom>
              <a:avLst/>
              <a:gdLst/>
              <a:ahLst/>
              <a:cxnLst/>
              <a:rect l="0" t="0" r="0" b="0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0" name="任意多边形 1051517">
              <a:extLst>
                <a:ext uri="{FF2B5EF4-FFF2-40B4-BE49-F238E27FC236}">
                  <a16:creationId xmlns:a16="http://schemas.microsoft.com/office/drawing/2014/main" id="{93182738-E083-46AE-806D-7248E52C59EE}"/>
                </a:ext>
              </a:extLst>
            </p:cNvPr>
            <p:cNvSpPr/>
            <p:nvPr/>
          </p:nvSpPr>
          <p:spPr bwMode="auto">
            <a:xfrm>
              <a:off x="8763000" y="177641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1" name="任意多边形 1051518">
              <a:extLst>
                <a:ext uri="{FF2B5EF4-FFF2-40B4-BE49-F238E27FC236}">
                  <a16:creationId xmlns:a16="http://schemas.microsoft.com/office/drawing/2014/main" id="{CF50CB2E-844F-4E23-B597-58F065F7737A}"/>
                </a:ext>
              </a:extLst>
            </p:cNvPr>
            <p:cNvSpPr/>
            <p:nvPr/>
          </p:nvSpPr>
          <p:spPr bwMode="auto">
            <a:xfrm>
              <a:off x="8878888" y="1562100"/>
              <a:ext cx="31750" cy="55562"/>
            </a:xfrm>
            <a:custGeom>
              <a:avLst/>
              <a:gdLst/>
              <a:ahLst/>
              <a:cxnLst/>
              <a:rect l="0" t="0" r="0" b="0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2" name="任意多边形 1051519">
              <a:extLst>
                <a:ext uri="{FF2B5EF4-FFF2-40B4-BE49-F238E27FC236}">
                  <a16:creationId xmlns:a16="http://schemas.microsoft.com/office/drawing/2014/main" id="{63C18467-57A5-4E9C-8D60-1CCEE01ECC64}"/>
                </a:ext>
              </a:extLst>
            </p:cNvPr>
            <p:cNvSpPr/>
            <p:nvPr/>
          </p:nvSpPr>
          <p:spPr bwMode="auto">
            <a:xfrm>
              <a:off x="8940800" y="1601787"/>
              <a:ext cx="12700" cy="11112"/>
            </a:xfrm>
            <a:custGeom>
              <a:avLst/>
              <a:gdLst/>
              <a:ahLst/>
              <a:cxnLst/>
              <a:rect l="0" t="0" r="0" b="0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3" name="任意多边形 1051520">
              <a:extLst>
                <a:ext uri="{FF2B5EF4-FFF2-40B4-BE49-F238E27FC236}">
                  <a16:creationId xmlns:a16="http://schemas.microsoft.com/office/drawing/2014/main" id="{CB9AE872-B0B3-4F76-B877-BB8DFB614660}"/>
                </a:ext>
              </a:extLst>
            </p:cNvPr>
            <p:cNvSpPr/>
            <p:nvPr/>
          </p:nvSpPr>
          <p:spPr bwMode="auto">
            <a:xfrm>
              <a:off x="8161337" y="1268412"/>
              <a:ext cx="942975" cy="827087"/>
            </a:xfrm>
            <a:custGeom>
              <a:avLst/>
              <a:gdLst/>
              <a:ahLst/>
              <a:cxnLst/>
              <a:rect l="0" t="0" r="0" b="0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54" name="任意多边形 1051521">
              <a:extLst>
                <a:ext uri="{FF2B5EF4-FFF2-40B4-BE49-F238E27FC236}">
                  <a16:creationId xmlns:a16="http://schemas.microsoft.com/office/drawing/2014/main" id="{6F5CD333-A498-4758-A548-44957DFD6F89}"/>
                </a:ext>
              </a:extLst>
            </p:cNvPr>
            <p:cNvSpPr/>
            <p:nvPr/>
          </p:nvSpPr>
          <p:spPr bwMode="auto">
            <a:xfrm>
              <a:off x="8432800" y="1612900"/>
              <a:ext cx="95250" cy="87312"/>
            </a:xfrm>
            <a:custGeom>
              <a:avLst/>
              <a:gdLst/>
              <a:ahLst/>
              <a:cxnLst/>
              <a:rect l="0" t="0" r="0" b="0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任意多边形 1051522">
              <a:extLst>
                <a:ext uri="{FF2B5EF4-FFF2-40B4-BE49-F238E27FC236}">
                  <a16:creationId xmlns:a16="http://schemas.microsoft.com/office/drawing/2014/main" id="{74DD0F18-0E20-4905-9638-C4C2DC60E13E}"/>
                </a:ext>
              </a:extLst>
            </p:cNvPr>
            <p:cNvSpPr/>
            <p:nvPr/>
          </p:nvSpPr>
          <p:spPr bwMode="auto">
            <a:xfrm>
              <a:off x="8597900" y="1625600"/>
              <a:ext cx="84137" cy="76200"/>
            </a:xfrm>
            <a:custGeom>
              <a:avLst/>
              <a:gdLst/>
              <a:ahLst/>
              <a:cxnLst/>
              <a:rect l="0" t="0" r="0" b="0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66" y="110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9" name="任意多边形 1051523">
              <a:extLst>
                <a:ext uri="{FF2B5EF4-FFF2-40B4-BE49-F238E27FC236}">
                  <a16:creationId xmlns:a16="http://schemas.microsoft.com/office/drawing/2014/main" id="{9EEDC654-FA94-4811-BB22-43430C8A7437}"/>
                </a:ext>
              </a:extLst>
            </p:cNvPr>
            <p:cNvSpPr/>
            <p:nvPr/>
          </p:nvSpPr>
          <p:spPr bwMode="auto">
            <a:xfrm>
              <a:off x="8758238" y="1619250"/>
              <a:ext cx="98425" cy="90487"/>
            </a:xfrm>
            <a:custGeom>
              <a:avLst/>
              <a:gdLst/>
              <a:ahLst/>
              <a:cxnLst/>
              <a:rect l="0" t="0" r="0" b="0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</a:path>
              </a:pathLst>
            </a:custGeom>
            <a:solidFill>
              <a:schemeClr val="dk1">
                <a:alpha val="100000"/>
              </a:schemeClr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2F497E"/>
                  </a:solidFill>
                </a:ln>
                <a:cs typeface="+mn-ea"/>
                <a:sym typeface="+mn-lt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1F28CD-DBD9-4576-A442-FC702727A551}"/>
              </a:ext>
            </a:extLst>
          </p:cNvPr>
          <p:cNvSpPr txBox="1"/>
          <p:nvPr/>
        </p:nvSpPr>
        <p:spPr>
          <a:xfrm>
            <a:off x="8527313" y="294793"/>
            <a:ext cx="3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02.</a:t>
            </a:r>
            <a:r>
              <a:rPr lang="zh-TW" altLang="en-US" sz="2400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資料來源及處理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68A6291-50D6-4939-9F05-C1E41CF20590}"/>
              </a:ext>
            </a:extLst>
          </p:cNvPr>
          <p:cNvSpPr txBox="1"/>
          <p:nvPr/>
        </p:nvSpPr>
        <p:spPr>
          <a:xfrm>
            <a:off x="823323" y="1264920"/>
            <a:ext cx="10651164" cy="56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dirty="0">
                <a:ea typeface="Cambria Math" panose="02040503050406030204" pitchFamily="18" charset="0"/>
              </a:rPr>
              <a:t>Kaggle - </a:t>
            </a:r>
            <a:r>
              <a:rPr lang="en-US" altLang="zh-TW" sz="2800" b="1" u="sng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FIFA 20 complete player dataset</a:t>
            </a:r>
            <a:endParaRPr lang="en-US" altLang="zh-TW" sz="2800" u="sng" dirty="0">
              <a:solidFill>
                <a:schemeClr val="accent5">
                  <a:lumMod val="50000"/>
                </a:schemeClr>
              </a:solidFill>
              <a:ea typeface="Cambria Math" panose="02040503050406030204" pitchFamily="18" charset="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觀測值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(n)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18278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(p)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Bef>
                <a:spcPts val="6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刪除具唯一性的變數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Bef>
                <a:spcPts val="6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刪除資料為圖片的變數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Bef>
                <a:spcPts val="6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刪除與反應變數較無關的變數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Bef>
                <a:spcPts val="6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將身高、體重轉為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BMI</a:t>
            </a:r>
          </a:p>
          <a:p>
            <a:pPr lvl="1" indent="-457189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反應變數：</a:t>
            </a:r>
            <a:r>
              <a:rPr lang="en-US" altLang="zh-TW" sz="3000" b="1" dirty="0" err="1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wage_eur</a:t>
            </a:r>
            <a:r>
              <a:rPr lang="zh-TW" altLang="en-US" sz="3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球員薪水</a:t>
            </a:r>
            <a:r>
              <a:rPr lang="en-US" altLang="zh-TW" sz="3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C2569DCE-C830-49AE-9D25-3E88097F770A}"/>
              </a:ext>
            </a:extLst>
          </p:cNvPr>
          <p:cNvSpPr/>
          <p:nvPr/>
        </p:nvSpPr>
        <p:spPr>
          <a:xfrm>
            <a:off x="4236527" y="2984913"/>
            <a:ext cx="782320" cy="2032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乘號 35">
            <a:extLst>
              <a:ext uri="{FF2B5EF4-FFF2-40B4-BE49-F238E27FC236}">
                <a16:creationId xmlns:a16="http://schemas.microsoft.com/office/drawing/2014/main" id="{E3C2B0BB-CD55-4B58-96DF-71E03C273972}"/>
              </a:ext>
            </a:extLst>
          </p:cNvPr>
          <p:cNvSpPr/>
          <p:nvPr/>
        </p:nvSpPr>
        <p:spPr>
          <a:xfrm>
            <a:off x="1441635" y="3487007"/>
            <a:ext cx="402872" cy="361507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乘號 36">
            <a:extLst>
              <a:ext uri="{FF2B5EF4-FFF2-40B4-BE49-F238E27FC236}">
                <a16:creationId xmlns:a16="http://schemas.microsoft.com/office/drawing/2014/main" id="{8643E53B-D4CD-45AD-A9FC-10E55219AD4A}"/>
              </a:ext>
            </a:extLst>
          </p:cNvPr>
          <p:cNvSpPr/>
          <p:nvPr/>
        </p:nvSpPr>
        <p:spPr>
          <a:xfrm>
            <a:off x="1441635" y="3935875"/>
            <a:ext cx="402872" cy="361507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CEEDC91-EF14-4A0A-A5EB-1A67147F1525}"/>
              </a:ext>
            </a:extLst>
          </p:cNvPr>
          <p:cNvSpPr txBox="1"/>
          <p:nvPr/>
        </p:nvSpPr>
        <p:spPr>
          <a:xfrm>
            <a:off x="5102424" y="2809514"/>
            <a:ext cx="1328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85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</a:p>
        </p:txBody>
      </p:sp>
      <p:sp>
        <p:nvSpPr>
          <p:cNvPr id="45" name="乘號 44">
            <a:extLst>
              <a:ext uri="{FF2B5EF4-FFF2-40B4-BE49-F238E27FC236}">
                <a16:creationId xmlns:a16="http://schemas.microsoft.com/office/drawing/2014/main" id="{3457A0D1-7232-4695-9888-CD7342B23984}"/>
              </a:ext>
            </a:extLst>
          </p:cNvPr>
          <p:cNvSpPr/>
          <p:nvPr/>
        </p:nvSpPr>
        <p:spPr>
          <a:xfrm>
            <a:off x="1441635" y="4384743"/>
            <a:ext cx="402872" cy="361507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形: 空心 7">
            <a:extLst>
              <a:ext uri="{FF2B5EF4-FFF2-40B4-BE49-F238E27FC236}">
                <a16:creationId xmlns:a16="http://schemas.microsoft.com/office/drawing/2014/main" id="{C65DB5B0-CEC2-4640-8DE9-4B2FAA47FC6B}"/>
              </a:ext>
            </a:extLst>
          </p:cNvPr>
          <p:cNvSpPr/>
          <p:nvPr/>
        </p:nvSpPr>
        <p:spPr>
          <a:xfrm>
            <a:off x="1520608" y="4875998"/>
            <a:ext cx="244925" cy="243840"/>
          </a:xfrm>
          <a:prstGeom prst="don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6F0DB57-A996-4B1C-B30E-895153C8D2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2F497E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190"/>
                    </a14:imgEffect>
                    <a14:imgEffect>
                      <a14:saturation sa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2386995"/>
            <a:ext cx="2904793" cy="3903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600000" lon="21599969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8354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微粒体商业融资计划书商务动态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33ppt.com">
  <a:themeElements>
    <a:clrScheme name="自定义 802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2F497E"/>
      </a:accent1>
      <a:accent2>
        <a:srgbClr val="8295AF"/>
      </a:accent2>
      <a:accent3>
        <a:srgbClr val="9BC1E4"/>
      </a:accent3>
      <a:accent4>
        <a:srgbClr val="D40F17"/>
      </a:accent4>
      <a:accent5>
        <a:srgbClr val="5B9BD4"/>
      </a:accent5>
      <a:accent6>
        <a:srgbClr val="98AEB4"/>
      </a:accent6>
      <a:hlink>
        <a:srgbClr val="4472C4"/>
      </a:hlink>
      <a:folHlink>
        <a:srgbClr val="BFBFBF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802">
    <a:dk1>
      <a:srgbClr val="000000"/>
    </a:dk1>
    <a:lt1>
      <a:srgbClr val="FFFFFF"/>
    </a:lt1>
    <a:dk2>
      <a:srgbClr val="768395"/>
    </a:dk2>
    <a:lt2>
      <a:srgbClr val="F0F0F0"/>
    </a:lt2>
    <a:accent1>
      <a:srgbClr val="2F497E"/>
    </a:accent1>
    <a:accent2>
      <a:srgbClr val="8295AF"/>
    </a:accent2>
    <a:accent3>
      <a:srgbClr val="9BC1E4"/>
    </a:accent3>
    <a:accent4>
      <a:srgbClr val="D40F17"/>
    </a:accent4>
    <a:accent5>
      <a:srgbClr val="5B9BD4"/>
    </a:accent5>
    <a:accent6>
      <a:srgbClr val="98AEB4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802">
    <a:dk1>
      <a:srgbClr val="000000"/>
    </a:dk1>
    <a:lt1>
      <a:srgbClr val="FFFFFF"/>
    </a:lt1>
    <a:dk2>
      <a:srgbClr val="768395"/>
    </a:dk2>
    <a:lt2>
      <a:srgbClr val="F0F0F0"/>
    </a:lt2>
    <a:accent1>
      <a:srgbClr val="2F497E"/>
    </a:accent1>
    <a:accent2>
      <a:srgbClr val="8295AF"/>
    </a:accent2>
    <a:accent3>
      <a:srgbClr val="9BC1E4"/>
    </a:accent3>
    <a:accent4>
      <a:srgbClr val="D40F17"/>
    </a:accent4>
    <a:accent5>
      <a:srgbClr val="5B9BD4"/>
    </a:accent5>
    <a:accent6>
      <a:srgbClr val="98AEB4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802">
    <a:dk1>
      <a:srgbClr val="000000"/>
    </a:dk1>
    <a:lt1>
      <a:srgbClr val="FFFFFF"/>
    </a:lt1>
    <a:dk2>
      <a:srgbClr val="768395"/>
    </a:dk2>
    <a:lt2>
      <a:srgbClr val="F0F0F0"/>
    </a:lt2>
    <a:accent1>
      <a:srgbClr val="2F497E"/>
    </a:accent1>
    <a:accent2>
      <a:srgbClr val="8295AF"/>
    </a:accent2>
    <a:accent3>
      <a:srgbClr val="9BC1E4"/>
    </a:accent3>
    <a:accent4>
      <a:srgbClr val="D40F17"/>
    </a:accent4>
    <a:accent5>
      <a:srgbClr val="5B9BD4"/>
    </a:accent5>
    <a:accent6>
      <a:srgbClr val="98AEB4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3100</TotalTime>
  <Words>1308</Words>
  <Application>Microsoft Office PowerPoint</Application>
  <PresentationFormat>寬螢幕</PresentationFormat>
  <Paragraphs>420</Paragraphs>
  <Slides>34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5" baseType="lpstr">
      <vt:lpstr>Microsoft YaHei</vt:lpstr>
      <vt:lpstr>Open Sans</vt:lpstr>
      <vt:lpstr>微軟正黑體</vt:lpstr>
      <vt:lpstr>Arial</vt:lpstr>
      <vt:lpstr>Arial Black</vt:lpstr>
      <vt:lpstr>Calibri</vt:lpstr>
      <vt:lpstr>Cambria Math</vt:lpstr>
      <vt:lpstr>Candara</vt:lpstr>
      <vt:lpstr>Lucida Console</vt:lpstr>
      <vt:lpstr>Wingdings</vt:lpstr>
      <vt:lpstr>www.33ppt.com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优品PPT</dc:creator>
  <dc:description>http://www.ypppt.com/</dc:description>
  <cp:lastModifiedBy>Kuan</cp:lastModifiedBy>
  <cp:revision>241</cp:revision>
  <dcterms:created xsi:type="dcterms:W3CDTF">2015-05-05T08:02:14Z</dcterms:created>
  <dcterms:modified xsi:type="dcterms:W3CDTF">2020-12-22T06:03:46Z</dcterms:modified>
</cp:coreProperties>
</file>